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321" r:id="rId10"/>
    <p:sldId id="320" r:id="rId11"/>
    <p:sldId id="307" r:id="rId12"/>
    <p:sldId id="308" r:id="rId13"/>
    <p:sldId id="322" r:id="rId14"/>
    <p:sldId id="323" r:id="rId15"/>
    <p:sldId id="270" r:id="rId16"/>
    <p:sldId id="311" r:id="rId17"/>
    <p:sldId id="272" r:id="rId18"/>
    <p:sldId id="312" r:id="rId19"/>
    <p:sldId id="313" r:id="rId20"/>
    <p:sldId id="314" r:id="rId21"/>
    <p:sldId id="276" r:id="rId22"/>
    <p:sldId id="315" r:id="rId23"/>
    <p:sldId id="316" r:id="rId24"/>
    <p:sldId id="317" r:id="rId25"/>
    <p:sldId id="318" r:id="rId26"/>
    <p:sldId id="281" r:id="rId27"/>
    <p:sldId id="31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5" r:id="rId45"/>
    <p:sldId id="300" r:id="rId46"/>
    <p:sldId id="301" r:id="rId47"/>
    <p:sldId id="302" r:id="rId48"/>
    <p:sldId id="303" r:id="rId49"/>
  </p:sldIdLst>
  <p:sldSz cx="12192000" cy="6858000"/>
  <p:notesSz cx="6858000" cy="9144000"/>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LgTqF/dPQ6l3ZQxzsD1r+et5B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749CA-C309-4209-A785-BC7766D0E3FD}" v="57" dt="2025-05-13T12:13:58.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468" y="10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microsoft.com/office/2016/11/relationships/changesInfo" Target="changesInfos/changesInfo1.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6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a Mönter" userId="7c2a0341-63eb-454a-be55-cee78763ec1b" providerId="ADAL" clId="{024749CA-C309-4209-A785-BC7766D0E3FD}"/>
    <pc:docChg chg="undo custSel addSld delSld modSld modMainMaster">
      <pc:chgData name="Michaela Mönter" userId="7c2a0341-63eb-454a-be55-cee78763ec1b" providerId="ADAL" clId="{024749CA-C309-4209-A785-BC7766D0E3FD}" dt="2025-05-13T12:13:58.205" v="2383" actId="20577"/>
      <pc:docMkLst>
        <pc:docMk/>
      </pc:docMkLst>
      <pc:sldChg chg="modSp mod">
        <pc:chgData name="Michaela Mönter" userId="7c2a0341-63eb-454a-be55-cee78763ec1b" providerId="ADAL" clId="{024749CA-C309-4209-A785-BC7766D0E3FD}" dt="2025-05-08T10:57:04.670" v="8" actId="27636"/>
        <pc:sldMkLst>
          <pc:docMk/>
          <pc:sldMk cId="0" sldId="256"/>
        </pc:sldMkLst>
        <pc:spChg chg="mod">
          <ac:chgData name="Michaela Mönter" userId="7c2a0341-63eb-454a-be55-cee78763ec1b" providerId="ADAL" clId="{024749CA-C309-4209-A785-BC7766D0E3FD}" dt="2025-05-08T10:56:03.978" v="6" actId="790"/>
          <ac:spMkLst>
            <pc:docMk/>
            <pc:sldMk cId="0" sldId="256"/>
            <ac:spMk id="66" creationId="{00000000-0000-0000-0000-000000000000}"/>
          </ac:spMkLst>
        </pc:spChg>
        <pc:spChg chg="mod">
          <ac:chgData name="Michaela Mönter" userId="7c2a0341-63eb-454a-be55-cee78763ec1b" providerId="ADAL" clId="{024749CA-C309-4209-A785-BC7766D0E3FD}" dt="2025-05-08T10:57:04.670" v="8" actId="27636"/>
          <ac:spMkLst>
            <pc:docMk/>
            <pc:sldMk cId="0" sldId="256"/>
            <ac:spMk id="73" creationId="{00000000-0000-0000-0000-000000000000}"/>
          </ac:spMkLst>
        </pc:spChg>
      </pc:sldChg>
      <pc:sldChg chg="modSp mod">
        <pc:chgData name="Michaela Mönter" userId="7c2a0341-63eb-454a-be55-cee78763ec1b" providerId="ADAL" clId="{024749CA-C309-4209-A785-BC7766D0E3FD}" dt="2025-05-08T10:58:05.210" v="54" actId="790"/>
        <pc:sldMkLst>
          <pc:docMk/>
          <pc:sldMk cId="0" sldId="257"/>
        </pc:sldMkLst>
        <pc:spChg chg="mod">
          <ac:chgData name="Michaela Mönter" userId="7c2a0341-63eb-454a-be55-cee78763ec1b" providerId="ADAL" clId="{024749CA-C309-4209-A785-BC7766D0E3FD}" dt="2025-05-08T10:58:05.210" v="54" actId="790"/>
          <ac:spMkLst>
            <pc:docMk/>
            <pc:sldMk cId="0" sldId="257"/>
            <ac:spMk id="84" creationId="{00000000-0000-0000-0000-000000000000}"/>
          </ac:spMkLst>
        </pc:spChg>
      </pc:sldChg>
      <pc:sldChg chg="modSp mod">
        <pc:chgData name="Michaela Mönter" userId="7c2a0341-63eb-454a-be55-cee78763ec1b" providerId="ADAL" clId="{024749CA-C309-4209-A785-BC7766D0E3FD}" dt="2025-05-13T09:39:12.298" v="2356" actId="20577"/>
        <pc:sldMkLst>
          <pc:docMk/>
          <pc:sldMk cId="0" sldId="258"/>
        </pc:sldMkLst>
        <pc:spChg chg="mod">
          <ac:chgData name="Michaela Mönter" userId="7c2a0341-63eb-454a-be55-cee78763ec1b" providerId="ADAL" clId="{024749CA-C309-4209-A785-BC7766D0E3FD}" dt="2025-05-08T11:01:25.776" v="90" actId="1076"/>
          <ac:spMkLst>
            <pc:docMk/>
            <pc:sldMk cId="0" sldId="258"/>
            <ac:spMk id="106"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09"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0"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1"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2"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3"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4"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5"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6" creationId="{00000000-0000-0000-0000-000000000000}"/>
          </ac:spMkLst>
        </pc:spChg>
        <pc:spChg chg="mod">
          <ac:chgData name="Michaela Mönter" userId="7c2a0341-63eb-454a-be55-cee78763ec1b" providerId="ADAL" clId="{024749CA-C309-4209-A785-BC7766D0E3FD}" dt="2025-05-08T11:01:34.594" v="91" actId="790"/>
          <ac:spMkLst>
            <pc:docMk/>
            <pc:sldMk cId="0" sldId="258"/>
            <ac:spMk id="117" creationId="{00000000-0000-0000-0000-000000000000}"/>
          </ac:spMkLst>
        </pc:spChg>
        <pc:spChg chg="mod">
          <ac:chgData name="Michaela Mönter" userId="7c2a0341-63eb-454a-be55-cee78763ec1b" providerId="ADAL" clId="{024749CA-C309-4209-A785-BC7766D0E3FD}" dt="2025-05-13T09:39:12.298" v="2356" actId="20577"/>
          <ac:spMkLst>
            <pc:docMk/>
            <pc:sldMk cId="0" sldId="258"/>
            <ac:spMk id="119" creationId="{00000000-0000-0000-0000-000000000000}"/>
          </ac:spMkLst>
        </pc:spChg>
      </pc:sldChg>
      <pc:sldChg chg="modSp mod">
        <pc:chgData name="Michaela Mönter" userId="7c2a0341-63eb-454a-be55-cee78763ec1b" providerId="ADAL" clId="{024749CA-C309-4209-A785-BC7766D0E3FD}" dt="2025-05-08T11:31:42.358" v="354" actId="313"/>
        <pc:sldMkLst>
          <pc:docMk/>
          <pc:sldMk cId="0" sldId="259"/>
        </pc:sldMkLst>
        <pc:spChg chg="mod">
          <ac:chgData name="Michaela Mönter" userId="7c2a0341-63eb-454a-be55-cee78763ec1b" providerId="ADAL" clId="{024749CA-C309-4209-A785-BC7766D0E3FD}" dt="2025-05-08T11:11:31.894" v="132" actId="790"/>
          <ac:spMkLst>
            <pc:docMk/>
            <pc:sldMk cId="0" sldId="259"/>
            <ac:spMk id="127" creationId="{00000000-0000-0000-0000-000000000000}"/>
          </ac:spMkLst>
        </pc:spChg>
        <pc:spChg chg="mod">
          <ac:chgData name="Michaela Mönter" userId="7c2a0341-63eb-454a-be55-cee78763ec1b" providerId="ADAL" clId="{024749CA-C309-4209-A785-BC7766D0E3FD}" dt="2025-05-08T11:13:31.203" v="184" actId="313"/>
          <ac:spMkLst>
            <pc:docMk/>
            <pc:sldMk cId="0" sldId="259"/>
            <ac:spMk id="128" creationId="{00000000-0000-0000-0000-000000000000}"/>
          </ac:spMkLst>
        </pc:spChg>
        <pc:spChg chg="mod">
          <ac:chgData name="Michaela Mönter" userId="7c2a0341-63eb-454a-be55-cee78763ec1b" providerId="ADAL" clId="{024749CA-C309-4209-A785-BC7766D0E3FD}" dt="2025-05-08T11:31:42.358" v="354" actId="313"/>
          <ac:spMkLst>
            <pc:docMk/>
            <pc:sldMk cId="0" sldId="259"/>
            <ac:spMk id="129" creationId="{00000000-0000-0000-0000-000000000000}"/>
          </ac:spMkLst>
        </pc:spChg>
      </pc:sldChg>
      <pc:sldChg chg="modSp mod">
        <pc:chgData name="Michaela Mönter" userId="7c2a0341-63eb-454a-be55-cee78763ec1b" providerId="ADAL" clId="{024749CA-C309-4209-A785-BC7766D0E3FD}" dt="2025-05-08T11:24:44.631" v="266" actId="6549"/>
        <pc:sldMkLst>
          <pc:docMk/>
          <pc:sldMk cId="0" sldId="260"/>
        </pc:sldMkLst>
        <pc:spChg chg="mod">
          <ac:chgData name="Michaela Mönter" userId="7c2a0341-63eb-454a-be55-cee78763ec1b" providerId="ADAL" clId="{024749CA-C309-4209-A785-BC7766D0E3FD}" dt="2025-05-08T11:14:57.841" v="211" actId="790"/>
          <ac:spMkLst>
            <pc:docMk/>
            <pc:sldMk cId="0" sldId="260"/>
            <ac:spMk id="137" creationId="{00000000-0000-0000-0000-000000000000}"/>
          </ac:spMkLst>
        </pc:spChg>
        <pc:spChg chg="mod">
          <ac:chgData name="Michaela Mönter" userId="7c2a0341-63eb-454a-be55-cee78763ec1b" providerId="ADAL" clId="{024749CA-C309-4209-A785-BC7766D0E3FD}" dt="2025-05-08T11:04:05.929" v="96" actId="790"/>
          <ac:spMkLst>
            <pc:docMk/>
            <pc:sldMk cId="0" sldId="260"/>
            <ac:spMk id="139" creationId="{00000000-0000-0000-0000-000000000000}"/>
          </ac:spMkLst>
        </pc:spChg>
        <pc:spChg chg="mod">
          <ac:chgData name="Michaela Mönter" userId="7c2a0341-63eb-454a-be55-cee78763ec1b" providerId="ADAL" clId="{024749CA-C309-4209-A785-BC7766D0E3FD}" dt="2025-05-08T11:16:15.494" v="220" actId="790"/>
          <ac:spMkLst>
            <pc:docMk/>
            <pc:sldMk cId="0" sldId="260"/>
            <ac:spMk id="141" creationId="{00000000-0000-0000-0000-000000000000}"/>
          </ac:spMkLst>
        </pc:spChg>
        <pc:spChg chg="mod">
          <ac:chgData name="Michaela Mönter" userId="7c2a0341-63eb-454a-be55-cee78763ec1b" providerId="ADAL" clId="{024749CA-C309-4209-A785-BC7766D0E3FD}" dt="2025-05-08T11:23:31.770" v="252" actId="6549"/>
          <ac:spMkLst>
            <pc:docMk/>
            <pc:sldMk cId="0" sldId="260"/>
            <ac:spMk id="142" creationId="{00000000-0000-0000-0000-000000000000}"/>
          </ac:spMkLst>
        </pc:spChg>
        <pc:spChg chg="mod">
          <ac:chgData name="Michaela Mönter" userId="7c2a0341-63eb-454a-be55-cee78763ec1b" providerId="ADAL" clId="{024749CA-C309-4209-A785-BC7766D0E3FD}" dt="2025-05-08T11:24:44.631" v="266" actId="6549"/>
          <ac:spMkLst>
            <pc:docMk/>
            <pc:sldMk cId="0" sldId="260"/>
            <ac:spMk id="143" creationId="{00000000-0000-0000-0000-000000000000}"/>
          </ac:spMkLst>
        </pc:spChg>
      </pc:sldChg>
      <pc:sldChg chg="modSp mod">
        <pc:chgData name="Michaela Mönter" userId="7c2a0341-63eb-454a-be55-cee78763ec1b" providerId="ADAL" clId="{024749CA-C309-4209-A785-BC7766D0E3FD}" dt="2025-05-08T11:27:15.870" v="301" actId="20577"/>
        <pc:sldMkLst>
          <pc:docMk/>
          <pc:sldMk cId="0" sldId="261"/>
        </pc:sldMkLst>
        <pc:spChg chg="mod">
          <ac:chgData name="Michaela Mönter" userId="7c2a0341-63eb-454a-be55-cee78763ec1b" providerId="ADAL" clId="{024749CA-C309-4209-A785-BC7766D0E3FD}" dt="2025-05-08T11:25:17.583" v="268" actId="790"/>
          <ac:spMkLst>
            <pc:docMk/>
            <pc:sldMk cId="0" sldId="261"/>
            <ac:spMk id="148" creationId="{00000000-0000-0000-0000-000000000000}"/>
          </ac:spMkLst>
        </pc:spChg>
        <pc:spChg chg="mod">
          <ac:chgData name="Michaela Mönter" userId="7c2a0341-63eb-454a-be55-cee78763ec1b" providerId="ADAL" clId="{024749CA-C309-4209-A785-BC7766D0E3FD}" dt="2025-05-08T11:25:31.181" v="269"/>
          <ac:spMkLst>
            <pc:docMk/>
            <pc:sldMk cId="0" sldId="261"/>
            <ac:spMk id="149" creationId="{00000000-0000-0000-0000-000000000000}"/>
          </ac:spMkLst>
        </pc:spChg>
        <pc:spChg chg="mod">
          <ac:chgData name="Michaela Mönter" userId="7c2a0341-63eb-454a-be55-cee78763ec1b" providerId="ADAL" clId="{024749CA-C309-4209-A785-BC7766D0E3FD}" dt="2025-05-08T11:27:15.870" v="301" actId="20577"/>
          <ac:spMkLst>
            <pc:docMk/>
            <pc:sldMk cId="0" sldId="261"/>
            <ac:spMk id="150" creationId="{00000000-0000-0000-0000-000000000000}"/>
          </ac:spMkLst>
        </pc:spChg>
        <pc:spChg chg="mod">
          <ac:chgData name="Michaela Mönter" userId="7c2a0341-63eb-454a-be55-cee78763ec1b" providerId="ADAL" clId="{024749CA-C309-4209-A785-BC7766D0E3FD}" dt="2025-05-08T11:04:25.352" v="98" actId="790"/>
          <ac:spMkLst>
            <pc:docMk/>
            <pc:sldMk cId="0" sldId="261"/>
            <ac:spMk id="152" creationId="{00000000-0000-0000-0000-000000000000}"/>
          </ac:spMkLst>
        </pc:spChg>
      </pc:sldChg>
      <pc:sldChg chg="modSp mod">
        <pc:chgData name="Michaela Mönter" userId="7c2a0341-63eb-454a-be55-cee78763ec1b" providerId="ADAL" clId="{024749CA-C309-4209-A785-BC7766D0E3FD}" dt="2025-05-08T11:29:37.927" v="349" actId="6549"/>
        <pc:sldMkLst>
          <pc:docMk/>
          <pc:sldMk cId="0" sldId="262"/>
        </pc:sldMkLst>
        <pc:spChg chg="mod">
          <ac:chgData name="Michaela Mönter" userId="7c2a0341-63eb-454a-be55-cee78763ec1b" providerId="ADAL" clId="{024749CA-C309-4209-A785-BC7766D0E3FD}" dt="2025-05-08T11:28:04.631" v="303" actId="790"/>
          <ac:spMkLst>
            <pc:docMk/>
            <pc:sldMk cId="0" sldId="262"/>
            <ac:spMk id="158" creationId="{00000000-0000-0000-0000-000000000000}"/>
          </ac:spMkLst>
        </pc:spChg>
        <pc:spChg chg="mod">
          <ac:chgData name="Michaela Mönter" userId="7c2a0341-63eb-454a-be55-cee78763ec1b" providerId="ADAL" clId="{024749CA-C309-4209-A785-BC7766D0E3FD}" dt="2025-05-08T11:04:43.849" v="100" actId="790"/>
          <ac:spMkLst>
            <pc:docMk/>
            <pc:sldMk cId="0" sldId="262"/>
            <ac:spMk id="160" creationId="{00000000-0000-0000-0000-000000000000}"/>
          </ac:spMkLst>
        </pc:spChg>
        <pc:spChg chg="mod">
          <ac:chgData name="Michaela Mönter" userId="7c2a0341-63eb-454a-be55-cee78763ec1b" providerId="ADAL" clId="{024749CA-C309-4209-A785-BC7766D0E3FD}" dt="2025-05-08T11:28:20.128" v="304"/>
          <ac:spMkLst>
            <pc:docMk/>
            <pc:sldMk cId="0" sldId="262"/>
            <ac:spMk id="161" creationId="{00000000-0000-0000-0000-000000000000}"/>
          </ac:spMkLst>
        </pc:spChg>
        <pc:spChg chg="mod">
          <ac:chgData name="Michaela Mönter" userId="7c2a0341-63eb-454a-be55-cee78763ec1b" providerId="ADAL" clId="{024749CA-C309-4209-A785-BC7766D0E3FD}" dt="2025-05-08T11:29:37.927" v="349" actId="6549"/>
          <ac:spMkLst>
            <pc:docMk/>
            <pc:sldMk cId="0" sldId="262"/>
            <ac:spMk id="162" creationId="{00000000-0000-0000-0000-000000000000}"/>
          </ac:spMkLst>
        </pc:spChg>
      </pc:sldChg>
      <pc:sldChg chg="modSp mod">
        <pc:chgData name="Michaela Mönter" userId="7c2a0341-63eb-454a-be55-cee78763ec1b" providerId="ADAL" clId="{024749CA-C309-4209-A785-BC7766D0E3FD}" dt="2025-05-08T11:56:13.606" v="472" actId="20577"/>
        <pc:sldMkLst>
          <pc:docMk/>
          <pc:sldMk cId="0" sldId="263"/>
        </pc:sldMkLst>
        <pc:spChg chg="mod">
          <ac:chgData name="Michaela Mönter" userId="7c2a0341-63eb-454a-be55-cee78763ec1b" providerId="ADAL" clId="{024749CA-C309-4209-A785-BC7766D0E3FD}" dt="2025-05-08T11:31:08.391" v="351" actId="790"/>
          <ac:spMkLst>
            <pc:docMk/>
            <pc:sldMk cId="0" sldId="263"/>
            <ac:spMk id="169" creationId="{00000000-0000-0000-0000-000000000000}"/>
          </ac:spMkLst>
        </pc:spChg>
        <pc:spChg chg="mod">
          <ac:chgData name="Michaela Mönter" userId="7c2a0341-63eb-454a-be55-cee78763ec1b" providerId="ADAL" clId="{024749CA-C309-4209-A785-BC7766D0E3FD}" dt="2025-05-08T11:32:11.032" v="358" actId="790"/>
          <ac:spMkLst>
            <pc:docMk/>
            <pc:sldMk cId="0" sldId="263"/>
            <ac:spMk id="170" creationId="{00000000-0000-0000-0000-000000000000}"/>
          </ac:spMkLst>
        </pc:spChg>
        <pc:spChg chg="mod">
          <ac:chgData name="Michaela Mönter" userId="7c2a0341-63eb-454a-be55-cee78763ec1b" providerId="ADAL" clId="{024749CA-C309-4209-A785-BC7766D0E3FD}" dt="2025-05-08T11:56:13.606" v="472" actId="20577"/>
          <ac:spMkLst>
            <pc:docMk/>
            <pc:sldMk cId="0" sldId="263"/>
            <ac:spMk id="171" creationId="{00000000-0000-0000-0000-000000000000}"/>
          </ac:spMkLst>
        </pc:spChg>
      </pc:sldChg>
      <pc:sldChg chg="modSp mod">
        <pc:chgData name="Michaela Mönter" userId="7c2a0341-63eb-454a-be55-cee78763ec1b" providerId="ADAL" clId="{024749CA-C309-4209-A785-BC7766D0E3FD}" dt="2025-05-08T12:20:07.911" v="597" actId="14100"/>
        <pc:sldMkLst>
          <pc:docMk/>
          <pc:sldMk cId="0" sldId="270"/>
        </pc:sldMkLst>
        <pc:spChg chg="mod">
          <ac:chgData name="Michaela Mönter" userId="7c2a0341-63eb-454a-be55-cee78763ec1b" providerId="ADAL" clId="{024749CA-C309-4209-A785-BC7766D0E3FD}" dt="2025-05-08T12:17:18.755" v="595" actId="6549"/>
          <ac:spMkLst>
            <pc:docMk/>
            <pc:sldMk cId="0" sldId="270"/>
            <ac:spMk id="239" creationId="{00000000-0000-0000-0000-000000000000}"/>
          </ac:spMkLst>
        </pc:spChg>
        <pc:spChg chg="mod">
          <ac:chgData name="Michaela Mönter" userId="7c2a0341-63eb-454a-be55-cee78763ec1b" providerId="ADAL" clId="{024749CA-C309-4209-A785-BC7766D0E3FD}" dt="2025-05-08T12:17:26.030" v="596" actId="790"/>
          <ac:spMkLst>
            <pc:docMk/>
            <pc:sldMk cId="0" sldId="270"/>
            <ac:spMk id="240" creationId="{00000000-0000-0000-0000-000000000000}"/>
          </ac:spMkLst>
        </pc:spChg>
        <pc:spChg chg="mod">
          <ac:chgData name="Michaela Mönter" userId="7c2a0341-63eb-454a-be55-cee78763ec1b" providerId="ADAL" clId="{024749CA-C309-4209-A785-BC7766D0E3FD}" dt="2025-05-08T12:20:07.911" v="597" actId="14100"/>
          <ac:spMkLst>
            <pc:docMk/>
            <pc:sldMk cId="0" sldId="270"/>
            <ac:spMk id="241" creationId="{00000000-0000-0000-0000-000000000000}"/>
          </ac:spMkLst>
        </pc:spChg>
      </pc:sldChg>
      <pc:sldChg chg="addSp delSp modSp mod">
        <pc:chgData name="Michaela Mönter" userId="7c2a0341-63eb-454a-be55-cee78763ec1b" providerId="ADAL" clId="{024749CA-C309-4209-A785-BC7766D0E3FD}" dt="2025-05-08T12:26:52.999" v="646" actId="1076"/>
        <pc:sldMkLst>
          <pc:docMk/>
          <pc:sldMk cId="0" sldId="272"/>
        </pc:sldMkLst>
        <pc:spChg chg="add mod">
          <ac:chgData name="Michaela Mönter" userId="7c2a0341-63eb-454a-be55-cee78763ec1b" providerId="ADAL" clId="{024749CA-C309-4209-A785-BC7766D0E3FD}" dt="2025-05-08T12:26:52.999" v="646" actId="1076"/>
          <ac:spMkLst>
            <pc:docMk/>
            <pc:sldMk cId="0" sldId="272"/>
            <ac:spMk id="2" creationId="{7A41E7D0-F803-CA8D-9EC1-2B99A7754741}"/>
          </ac:spMkLst>
        </pc:spChg>
        <pc:spChg chg="mod">
          <ac:chgData name="Michaela Mönter" userId="7c2a0341-63eb-454a-be55-cee78763ec1b" providerId="ADAL" clId="{024749CA-C309-4209-A785-BC7766D0E3FD}" dt="2025-05-08T12:26:10.347" v="637" actId="790"/>
          <ac:spMkLst>
            <pc:docMk/>
            <pc:sldMk cId="0" sldId="272"/>
            <ac:spMk id="257" creationId="{00000000-0000-0000-0000-000000000000}"/>
          </ac:spMkLst>
        </pc:spChg>
        <pc:spChg chg="mod">
          <ac:chgData name="Michaela Mönter" userId="7c2a0341-63eb-454a-be55-cee78763ec1b" providerId="ADAL" clId="{024749CA-C309-4209-A785-BC7766D0E3FD}" dt="2025-05-08T12:26:26.754" v="640" actId="790"/>
          <ac:spMkLst>
            <pc:docMk/>
            <pc:sldMk cId="0" sldId="272"/>
            <ac:spMk id="258" creationId="{00000000-0000-0000-0000-000000000000}"/>
          </ac:spMkLst>
        </pc:spChg>
      </pc:sldChg>
      <pc:sldChg chg="addSp delSp modSp mod">
        <pc:chgData name="Michaela Mönter" userId="7c2a0341-63eb-454a-be55-cee78763ec1b" providerId="ADAL" clId="{024749CA-C309-4209-A785-BC7766D0E3FD}" dt="2025-05-08T12:34:59.287" v="755" actId="313"/>
        <pc:sldMkLst>
          <pc:docMk/>
          <pc:sldMk cId="0" sldId="276"/>
        </pc:sldMkLst>
        <pc:spChg chg="add mod">
          <ac:chgData name="Michaela Mönter" userId="7c2a0341-63eb-454a-be55-cee78763ec1b" providerId="ADAL" clId="{024749CA-C309-4209-A785-BC7766D0E3FD}" dt="2025-05-08T12:34:53.577" v="754" actId="20577"/>
          <ac:spMkLst>
            <pc:docMk/>
            <pc:sldMk cId="0" sldId="276"/>
            <ac:spMk id="2" creationId="{58473575-BB0D-D31A-2AF9-E78E9A5A8BF1}"/>
          </ac:spMkLst>
        </pc:spChg>
        <pc:spChg chg="mod">
          <ac:chgData name="Michaela Mönter" userId="7c2a0341-63eb-454a-be55-cee78763ec1b" providerId="ADAL" clId="{024749CA-C309-4209-A785-BC7766D0E3FD}" dt="2025-05-08T12:34:59.287" v="755" actId="313"/>
          <ac:spMkLst>
            <pc:docMk/>
            <pc:sldMk cId="0" sldId="276"/>
            <ac:spMk id="291" creationId="{00000000-0000-0000-0000-000000000000}"/>
          </ac:spMkLst>
        </pc:spChg>
        <pc:spChg chg="mod">
          <ac:chgData name="Michaela Mönter" userId="7c2a0341-63eb-454a-be55-cee78763ec1b" providerId="ADAL" clId="{024749CA-C309-4209-A785-BC7766D0E3FD}" dt="2025-05-08T12:34:38.494" v="750" actId="790"/>
          <ac:spMkLst>
            <pc:docMk/>
            <pc:sldMk cId="0" sldId="276"/>
            <ac:spMk id="292" creationId="{00000000-0000-0000-0000-000000000000}"/>
          </ac:spMkLst>
        </pc:spChg>
        <pc:spChg chg="mod">
          <ac:chgData name="Michaela Mönter" userId="7c2a0341-63eb-454a-be55-cee78763ec1b" providerId="ADAL" clId="{024749CA-C309-4209-A785-BC7766D0E3FD}" dt="2025-05-08T12:34:38.494" v="750" actId="790"/>
          <ac:spMkLst>
            <pc:docMk/>
            <pc:sldMk cId="0" sldId="276"/>
            <ac:spMk id="295" creationId="{00000000-0000-0000-0000-000000000000}"/>
          </ac:spMkLst>
        </pc:spChg>
      </pc:sldChg>
      <pc:sldChg chg="addSp delSp modSp mod">
        <pc:chgData name="Michaela Mönter" userId="7c2a0341-63eb-454a-be55-cee78763ec1b" providerId="ADAL" clId="{024749CA-C309-4209-A785-BC7766D0E3FD}" dt="2025-05-13T11:57:58.078" v="2373" actId="20577"/>
        <pc:sldMkLst>
          <pc:docMk/>
          <pc:sldMk cId="0" sldId="281"/>
        </pc:sldMkLst>
        <pc:spChg chg="add mod">
          <ac:chgData name="Michaela Mönter" userId="7c2a0341-63eb-454a-be55-cee78763ec1b" providerId="ADAL" clId="{024749CA-C309-4209-A785-BC7766D0E3FD}" dt="2025-05-13T07:07:46.494" v="977" actId="790"/>
          <ac:spMkLst>
            <pc:docMk/>
            <pc:sldMk cId="0" sldId="281"/>
            <ac:spMk id="2" creationId="{6DD70AA5-34BB-9F03-34B8-5F647E752CA9}"/>
          </ac:spMkLst>
        </pc:spChg>
        <pc:spChg chg="mod">
          <ac:chgData name="Michaela Mönter" userId="7c2a0341-63eb-454a-be55-cee78763ec1b" providerId="ADAL" clId="{024749CA-C309-4209-A785-BC7766D0E3FD}" dt="2025-05-13T07:07:46.494" v="977" actId="790"/>
          <ac:spMkLst>
            <pc:docMk/>
            <pc:sldMk cId="0" sldId="281"/>
            <ac:spMk id="347" creationId="{00000000-0000-0000-0000-000000000000}"/>
          </ac:spMkLst>
        </pc:spChg>
        <pc:spChg chg="mod">
          <ac:chgData name="Michaela Mönter" userId="7c2a0341-63eb-454a-be55-cee78763ec1b" providerId="ADAL" clId="{024749CA-C309-4209-A785-BC7766D0E3FD}" dt="2025-05-13T11:57:58.078" v="2373" actId="20577"/>
          <ac:spMkLst>
            <pc:docMk/>
            <pc:sldMk cId="0" sldId="281"/>
            <ac:spMk id="348" creationId="{00000000-0000-0000-0000-000000000000}"/>
          </ac:spMkLst>
        </pc:spChg>
        <pc:spChg chg="mod">
          <ac:chgData name="Michaela Mönter" userId="7c2a0341-63eb-454a-be55-cee78763ec1b" providerId="ADAL" clId="{024749CA-C309-4209-A785-BC7766D0E3FD}" dt="2025-05-13T07:37:58.247" v="1421" actId="1076"/>
          <ac:spMkLst>
            <pc:docMk/>
            <pc:sldMk cId="0" sldId="281"/>
            <ac:spMk id="349" creationId="{00000000-0000-0000-0000-000000000000}"/>
          </ac:spMkLst>
        </pc:spChg>
        <pc:spChg chg="mod">
          <ac:chgData name="Michaela Mönter" userId="7c2a0341-63eb-454a-be55-cee78763ec1b" providerId="ADAL" clId="{024749CA-C309-4209-A785-BC7766D0E3FD}" dt="2025-05-13T07:07:46.494" v="977" actId="790"/>
          <ac:spMkLst>
            <pc:docMk/>
            <pc:sldMk cId="0" sldId="281"/>
            <ac:spMk id="352" creationId="{00000000-0000-0000-0000-000000000000}"/>
          </ac:spMkLst>
        </pc:spChg>
      </pc:sldChg>
      <pc:sldChg chg="addSp delSp modSp mod">
        <pc:chgData name="Michaela Mönter" userId="7c2a0341-63eb-454a-be55-cee78763ec1b" providerId="ADAL" clId="{024749CA-C309-4209-A785-BC7766D0E3FD}" dt="2025-05-13T07:34:58.668" v="1386" actId="1076"/>
        <pc:sldMkLst>
          <pc:docMk/>
          <pc:sldMk cId="0" sldId="283"/>
        </pc:sldMkLst>
        <pc:spChg chg="add mod">
          <ac:chgData name="Michaela Mönter" userId="7c2a0341-63eb-454a-be55-cee78763ec1b" providerId="ADAL" clId="{024749CA-C309-4209-A785-BC7766D0E3FD}" dt="2025-05-08T12:38:29.985" v="783" actId="1076"/>
          <ac:spMkLst>
            <pc:docMk/>
            <pc:sldMk cId="0" sldId="283"/>
            <ac:spMk id="2" creationId="{42109B4B-2F51-D946-D3F8-90935C3C8694}"/>
          </ac:spMkLst>
        </pc:spChg>
        <pc:spChg chg="add mod">
          <ac:chgData name="Michaela Mönter" userId="7c2a0341-63eb-454a-be55-cee78763ec1b" providerId="ADAL" clId="{024749CA-C309-4209-A785-BC7766D0E3FD}" dt="2025-05-13T07:14:14.033" v="1100" actId="1076"/>
          <ac:spMkLst>
            <pc:docMk/>
            <pc:sldMk cId="0" sldId="283"/>
            <ac:spMk id="3" creationId="{00000000-0000-0000-0000-000000000000}"/>
          </ac:spMkLst>
        </pc:spChg>
        <pc:spChg chg="add del mod">
          <ac:chgData name="Michaela Mönter" userId="7c2a0341-63eb-454a-be55-cee78763ec1b" providerId="ADAL" clId="{024749CA-C309-4209-A785-BC7766D0E3FD}" dt="2025-05-13T07:14:04.523" v="1099" actId="478"/>
          <ac:spMkLst>
            <pc:docMk/>
            <pc:sldMk cId="0" sldId="283"/>
            <ac:spMk id="5" creationId="{F61B3DD7-225F-3D45-F907-6352ACD28EA4}"/>
          </ac:spMkLst>
        </pc:spChg>
        <pc:spChg chg="add mod">
          <ac:chgData name="Michaela Mönter" userId="7c2a0341-63eb-454a-be55-cee78763ec1b" providerId="ADAL" clId="{024749CA-C309-4209-A785-BC7766D0E3FD}" dt="2025-05-13T07:34:58.668" v="1386" actId="1076"/>
          <ac:spMkLst>
            <pc:docMk/>
            <pc:sldMk cId="0" sldId="283"/>
            <ac:spMk id="6" creationId="{E123984B-8E21-E99A-6DD6-0E68CACC4D1A}"/>
          </ac:spMkLst>
        </pc:spChg>
        <pc:spChg chg="add del mod">
          <ac:chgData name="Michaela Mönter" userId="7c2a0341-63eb-454a-be55-cee78763ec1b" providerId="ADAL" clId="{024749CA-C309-4209-A785-BC7766D0E3FD}" dt="2025-05-13T07:14:46.884" v="1127" actId="478"/>
          <ac:spMkLst>
            <pc:docMk/>
            <pc:sldMk cId="0" sldId="283"/>
            <ac:spMk id="8" creationId="{7C4C1391-A0DD-9A0C-B77E-B079C6C2213E}"/>
          </ac:spMkLst>
        </pc:spChg>
        <pc:spChg chg="del">
          <ac:chgData name="Michaela Mönter" userId="7c2a0341-63eb-454a-be55-cee78763ec1b" providerId="ADAL" clId="{024749CA-C309-4209-A785-BC7766D0E3FD}" dt="2025-05-13T07:14:02.734" v="1098" actId="478"/>
          <ac:spMkLst>
            <pc:docMk/>
            <pc:sldMk cId="0" sldId="283"/>
            <ac:spMk id="371" creationId="{00000000-0000-0000-0000-000000000000}"/>
          </ac:spMkLst>
        </pc:spChg>
        <pc:spChg chg="del">
          <ac:chgData name="Michaela Mönter" userId="7c2a0341-63eb-454a-be55-cee78763ec1b" providerId="ADAL" clId="{024749CA-C309-4209-A785-BC7766D0E3FD}" dt="2025-05-13T07:14:44.876" v="1126" actId="478"/>
          <ac:spMkLst>
            <pc:docMk/>
            <pc:sldMk cId="0" sldId="283"/>
            <ac:spMk id="372" creationId="{00000000-0000-0000-0000-000000000000}"/>
          </ac:spMkLst>
        </pc:spChg>
        <pc:spChg chg="mod">
          <ac:chgData name="Michaela Mönter" userId="7c2a0341-63eb-454a-be55-cee78763ec1b" providerId="ADAL" clId="{024749CA-C309-4209-A785-BC7766D0E3FD}" dt="2025-05-13T07:15:21.176" v="1163" actId="1038"/>
          <ac:spMkLst>
            <pc:docMk/>
            <pc:sldMk cId="0" sldId="283"/>
            <ac:spMk id="373" creationId="{00000000-0000-0000-0000-000000000000}"/>
          </ac:spMkLst>
        </pc:spChg>
        <pc:spChg chg="mod">
          <ac:chgData name="Michaela Mönter" userId="7c2a0341-63eb-454a-be55-cee78763ec1b" providerId="ADAL" clId="{024749CA-C309-4209-A785-BC7766D0E3FD}" dt="2025-05-13T07:14:19.836" v="1122" actId="1038"/>
          <ac:spMkLst>
            <pc:docMk/>
            <pc:sldMk cId="0" sldId="283"/>
            <ac:spMk id="374" creationId="{00000000-0000-0000-0000-000000000000}"/>
          </ac:spMkLst>
        </pc:spChg>
        <pc:spChg chg="mod">
          <ac:chgData name="Michaela Mönter" userId="7c2a0341-63eb-454a-be55-cee78763ec1b" providerId="ADAL" clId="{024749CA-C309-4209-A785-BC7766D0E3FD}" dt="2025-05-13T07:15:30.792" v="1164" actId="1076"/>
          <ac:spMkLst>
            <pc:docMk/>
            <pc:sldMk cId="0" sldId="283"/>
            <ac:spMk id="375" creationId="{00000000-0000-0000-0000-000000000000}"/>
          </ac:spMkLst>
        </pc:spChg>
        <pc:picChg chg="mod">
          <ac:chgData name="Michaela Mönter" userId="7c2a0341-63eb-454a-be55-cee78763ec1b" providerId="ADAL" clId="{024749CA-C309-4209-A785-BC7766D0E3FD}" dt="2025-05-13T07:14:19.836" v="1122" actId="1038"/>
          <ac:picMkLst>
            <pc:docMk/>
            <pc:sldMk cId="0" sldId="283"/>
            <ac:picMk id="368" creationId="{00000000-0000-0000-0000-000000000000}"/>
          </ac:picMkLst>
        </pc:picChg>
        <pc:picChg chg="mod">
          <ac:chgData name="Michaela Mönter" userId="7c2a0341-63eb-454a-be55-cee78763ec1b" providerId="ADAL" clId="{024749CA-C309-4209-A785-BC7766D0E3FD}" dt="2025-05-13T07:14:19.836" v="1122" actId="1038"/>
          <ac:picMkLst>
            <pc:docMk/>
            <pc:sldMk cId="0" sldId="283"/>
            <ac:picMk id="369" creationId="{00000000-0000-0000-0000-000000000000}"/>
          </ac:picMkLst>
        </pc:picChg>
        <pc:picChg chg="mod">
          <ac:chgData name="Michaela Mönter" userId="7c2a0341-63eb-454a-be55-cee78763ec1b" providerId="ADAL" clId="{024749CA-C309-4209-A785-BC7766D0E3FD}" dt="2025-05-13T07:14:27.020" v="1123" actId="1076"/>
          <ac:picMkLst>
            <pc:docMk/>
            <pc:sldMk cId="0" sldId="283"/>
            <ac:picMk id="370" creationId="{00000000-0000-0000-0000-000000000000}"/>
          </ac:picMkLst>
        </pc:picChg>
        <pc:picChg chg="mod">
          <ac:chgData name="Michaela Mönter" userId="7c2a0341-63eb-454a-be55-cee78763ec1b" providerId="ADAL" clId="{024749CA-C309-4209-A785-BC7766D0E3FD}" dt="2025-05-13T07:34:53.724" v="1383" actId="1076"/>
          <ac:picMkLst>
            <pc:docMk/>
            <pc:sldMk cId="0" sldId="283"/>
            <ac:picMk id="376" creationId="{00000000-0000-0000-0000-000000000000}"/>
          </ac:picMkLst>
        </pc:picChg>
      </pc:sldChg>
      <pc:sldChg chg="addSp delSp modSp mod">
        <pc:chgData name="Michaela Mönter" userId="7c2a0341-63eb-454a-be55-cee78763ec1b" providerId="ADAL" clId="{024749CA-C309-4209-A785-BC7766D0E3FD}" dt="2025-05-13T07:18:12.379" v="1232" actId="313"/>
        <pc:sldMkLst>
          <pc:docMk/>
          <pc:sldMk cId="0" sldId="284"/>
        </pc:sldMkLst>
        <pc:spChg chg="add mod">
          <ac:chgData name="Michaela Mönter" userId="7c2a0341-63eb-454a-be55-cee78763ec1b" providerId="ADAL" clId="{024749CA-C309-4209-A785-BC7766D0E3FD}" dt="2025-05-13T07:17:09.758" v="1223" actId="790"/>
          <ac:spMkLst>
            <pc:docMk/>
            <pc:sldMk cId="0" sldId="284"/>
            <ac:spMk id="2" creationId="{D06217BB-C614-1C26-E634-5F57B8E9D4DD}"/>
          </ac:spMkLst>
        </pc:spChg>
        <pc:spChg chg="add del mod">
          <ac:chgData name="Michaela Mönter" userId="7c2a0341-63eb-454a-be55-cee78763ec1b" providerId="ADAL" clId="{024749CA-C309-4209-A785-BC7766D0E3FD}" dt="2025-05-13T07:16:26.496" v="1213" actId="478"/>
          <ac:spMkLst>
            <pc:docMk/>
            <pc:sldMk cId="0" sldId="284"/>
            <ac:spMk id="4" creationId="{106A19F0-F11C-3369-9FC0-B9E1F73E654D}"/>
          </ac:spMkLst>
        </pc:spChg>
        <pc:spChg chg="mod">
          <ac:chgData name="Michaela Mönter" userId="7c2a0341-63eb-454a-be55-cee78763ec1b" providerId="ADAL" clId="{024749CA-C309-4209-A785-BC7766D0E3FD}" dt="2025-05-13T07:18:12.379" v="1232" actId="313"/>
          <ac:spMkLst>
            <pc:docMk/>
            <pc:sldMk cId="0" sldId="284"/>
            <ac:spMk id="384" creationId="{00000000-0000-0000-0000-000000000000}"/>
          </ac:spMkLst>
        </pc:spChg>
        <pc:spChg chg="mod">
          <ac:chgData name="Michaela Mönter" userId="7c2a0341-63eb-454a-be55-cee78763ec1b" providerId="ADAL" clId="{024749CA-C309-4209-A785-BC7766D0E3FD}" dt="2025-05-13T07:17:09.758" v="1223" actId="790"/>
          <ac:spMkLst>
            <pc:docMk/>
            <pc:sldMk cId="0" sldId="284"/>
            <ac:spMk id="385" creationId="{00000000-0000-0000-0000-000000000000}"/>
          </ac:spMkLst>
        </pc:spChg>
        <pc:spChg chg="del mod">
          <ac:chgData name="Michaela Mönter" userId="7c2a0341-63eb-454a-be55-cee78763ec1b" providerId="ADAL" clId="{024749CA-C309-4209-A785-BC7766D0E3FD}" dt="2025-05-13T07:16:24.142" v="1212" actId="478"/>
          <ac:spMkLst>
            <pc:docMk/>
            <pc:sldMk cId="0" sldId="284"/>
            <ac:spMk id="386" creationId="{00000000-0000-0000-0000-000000000000}"/>
          </ac:spMkLst>
        </pc:spChg>
        <pc:spChg chg="mod">
          <ac:chgData name="Michaela Mönter" userId="7c2a0341-63eb-454a-be55-cee78763ec1b" providerId="ADAL" clId="{024749CA-C309-4209-A785-BC7766D0E3FD}" dt="2025-05-13T07:17:09.758" v="1223" actId="790"/>
          <ac:spMkLst>
            <pc:docMk/>
            <pc:sldMk cId="0" sldId="284"/>
            <ac:spMk id="388" creationId="{00000000-0000-0000-0000-000000000000}"/>
          </ac:spMkLst>
        </pc:spChg>
      </pc:sldChg>
      <pc:sldChg chg="modSp mod">
        <pc:chgData name="Michaela Mönter" userId="7c2a0341-63eb-454a-be55-cee78763ec1b" providerId="ADAL" clId="{024749CA-C309-4209-A785-BC7766D0E3FD}" dt="2025-05-13T07:34:30.791" v="1379" actId="27636"/>
        <pc:sldMkLst>
          <pc:docMk/>
          <pc:sldMk cId="0" sldId="285"/>
        </pc:sldMkLst>
        <pc:spChg chg="mod">
          <ac:chgData name="Michaela Mönter" userId="7c2a0341-63eb-454a-be55-cee78763ec1b" providerId="ADAL" clId="{024749CA-C309-4209-A785-BC7766D0E3FD}" dt="2025-05-13T07:18:57.935" v="1280" actId="790"/>
          <ac:spMkLst>
            <pc:docMk/>
            <pc:sldMk cId="0" sldId="285"/>
            <ac:spMk id="394" creationId="{00000000-0000-0000-0000-000000000000}"/>
          </ac:spMkLst>
        </pc:spChg>
        <pc:spChg chg="mod">
          <ac:chgData name="Michaela Mönter" userId="7c2a0341-63eb-454a-be55-cee78763ec1b" providerId="ADAL" clId="{024749CA-C309-4209-A785-BC7766D0E3FD}" dt="2025-05-13T07:34:30.791" v="1379" actId="27636"/>
          <ac:spMkLst>
            <pc:docMk/>
            <pc:sldMk cId="0" sldId="285"/>
            <ac:spMk id="395" creationId="{00000000-0000-0000-0000-000000000000}"/>
          </ac:spMkLst>
        </pc:spChg>
        <pc:spChg chg="mod">
          <ac:chgData name="Michaela Mönter" userId="7c2a0341-63eb-454a-be55-cee78763ec1b" providerId="ADAL" clId="{024749CA-C309-4209-A785-BC7766D0E3FD}" dt="2025-05-13T07:18:49.027" v="1279" actId="313"/>
          <ac:spMkLst>
            <pc:docMk/>
            <pc:sldMk cId="0" sldId="285"/>
            <ac:spMk id="396" creationId="{00000000-0000-0000-0000-000000000000}"/>
          </ac:spMkLst>
        </pc:spChg>
      </pc:sldChg>
      <pc:sldChg chg="addSp delSp modSp mod">
        <pc:chgData name="Michaela Mönter" userId="7c2a0341-63eb-454a-be55-cee78763ec1b" providerId="ADAL" clId="{024749CA-C309-4209-A785-BC7766D0E3FD}" dt="2025-05-13T07:41:50.590" v="1462" actId="20577"/>
        <pc:sldMkLst>
          <pc:docMk/>
          <pc:sldMk cId="0" sldId="286"/>
        </pc:sldMkLst>
        <pc:spChg chg="add mod">
          <ac:chgData name="Michaela Mönter" userId="7c2a0341-63eb-454a-be55-cee78763ec1b" providerId="ADAL" clId="{024749CA-C309-4209-A785-BC7766D0E3FD}" dt="2025-05-13T07:19:19.461" v="1284" actId="1076"/>
          <ac:spMkLst>
            <pc:docMk/>
            <pc:sldMk cId="0" sldId="286"/>
            <ac:spMk id="2" creationId="{603DAFF0-E4E5-7BE5-F032-9C5A2D3F0C5B}"/>
          </ac:spMkLst>
        </pc:spChg>
        <pc:spChg chg="add mod">
          <ac:chgData name="Michaela Mönter" userId="7c2a0341-63eb-454a-be55-cee78763ec1b" providerId="ADAL" clId="{024749CA-C309-4209-A785-BC7766D0E3FD}" dt="2025-05-13T07:41:50.590" v="1462" actId="20577"/>
          <ac:spMkLst>
            <pc:docMk/>
            <pc:sldMk cId="0" sldId="286"/>
            <ac:spMk id="3" creationId="{A92E2B1A-9D2A-2843-71DD-00EBA04B3728}"/>
          </ac:spMkLst>
        </pc:spChg>
        <pc:spChg chg="add del mod">
          <ac:chgData name="Michaela Mönter" userId="7c2a0341-63eb-454a-be55-cee78763ec1b" providerId="ADAL" clId="{024749CA-C309-4209-A785-BC7766D0E3FD}" dt="2025-05-13T07:23:29.489" v="1356" actId="478"/>
          <ac:spMkLst>
            <pc:docMk/>
            <pc:sldMk cId="0" sldId="286"/>
            <ac:spMk id="5" creationId="{2D5B8875-7DD1-D961-7716-9FF8EE80BC1F}"/>
          </ac:spMkLst>
        </pc:spChg>
        <pc:spChg chg="mod">
          <ac:chgData name="Michaela Mönter" userId="7c2a0341-63eb-454a-be55-cee78763ec1b" providerId="ADAL" clId="{024749CA-C309-4209-A785-BC7766D0E3FD}" dt="2025-05-13T07:23:59.955" v="1359" actId="790"/>
          <ac:spMkLst>
            <pc:docMk/>
            <pc:sldMk cId="0" sldId="286"/>
            <ac:spMk id="402" creationId="{00000000-0000-0000-0000-000000000000}"/>
          </ac:spMkLst>
        </pc:spChg>
        <pc:spChg chg="del mod">
          <ac:chgData name="Michaela Mönter" userId="7c2a0341-63eb-454a-be55-cee78763ec1b" providerId="ADAL" clId="{024749CA-C309-4209-A785-BC7766D0E3FD}" dt="2025-05-13T07:23:24.876" v="1355" actId="478"/>
          <ac:spMkLst>
            <pc:docMk/>
            <pc:sldMk cId="0" sldId="286"/>
            <ac:spMk id="403" creationId="{00000000-0000-0000-0000-000000000000}"/>
          </ac:spMkLst>
        </pc:spChg>
        <pc:spChg chg="del">
          <ac:chgData name="Michaela Mönter" userId="7c2a0341-63eb-454a-be55-cee78763ec1b" providerId="ADAL" clId="{024749CA-C309-4209-A785-BC7766D0E3FD}" dt="2025-05-13T07:19:15.995" v="1283" actId="478"/>
          <ac:spMkLst>
            <pc:docMk/>
            <pc:sldMk cId="0" sldId="286"/>
            <ac:spMk id="406" creationId="{00000000-0000-0000-0000-000000000000}"/>
          </ac:spMkLst>
        </pc:spChg>
      </pc:sldChg>
      <pc:sldChg chg="addSp delSp modSp mod">
        <pc:chgData name="Michaela Mönter" userId="7c2a0341-63eb-454a-be55-cee78763ec1b" providerId="ADAL" clId="{024749CA-C309-4209-A785-BC7766D0E3FD}" dt="2025-05-13T07:45:28.352" v="1498" actId="20577"/>
        <pc:sldMkLst>
          <pc:docMk/>
          <pc:sldMk cId="0" sldId="287"/>
        </pc:sldMkLst>
        <pc:spChg chg="add mod">
          <ac:chgData name="Michaela Mönter" userId="7c2a0341-63eb-454a-be55-cee78763ec1b" providerId="ADAL" clId="{024749CA-C309-4209-A785-BC7766D0E3FD}" dt="2025-05-13T07:19:36.795" v="1307" actId="1038"/>
          <ac:spMkLst>
            <pc:docMk/>
            <pc:sldMk cId="0" sldId="287"/>
            <ac:spMk id="2" creationId="{1E5717E9-3CC0-D9D3-72DF-44EE23B06F79}"/>
          </ac:spMkLst>
        </pc:spChg>
        <pc:spChg chg="mod">
          <ac:chgData name="Michaela Mönter" userId="7c2a0341-63eb-454a-be55-cee78763ec1b" providerId="ADAL" clId="{024749CA-C309-4209-A785-BC7766D0E3FD}" dt="2025-05-13T07:30:15.136" v="1372" actId="790"/>
          <ac:spMkLst>
            <pc:docMk/>
            <pc:sldMk cId="0" sldId="287"/>
            <ac:spMk id="411" creationId="{00000000-0000-0000-0000-000000000000}"/>
          </ac:spMkLst>
        </pc:spChg>
        <pc:spChg chg="mod">
          <ac:chgData name="Michaela Mönter" userId="7c2a0341-63eb-454a-be55-cee78763ec1b" providerId="ADAL" clId="{024749CA-C309-4209-A785-BC7766D0E3FD}" dt="2025-05-13T07:45:28.352" v="1498" actId="20577"/>
          <ac:spMkLst>
            <pc:docMk/>
            <pc:sldMk cId="0" sldId="287"/>
            <ac:spMk id="412" creationId="{00000000-0000-0000-0000-000000000000}"/>
          </ac:spMkLst>
        </pc:spChg>
        <pc:spChg chg="del">
          <ac:chgData name="Michaela Mönter" userId="7c2a0341-63eb-454a-be55-cee78763ec1b" providerId="ADAL" clId="{024749CA-C309-4209-A785-BC7766D0E3FD}" dt="2025-05-13T07:19:26.536" v="1287" actId="478"/>
          <ac:spMkLst>
            <pc:docMk/>
            <pc:sldMk cId="0" sldId="287"/>
            <ac:spMk id="415" creationId="{00000000-0000-0000-0000-000000000000}"/>
          </ac:spMkLst>
        </pc:spChg>
      </pc:sldChg>
      <pc:sldChg chg="addSp delSp modSp mod">
        <pc:chgData name="Michaela Mönter" userId="7c2a0341-63eb-454a-be55-cee78763ec1b" providerId="ADAL" clId="{024749CA-C309-4209-A785-BC7766D0E3FD}" dt="2025-05-13T08:04:02.407" v="1553" actId="790"/>
        <pc:sldMkLst>
          <pc:docMk/>
          <pc:sldMk cId="0" sldId="288"/>
        </pc:sldMkLst>
        <pc:spChg chg="add mod">
          <ac:chgData name="Michaela Mönter" userId="7c2a0341-63eb-454a-be55-cee78763ec1b" providerId="ADAL" clId="{024749CA-C309-4209-A785-BC7766D0E3FD}" dt="2025-05-13T08:04:02.407" v="1553" actId="790"/>
          <ac:spMkLst>
            <pc:docMk/>
            <pc:sldMk cId="0" sldId="288"/>
            <ac:spMk id="2" creationId="{13F155EE-523C-2AF4-69B3-C829D0BCE1AF}"/>
          </ac:spMkLst>
        </pc:spChg>
        <pc:spChg chg="mod">
          <ac:chgData name="Michaela Mönter" userId="7c2a0341-63eb-454a-be55-cee78763ec1b" providerId="ADAL" clId="{024749CA-C309-4209-A785-BC7766D0E3FD}" dt="2025-05-13T08:04:02.407" v="1553" actId="790"/>
          <ac:spMkLst>
            <pc:docMk/>
            <pc:sldMk cId="0" sldId="288"/>
            <ac:spMk id="420" creationId="{00000000-0000-0000-0000-000000000000}"/>
          </ac:spMkLst>
        </pc:spChg>
        <pc:spChg chg="mod">
          <ac:chgData name="Michaela Mönter" userId="7c2a0341-63eb-454a-be55-cee78763ec1b" providerId="ADAL" clId="{024749CA-C309-4209-A785-BC7766D0E3FD}" dt="2025-05-13T08:04:02.407" v="1553" actId="790"/>
          <ac:spMkLst>
            <pc:docMk/>
            <pc:sldMk cId="0" sldId="288"/>
            <ac:spMk id="421" creationId="{00000000-0000-0000-0000-000000000000}"/>
          </ac:spMkLst>
        </pc:spChg>
        <pc:spChg chg="del">
          <ac:chgData name="Michaela Mönter" userId="7c2a0341-63eb-454a-be55-cee78763ec1b" providerId="ADAL" clId="{024749CA-C309-4209-A785-BC7766D0E3FD}" dt="2025-05-13T07:19:44.231" v="1310" actId="478"/>
          <ac:spMkLst>
            <pc:docMk/>
            <pc:sldMk cId="0" sldId="288"/>
            <ac:spMk id="422" creationId="{00000000-0000-0000-0000-000000000000}"/>
          </ac:spMkLst>
        </pc:spChg>
      </pc:sldChg>
      <pc:sldChg chg="addSp delSp modSp mod">
        <pc:chgData name="Michaela Mönter" userId="7c2a0341-63eb-454a-be55-cee78763ec1b" providerId="ADAL" clId="{024749CA-C309-4209-A785-BC7766D0E3FD}" dt="2025-05-13T12:13:00.609" v="2378" actId="20577"/>
        <pc:sldMkLst>
          <pc:docMk/>
          <pc:sldMk cId="0" sldId="289"/>
        </pc:sldMkLst>
        <pc:spChg chg="add mod">
          <ac:chgData name="Michaela Mönter" userId="7c2a0341-63eb-454a-be55-cee78763ec1b" providerId="ADAL" clId="{024749CA-C309-4209-A785-BC7766D0E3FD}" dt="2025-05-13T08:09:55.117" v="1604" actId="790"/>
          <ac:spMkLst>
            <pc:docMk/>
            <pc:sldMk cId="0" sldId="289"/>
            <ac:spMk id="2" creationId="{A5C4CEE4-602B-8BEE-E3A8-26FC6EA22438}"/>
          </ac:spMkLst>
        </pc:spChg>
        <pc:spChg chg="mod">
          <ac:chgData name="Michaela Mönter" userId="7c2a0341-63eb-454a-be55-cee78763ec1b" providerId="ADAL" clId="{024749CA-C309-4209-A785-BC7766D0E3FD}" dt="2025-05-13T08:09:58.913" v="1605" actId="20577"/>
          <ac:spMkLst>
            <pc:docMk/>
            <pc:sldMk cId="0" sldId="289"/>
            <ac:spMk id="427" creationId="{00000000-0000-0000-0000-000000000000}"/>
          </ac:spMkLst>
        </pc:spChg>
        <pc:spChg chg="mod">
          <ac:chgData name="Michaela Mönter" userId="7c2a0341-63eb-454a-be55-cee78763ec1b" providerId="ADAL" clId="{024749CA-C309-4209-A785-BC7766D0E3FD}" dt="2025-05-13T12:13:00.609" v="2378" actId="20577"/>
          <ac:spMkLst>
            <pc:docMk/>
            <pc:sldMk cId="0" sldId="289"/>
            <ac:spMk id="428" creationId="{00000000-0000-0000-0000-000000000000}"/>
          </ac:spMkLst>
        </pc:spChg>
        <pc:spChg chg="del">
          <ac:chgData name="Michaela Mönter" userId="7c2a0341-63eb-454a-be55-cee78763ec1b" providerId="ADAL" clId="{024749CA-C309-4209-A785-BC7766D0E3FD}" dt="2025-05-13T07:19:55.634" v="1312" actId="478"/>
          <ac:spMkLst>
            <pc:docMk/>
            <pc:sldMk cId="0" sldId="289"/>
            <ac:spMk id="429" creationId="{00000000-0000-0000-0000-000000000000}"/>
          </ac:spMkLst>
        </pc:spChg>
        <pc:spChg chg="mod">
          <ac:chgData name="Michaela Mönter" userId="7c2a0341-63eb-454a-be55-cee78763ec1b" providerId="ADAL" clId="{024749CA-C309-4209-A785-BC7766D0E3FD}" dt="2025-05-13T08:09:55.117" v="1604" actId="790"/>
          <ac:spMkLst>
            <pc:docMk/>
            <pc:sldMk cId="0" sldId="289"/>
            <ac:spMk id="430" creationId="{00000000-0000-0000-0000-000000000000}"/>
          </ac:spMkLst>
        </pc:spChg>
      </pc:sldChg>
      <pc:sldChg chg="addSp delSp modSp mod">
        <pc:chgData name="Michaela Mönter" userId="7c2a0341-63eb-454a-be55-cee78763ec1b" providerId="ADAL" clId="{024749CA-C309-4209-A785-BC7766D0E3FD}" dt="2025-05-13T12:13:11.462" v="2379" actId="20577"/>
        <pc:sldMkLst>
          <pc:docMk/>
          <pc:sldMk cId="0" sldId="290"/>
        </pc:sldMkLst>
        <pc:spChg chg="add mod">
          <ac:chgData name="Michaela Mönter" userId="7c2a0341-63eb-454a-be55-cee78763ec1b" providerId="ADAL" clId="{024749CA-C309-4209-A785-BC7766D0E3FD}" dt="2025-05-13T08:12:47.887" v="1660" actId="790"/>
          <ac:spMkLst>
            <pc:docMk/>
            <pc:sldMk cId="0" sldId="290"/>
            <ac:spMk id="2" creationId="{7C37523F-F0D5-06CC-E069-2C2E1648CE72}"/>
          </ac:spMkLst>
        </pc:spChg>
        <pc:spChg chg="mod">
          <ac:chgData name="Michaela Mönter" userId="7c2a0341-63eb-454a-be55-cee78763ec1b" providerId="ADAL" clId="{024749CA-C309-4209-A785-BC7766D0E3FD}" dt="2025-05-13T08:12:47.887" v="1660" actId="790"/>
          <ac:spMkLst>
            <pc:docMk/>
            <pc:sldMk cId="0" sldId="290"/>
            <ac:spMk id="436" creationId="{00000000-0000-0000-0000-000000000000}"/>
          </ac:spMkLst>
        </pc:spChg>
        <pc:spChg chg="mod">
          <ac:chgData name="Michaela Mönter" userId="7c2a0341-63eb-454a-be55-cee78763ec1b" providerId="ADAL" clId="{024749CA-C309-4209-A785-BC7766D0E3FD}" dt="2025-05-13T12:13:11.462" v="2379" actId="20577"/>
          <ac:spMkLst>
            <pc:docMk/>
            <pc:sldMk cId="0" sldId="290"/>
            <ac:spMk id="437" creationId="{00000000-0000-0000-0000-000000000000}"/>
          </ac:spMkLst>
        </pc:spChg>
        <pc:spChg chg="mod">
          <ac:chgData name="Michaela Mönter" userId="7c2a0341-63eb-454a-be55-cee78763ec1b" providerId="ADAL" clId="{024749CA-C309-4209-A785-BC7766D0E3FD}" dt="2025-05-13T08:12:47.887" v="1660" actId="790"/>
          <ac:spMkLst>
            <pc:docMk/>
            <pc:sldMk cId="0" sldId="290"/>
            <ac:spMk id="438" creationId="{00000000-0000-0000-0000-000000000000}"/>
          </ac:spMkLst>
        </pc:spChg>
        <pc:spChg chg="del">
          <ac:chgData name="Michaela Mönter" userId="7c2a0341-63eb-454a-be55-cee78763ec1b" providerId="ADAL" clId="{024749CA-C309-4209-A785-BC7766D0E3FD}" dt="2025-05-13T07:20:05.296" v="1315" actId="478"/>
          <ac:spMkLst>
            <pc:docMk/>
            <pc:sldMk cId="0" sldId="290"/>
            <ac:spMk id="440" creationId="{00000000-0000-0000-0000-000000000000}"/>
          </ac:spMkLst>
        </pc:spChg>
      </pc:sldChg>
      <pc:sldChg chg="addSp delSp modSp mod">
        <pc:chgData name="Michaela Mönter" userId="7c2a0341-63eb-454a-be55-cee78763ec1b" providerId="ADAL" clId="{024749CA-C309-4209-A785-BC7766D0E3FD}" dt="2025-05-13T12:13:26.786" v="2380" actId="20577"/>
        <pc:sldMkLst>
          <pc:docMk/>
          <pc:sldMk cId="0" sldId="291"/>
        </pc:sldMkLst>
        <pc:spChg chg="add mod">
          <ac:chgData name="Michaela Mönter" userId="7c2a0341-63eb-454a-be55-cee78763ec1b" providerId="ADAL" clId="{024749CA-C309-4209-A785-BC7766D0E3FD}" dt="2025-05-13T08:17:38.881" v="1878" actId="790"/>
          <ac:spMkLst>
            <pc:docMk/>
            <pc:sldMk cId="0" sldId="291"/>
            <ac:spMk id="2" creationId="{FDDC1CFA-B2E8-2F0A-C9FC-299902D4F850}"/>
          </ac:spMkLst>
        </pc:spChg>
        <pc:spChg chg="mod">
          <ac:chgData name="Michaela Mönter" userId="7c2a0341-63eb-454a-be55-cee78763ec1b" providerId="ADAL" clId="{024749CA-C309-4209-A785-BC7766D0E3FD}" dt="2025-05-13T08:18:55.726" v="1880" actId="20577"/>
          <ac:spMkLst>
            <pc:docMk/>
            <pc:sldMk cId="0" sldId="291"/>
            <ac:spMk id="446" creationId="{00000000-0000-0000-0000-000000000000}"/>
          </ac:spMkLst>
        </pc:spChg>
        <pc:spChg chg="mod">
          <ac:chgData name="Michaela Mönter" userId="7c2a0341-63eb-454a-be55-cee78763ec1b" providerId="ADAL" clId="{024749CA-C309-4209-A785-BC7766D0E3FD}" dt="2025-05-13T12:13:26.786" v="2380" actId="20577"/>
          <ac:spMkLst>
            <pc:docMk/>
            <pc:sldMk cId="0" sldId="291"/>
            <ac:spMk id="447" creationId="{00000000-0000-0000-0000-000000000000}"/>
          </ac:spMkLst>
        </pc:spChg>
        <pc:spChg chg="del">
          <ac:chgData name="Michaela Mönter" userId="7c2a0341-63eb-454a-be55-cee78763ec1b" providerId="ADAL" clId="{024749CA-C309-4209-A785-BC7766D0E3FD}" dt="2025-05-13T07:20:15.069" v="1318" actId="478"/>
          <ac:spMkLst>
            <pc:docMk/>
            <pc:sldMk cId="0" sldId="291"/>
            <ac:spMk id="449" creationId="{00000000-0000-0000-0000-000000000000}"/>
          </ac:spMkLst>
        </pc:spChg>
      </pc:sldChg>
      <pc:sldChg chg="addSp delSp modSp mod">
        <pc:chgData name="Michaela Mönter" userId="7c2a0341-63eb-454a-be55-cee78763ec1b" providerId="ADAL" clId="{024749CA-C309-4209-A785-BC7766D0E3FD}" dt="2025-05-13T08:22:06.566" v="1955" actId="790"/>
        <pc:sldMkLst>
          <pc:docMk/>
          <pc:sldMk cId="0" sldId="292"/>
        </pc:sldMkLst>
        <pc:spChg chg="add mod">
          <ac:chgData name="Michaela Mönter" userId="7c2a0341-63eb-454a-be55-cee78763ec1b" providerId="ADAL" clId="{024749CA-C309-4209-A785-BC7766D0E3FD}" dt="2025-05-13T07:20:25.281" v="1323" actId="1076"/>
          <ac:spMkLst>
            <pc:docMk/>
            <pc:sldMk cId="0" sldId="292"/>
            <ac:spMk id="2" creationId="{91B76322-AB16-92C1-0F3E-EAB71E1BDF90}"/>
          </ac:spMkLst>
        </pc:spChg>
        <pc:spChg chg="mod">
          <ac:chgData name="Michaela Mönter" userId="7c2a0341-63eb-454a-be55-cee78763ec1b" providerId="ADAL" clId="{024749CA-C309-4209-A785-BC7766D0E3FD}" dt="2025-05-13T08:22:06.566" v="1955" actId="790"/>
          <ac:spMkLst>
            <pc:docMk/>
            <pc:sldMk cId="0" sldId="292"/>
            <ac:spMk id="454" creationId="{00000000-0000-0000-0000-000000000000}"/>
          </ac:spMkLst>
        </pc:spChg>
        <pc:spChg chg="mod">
          <ac:chgData name="Michaela Mönter" userId="7c2a0341-63eb-454a-be55-cee78763ec1b" providerId="ADAL" clId="{024749CA-C309-4209-A785-BC7766D0E3FD}" dt="2025-05-13T08:21:54.440" v="1954" actId="313"/>
          <ac:spMkLst>
            <pc:docMk/>
            <pc:sldMk cId="0" sldId="292"/>
            <ac:spMk id="455" creationId="{00000000-0000-0000-0000-000000000000}"/>
          </ac:spMkLst>
        </pc:spChg>
        <pc:spChg chg="del">
          <ac:chgData name="Michaela Mönter" userId="7c2a0341-63eb-454a-be55-cee78763ec1b" providerId="ADAL" clId="{024749CA-C309-4209-A785-BC7766D0E3FD}" dt="2025-05-13T07:20:20.637" v="1320" actId="478"/>
          <ac:spMkLst>
            <pc:docMk/>
            <pc:sldMk cId="0" sldId="292"/>
            <ac:spMk id="456" creationId="{00000000-0000-0000-0000-000000000000}"/>
          </ac:spMkLst>
        </pc:spChg>
      </pc:sldChg>
      <pc:sldChg chg="modSp mod">
        <pc:chgData name="Michaela Mönter" userId="7c2a0341-63eb-454a-be55-cee78763ec1b" providerId="ADAL" clId="{024749CA-C309-4209-A785-BC7766D0E3FD}" dt="2025-05-13T08:24:26.836" v="1998" actId="790"/>
        <pc:sldMkLst>
          <pc:docMk/>
          <pc:sldMk cId="0" sldId="293"/>
        </pc:sldMkLst>
        <pc:spChg chg="mod">
          <ac:chgData name="Michaela Mönter" userId="7c2a0341-63eb-454a-be55-cee78763ec1b" providerId="ADAL" clId="{024749CA-C309-4209-A785-BC7766D0E3FD}" dt="2025-05-13T08:23:23.972" v="1963" actId="790"/>
          <ac:spMkLst>
            <pc:docMk/>
            <pc:sldMk cId="0" sldId="293"/>
            <ac:spMk id="464" creationId="{00000000-0000-0000-0000-000000000000}"/>
          </ac:spMkLst>
        </pc:spChg>
        <pc:spChg chg="mod">
          <ac:chgData name="Michaela Mönter" userId="7c2a0341-63eb-454a-be55-cee78763ec1b" providerId="ADAL" clId="{024749CA-C309-4209-A785-BC7766D0E3FD}" dt="2025-05-13T08:24:26.836" v="1998" actId="790"/>
          <ac:spMkLst>
            <pc:docMk/>
            <pc:sldMk cId="0" sldId="293"/>
            <ac:spMk id="465" creationId="{00000000-0000-0000-0000-000000000000}"/>
          </ac:spMkLst>
        </pc:spChg>
        <pc:spChg chg="mod">
          <ac:chgData name="Michaela Mönter" userId="7c2a0341-63eb-454a-be55-cee78763ec1b" providerId="ADAL" clId="{024749CA-C309-4209-A785-BC7766D0E3FD}" dt="2025-05-13T08:23:11.657" v="1962" actId="6549"/>
          <ac:spMkLst>
            <pc:docMk/>
            <pc:sldMk cId="0" sldId="293"/>
            <ac:spMk id="466" creationId="{00000000-0000-0000-0000-000000000000}"/>
          </ac:spMkLst>
        </pc:spChg>
      </pc:sldChg>
      <pc:sldChg chg="modSp mod">
        <pc:chgData name="Michaela Mönter" userId="7c2a0341-63eb-454a-be55-cee78763ec1b" providerId="ADAL" clId="{024749CA-C309-4209-A785-BC7766D0E3FD}" dt="2025-05-13T12:13:43.416" v="2382" actId="20577"/>
        <pc:sldMkLst>
          <pc:docMk/>
          <pc:sldMk cId="0" sldId="294"/>
        </pc:sldMkLst>
        <pc:spChg chg="mod">
          <ac:chgData name="Michaela Mönter" userId="7c2a0341-63eb-454a-be55-cee78763ec1b" providerId="ADAL" clId="{024749CA-C309-4209-A785-BC7766D0E3FD}" dt="2025-05-13T08:25:21.543" v="2002" actId="790"/>
          <ac:spMkLst>
            <pc:docMk/>
            <pc:sldMk cId="0" sldId="294"/>
            <ac:spMk id="473" creationId="{00000000-0000-0000-0000-000000000000}"/>
          </ac:spMkLst>
        </pc:spChg>
        <pc:spChg chg="mod">
          <ac:chgData name="Michaela Mönter" userId="7c2a0341-63eb-454a-be55-cee78763ec1b" providerId="ADAL" clId="{024749CA-C309-4209-A785-BC7766D0E3FD}" dt="2025-05-13T12:13:43.416" v="2382" actId="20577"/>
          <ac:spMkLst>
            <pc:docMk/>
            <pc:sldMk cId="0" sldId="294"/>
            <ac:spMk id="474" creationId="{00000000-0000-0000-0000-000000000000}"/>
          </ac:spMkLst>
        </pc:spChg>
        <pc:spChg chg="mod">
          <ac:chgData name="Michaela Mönter" userId="7c2a0341-63eb-454a-be55-cee78763ec1b" providerId="ADAL" clId="{024749CA-C309-4209-A785-BC7766D0E3FD}" dt="2025-05-13T08:25:21.543" v="2002" actId="790"/>
          <ac:spMkLst>
            <pc:docMk/>
            <pc:sldMk cId="0" sldId="294"/>
            <ac:spMk id="475" creationId="{00000000-0000-0000-0000-000000000000}"/>
          </ac:spMkLst>
        </pc:spChg>
      </pc:sldChg>
      <pc:sldChg chg="modSp mod">
        <pc:chgData name="Michaela Mönter" userId="7c2a0341-63eb-454a-be55-cee78763ec1b" providerId="ADAL" clId="{024749CA-C309-4209-A785-BC7766D0E3FD}" dt="2025-05-13T08:27:47.465" v="2044" actId="790"/>
        <pc:sldMkLst>
          <pc:docMk/>
          <pc:sldMk cId="0" sldId="295"/>
        </pc:sldMkLst>
        <pc:spChg chg="mod">
          <ac:chgData name="Michaela Mönter" userId="7c2a0341-63eb-454a-be55-cee78763ec1b" providerId="ADAL" clId="{024749CA-C309-4209-A785-BC7766D0E3FD}" dt="2025-05-13T08:27:47.465" v="2044" actId="790"/>
          <ac:spMkLst>
            <pc:docMk/>
            <pc:sldMk cId="0" sldId="295"/>
            <ac:spMk id="483" creationId="{00000000-0000-0000-0000-000000000000}"/>
          </ac:spMkLst>
        </pc:spChg>
        <pc:spChg chg="mod">
          <ac:chgData name="Michaela Mönter" userId="7c2a0341-63eb-454a-be55-cee78763ec1b" providerId="ADAL" clId="{024749CA-C309-4209-A785-BC7766D0E3FD}" dt="2025-05-13T08:27:47.465" v="2044" actId="790"/>
          <ac:spMkLst>
            <pc:docMk/>
            <pc:sldMk cId="0" sldId="295"/>
            <ac:spMk id="484" creationId="{00000000-0000-0000-0000-000000000000}"/>
          </ac:spMkLst>
        </pc:spChg>
        <pc:spChg chg="mod">
          <ac:chgData name="Michaela Mönter" userId="7c2a0341-63eb-454a-be55-cee78763ec1b" providerId="ADAL" clId="{024749CA-C309-4209-A785-BC7766D0E3FD}" dt="2025-05-13T08:27:47.465" v="2044" actId="790"/>
          <ac:spMkLst>
            <pc:docMk/>
            <pc:sldMk cId="0" sldId="295"/>
            <ac:spMk id="485" creationId="{00000000-0000-0000-0000-000000000000}"/>
          </ac:spMkLst>
        </pc:spChg>
        <pc:spChg chg="mod">
          <ac:chgData name="Michaela Mönter" userId="7c2a0341-63eb-454a-be55-cee78763ec1b" providerId="ADAL" clId="{024749CA-C309-4209-A785-BC7766D0E3FD}" dt="2025-05-13T08:27:47.465" v="2044" actId="790"/>
          <ac:spMkLst>
            <pc:docMk/>
            <pc:sldMk cId="0" sldId="295"/>
            <ac:spMk id="487" creationId="{00000000-0000-0000-0000-000000000000}"/>
          </ac:spMkLst>
        </pc:spChg>
        <pc:picChg chg="mod">
          <ac:chgData name="Michaela Mönter" userId="7c2a0341-63eb-454a-be55-cee78763ec1b" providerId="ADAL" clId="{024749CA-C309-4209-A785-BC7766D0E3FD}" dt="2025-05-13T08:26:55.758" v="2033" actId="1076"/>
          <ac:picMkLst>
            <pc:docMk/>
            <pc:sldMk cId="0" sldId="295"/>
            <ac:picMk id="486" creationId="{00000000-0000-0000-0000-000000000000}"/>
          </ac:picMkLst>
        </pc:picChg>
      </pc:sldChg>
      <pc:sldChg chg="modSp mod">
        <pc:chgData name="Michaela Mönter" userId="7c2a0341-63eb-454a-be55-cee78763ec1b" providerId="ADAL" clId="{024749CA-C309-4209-A785-BC7766D0E3FD}" dt="2025-05-13T08:30:45.987" v="2074" actId="790"/>
        <pc:sldMkLst>
          <pc:docMk/>
          <pc:sldMk cId="0" sldId="296"/>
        </pc:sldMkLst>
        <pc:spChg chg="mod">
          <ac:chgData name="Michaela Mönter" userId="7c2a0341-63eb-454a-be55-cee78763ec1b" providerId="ADAL" clId="{024749CA-C309-4209-A785-BC7766D0E3FD}" dt="2025-05-13T08:30:45.987" v="2074" actId="790"/>
          <ac:spMkLst>
            <pc:docMk/>
            <pc:sldMk cId="0" sldId="296"/>
            <ac:spMk id="494" creationId="{00000000-0000-0000-0000-000000000000}"/>
          </ac:spMkLst>
        </pc:spChg>
        <pc:spChg chg="mod">
          <ac:chgData name="Michaela Mönter" userId="7c2a0341-63eb-454a-be55-cee78763ec1b" providerId="ADAL" clId="{024749CA-C309-4209-A785-BC7766D0E3FD}" dt="2025-05-13T08:30:45.987" v="2074" actId="790"/>
          <ac:spMkLst>
            <pc:docMk/>
            <pc:sldMk cId="0" sldId="296"/>
            <ac:spMk id="495" creationId="{00000000-0000-0000-0000-000000000000}"/>
          </ac:spMkLst>
        </pc:spChg>
        <pc:spChg chg="mod">
          <ac:chgData name="Michaela Mönter" userId="7c2a0341-63eb-454a-be55-cee78763ec1b" providerId="ADAL" clId="{024749CA-C309-4209-A785-BC7766D0E3FD}" dt="2025-05-13T08:30:45.987" v="2074" actId="790"/>
          <ac:spMkLst>
            <pc:docMk/>
            <pc:sldMk cId="0" sldId="296"/>
            <ac:spMk id="496" creationId="{00000000-0000-0000-0000-000000000000}"/>
          </ac:spMkLst>
        </pc:spChg>
        <pc:spChg chg="mod">
          <ac:chgData name="Michaela Mönter" userId="7c2a0341-63eb-454a-be55-cee78763ec1b" providerId="ADAL" clId="{024749CA-C309-4209-A785-BC7766D0E3FD}" dt="2025-05-13T08:30:45.987" v="2074" actId="790"/>
          <ac:spMkLst>
            <pc:docMk/>
            <pc:sldMk cId="0" sldId="296"/>
            <ac:spMk id="497" creationId="{00000000-0000-0000-0000-000000000000}"/>
          </ac:spMkLst>
        </pc:spChg>
      </pc:sldChg>
      <pc:sldChg chg="modSp mod">
        <pc:chgData name="Michaela Mönter" userId="7c2a0341-63eb-454a-be55-cee78763ec1b" providerId="ADAL" clId="{024749CA-C309-4209-A785-BC7766D0E3FD}" dt="2025-05-13T08:37:11.856" v="2155" actId="20577"/>
        <pc:sldMkLst>
          <pc:docMk/>
          <pc:sldMk cId="0" sldId="297"/>
        </pc:sldMkLst>
        <pc:spChg chg="mod">
          <ac:chgData name="Michaela Mönter" userId="7c2a0341-63eb-454a-be55-cee78763ec1b" providerId="ADAL" clId="{024749CA-C309-4209-A785-BC7766D0E3FD}" dt="2025-05-13T08:33:52.325" v="2097" actId="790"/>
          <ac:spMkLst>
            <pc:docMk/>
            <pc:sldMk cId="0" sldId="297"/>
            <ac:spMk id="503" creationId="{00000000-0000-0000-0000-000000000000}"/>
          </ac:spMkLst>
        </pc:spChg>
        <pc:spChg chg="mod">
          <ac:chgData name="Michaela Mönter" userId="7c2a0341-63eb-454a-be55-cee78763ec1b" providerId="ADAL" clId="{024749CA-C309-4209-A785-BC7766D0E3FD}" dt="2025-05-13T08:37:11.856" v="2155" actId="20577"/>
          <ac:spMkLst>
            <pc:docMk/>
            <pc:sldMk cId="0" sldId="297"/>
            <ac:spMk id="504" creationId="{00000000-0000-0000-0000-000000000000}"/>
          </ac:spMkLst>
        </pc:spChg>
        <pc:spChg chg="mod">
          <ac:chgData name="Michaela Mönter" userId="7c2a0341-63eb-454a-be55-cee78763ec1b" providerId="ADAL" clId="{024749CA-C309-4209-A785-BC7766D0E3FD}" dt="2025-05-13T08:33:52.325" v="2097" actId="790"/>
          <ac:spMkLst>
            <pc:docMk/>
            <pc:sldMk cId="0" sldId="297"/>
            <ac:spMk id="505" creationId="{00000000-0000-0000-0000-000000000000}"/>
          </ac:spMkLst>
        </pc:spChg>
      </pc:sldChg>
      <pc:sldChg chg="modSp mod">
        <pc:chgData name="Michaela Mönter" userId="7c2a0341-63eb-454a-be55-cee78763ec1b" providerId="ADAL" clId="{024749CA-C309-4209-A785-BC7766D0E3FD}" dt="2025-05-13T08:38:03.576" v="2219" actId="790"/>
        <pc:sldMkLst>
          <pc:docMk/>
          <pc:sldMk cId="0" sldId="298"/>
        </pc:sldMkLst>
        <pc:spChg chg="mod">
          <ac:chgData name="Michaela Mönter" userId="7c2a0341-63eb-454a-be55-cee78763ec1b" providerId="ADAL" clId="{024749CA-C309-4209-A785-BC7766D0E3FD}" dt="2025-05-13T08:38:03.576" v="2219" actId="790"/>
          <ac:spMkLst>
            <pc:docMk/>
            <pc:sldMk cId="0" sldId="298"/>
            <ac:spMk id="511" creationId="{00000000-0000-0000-0000-000000000000}"/>
          </ac:spMkLst>
        </pc:spChg>
      </pc:sldChg>
      <pc:sldChg chg="modSp mod">
        <pc:chgData name="Michaela Mönter" userId="7c2a0341-63eb-454a-be55-cee78763ec1b" providerId="ADAL" clId="{024749CA-C309-4209-A785-BC7766D0E3FD}" dt="2025-05-13T08:46:17.879" v="2331" actId="20577"/>
        <pc:sldMkLst>
          <pc:docMk/>
          <pc:sldMk cId="0" sldId="300"/>
        </pc:sldMkLst>
        <pc:spChg chg="mod">
          <ac:chgData name="Michaela Mönter" userId="7c2a0341-63eb-454a-be55-cee78763ec1b" providerId="ADAL" clId="{024749CA-C309-4209-A785-BC7766D0E3FD}" dt="2025-05-13T08:46:17.879" v="2331" actId="20577"/>
          <ac:spMkLst>
            <pc:docMk/>
            <pc:sldMk cId="0" sldId="300"/>
            <ac:spMk id="4" creationId="{BEA1A41F-DB80-1BFC-882E-20F8B3EEA1E6}"/>
          </ac:spMkLst>
        </pc:spChg>
        <pc:spChg chg="mod">
          <ac:chgData name="Michaela Mönter" userId="7c2a0341-63eb-454a-be55-cee78763ec1b" providerId="ADAL" clId="{024749CA-C309-4209-A785-BC7766D0E3FD}" dt="2025-05-13T08:46:13.001" v="2326" actId="20577"/>
          <ac:spMkLst>
            <pc:docMk/>
            <pc:sldMk cId="0" sldId="300"/>
            <ac:spMk id="5" creationId="{4EE46226-EE4E-433C-BA51-DC9FBB129FC0}"/>
          </ac:spMkLst>
        </pc:spChg>
        <pc:spChg chg="mod">
          <ac:chgData name="Michaela Mönter" userId="7c2a0341-63eb-454a-be55-cee78763ec1b" providerId="ADAL" clId="{024749CA-C309-4209-A785-BC7766D0E3FD}" dt="2025-05-13T08:44:12.915" v="2318"/>
          <ac:spMkLst>
            <pc:docMk/>
            <pc:sldMk cId="0" sldId="300"/>
            <ac:spMk id="531" creationId="{00000000-0000-0000-0000-000000000000}"/>
          </ac:spMkLst>
        </pc:spChg>
        <pc:spChg chg="mod">
          <ac:chgData name="Michaela Mönter" userId="7c2a0341-63eb-454a-be55-cee78763ec1b" providerId="ADAL" clId="{024749CA-C309-4209-A785-BC7766D0E3FD}" dt="2025-05-13T08:44:39.055" v="2320" actId="14100"/>
          <ac:spMkLst>
            <pc:docMk/>
            <pc:sldMk cId="0" sldId="300"/>
            <ac:spMk id="536" creationId="{00000000-0000-0000-0000-000000000000}"/>
          </ac:spMkLst>
        </pc:spChg>
        <pc:spChg chg="mod">
          <ac:chgData name="Michaela Mönter" userId="7c2a0341-63eb-454a-be55-cee78763ec1b" providerId="ADAL" clId="{024749CA-C309-4209-A785-BC7766D0E3FD}" dt="2025-05-13T08:39:01.961" v="2255" actId="14100"/>
          <ac:spMkLst>
            <pc:docMk/>
            <pc:sldMk cId="0" sldId="300"/>
            <ac:spMk id="537" creationId="{00000000-0000-0000-0000-000000000000}"/>
          </ac:spMkLst>
        </pc:spChg>
      </pc:sldChg>
      <pc:sldChg chg="modSp mod">
        <pc:chgData name="Michaela Mönter" userId="7c2a0341-63eb-454a-be55-cee78763ec1b" providerId="ADAL" clId="{024749CA-C309-4209-A785-BC7766D0E3FD}" dt="2025-05-13T08:47:20.798" v="2345" actId="5793"/>
        <pc:sldMkLst>
          <pc:docMk/>
          <pc:sldMk cId="0" sldId="301"/>
        </pc:sldMkLst>
        <pc:spChg chg="mod">
          <ac:chgData name="Michaela Mönter" userId="7c2a0341-63eb-454a-be55-cee78763ec1b" providerId="ADAL" clId="{024749CA-C309-4209-A785-BC7766D0E3FD}" dt="2025-05-13T08:47:20.798" v="2345" actId="5793"/>
          <ac:spMkLst>
            <pc:docMk/>
            <pc:sldMk cId="0" sldId="301"/>
            <ac:spMk id="543" creationId="{00000000-0000-0000-0000-000000000000}"/>
          </ac:spMkLst>
        </pc:spChg>
        <pc:spChg chg="mod">
          <ac:chgData name="Michaela Mönter" userId="7c2a0341-63eb-454a-be55-cee78763ec1b" providerId="ADAL" clId="{024749CA-C309-4209-A785-BC7766D0E3FD}" dt="2025-05-13T08:44:46.067" v="2322" actId="14100"/>
          <ac:spMkLst>
            <pc:docMk/>
            <pc:sldMk cId="0" sldId="301"/>
            <ac:spMk id="548" creationId="{00000000-0000-0000-0000-000000000000}"/>
          </ac:spMkLst>
        </pc:spChg>
        <pc:spChg chg="mod">
          <ac:chgData name="Michaela Mönter" userId="7c2a0341-63eb-454a-be55-cee78763ec1b" providerId="ADAL" clId="{024749CA-C309-4209-A785-BC7766D0E3FD}" dt="2025-05-13T08:39:08.721" v="2257" actId="14100"/>
          <ac:spMkLst>
            <pc:docMk/>
            <pc:sldMk cId="0" sldId="301"/>
            <ac:spMk id="549" creationId="{00000000-0000-0000-0000-000000000000}"/>
          </ac:spMkLst>
        </pc:spChg>
      </pc:sldChg>
      <pc:sldChg chg="modSp mod">
        <pc:chgData name="Michaela Mönter" userId="7c2a0341-63eb-454a-be55-cee78763ec1b" providerId="ADAL" clId="{024749CA-C309-4209-A785-BC7766D0E3FD}" dt="2025-05-13T08:48:54.698" v="2349" actId="790"/>
        <pc:sldMkLst>
          <pc:docMk/>
          <pc:sldMk cId="0" sldId="302"/>
        </pc:sldMkLst>
        <pc:spChg chg="mod">
          <ac:chgData name="Michaela Mönter" userId="7c2a0341-63eb-454a-be55-cee78763ec1b" providerId="ADAL" clId="{024749CA-C309-4209-A785-BC7766D0E3FD}" dt="2025-05-13T08:48:54.698" v="2349" actId="790"/>
          <ac:spMkLst>
            <pc:docMk/>
            <pc:sldMk cId="0" sldId="302"/>
            <ac:spMk id="2" creationId="{8D6B9C2C-63C2-6EC7-75D7-B50487233976}"/>
          </ac:spMkLst>
        </pc:spChg>
        <pc:spChg chg="mod">
          <ac:chgData name="Michaela Mönter" userId="7c2a0341-63eb-454a-be55-cee78763ec1b" providerId="ADAL" clId="{024749CA-C309-4209-A785-BC7766D0E3FD}" dt="2025-05-13T08:48:54.698" v="2349" actId="790"/>
          <ac:spMkLst>
            <pc:docMk/>
            <pc:sldMk cId="0" sldId="302"/>
            <ac:spMk id="3" creationId="{CBA2F6D6-A5E6-2FDD-4BF1-75779C5A4990}"/>
          </ac:spMkLst>
        </pc:spChg>
        <pc:spChg chg="mod">
          <ac:chgData name="Michaela Mönter" userId="7c2a0341-63eb-454a-be55-cee78763ec1b" providerId="ADAL" clId="{024749CA-C309-4209-A785-BC7766D0E3FD}" dt="2025-05-13T08:48:54.698" v="2349" actId="790"/>
          <ac:spMkLst>
            <pc:docMk/>
            <pc:sldMk cId="0" sldId="302"/>
            <ac:spMk id="555" creationId="{00000000-0000-0000-0000-000000000000}"/>
          </ac:spMkLst>
        </pc:spChg>
        <pc:spChg chg="mod">
          <ac:chgData name="Michaela Mönter" userId="7c2a0341-63eb-454a-be55-cee78763ec1b" providerId="ADAL" clId="{024749CA-C309-4209-A785-BC7766D0E3FD}" dt="2025-05-13T08:48:54.698" v="2349" actId="790"/>
          <ac:spMkLst>
            <pc:docMk/>
            <pc:sldMk cId="0" sldId="302"/>
            <ac:spMk id="558" creationId="{00000000-0000-0000-0000-000000000000}"/>
          </ac:spMkLst>
        </pc:spChg>
      </pc:sldChg>
      <pc:sldChg chg="modSp mod">
        <pc:chgData name="Michaela Mönter" userId="7c2a0341-63eb-454a-be55-cee78763ec1b" providerId="ADAL" clId="{024749CA-C309-4209-A785-BC7766D0E3FD}" dt="2025-05-13T08:41:29.417" v="2308" actId="20577"/>
        <pc:sldMkLst>
          <pc:docMk/>
          <pc:sldMk cId="0" sldId="303"/>
        </pc:sldMkLst>
        <pc:spChg chg="mod">
          <ac:chgData name="Michaela Mönter" userId="7c2a0341-63eb-454a-be55-cee78763ec1b" providerId="ADAL" clId="{024749CA-C309-4209-A785-BC7766D0E3FD}" dt="2025-05-13T08:41:29.417" v="2308" actId="20577"/>
          <ac:spMkLst>
            <pc:docMk/>
            <pc:sldMk cId="0" sldId="303"/>
            <ac:spMk id="568" creationId="{00000000-0000-0000-0000-000000000000}"/>
          </ac:spMkLst>
        </pc:spChg>
      </pc:sldChg>
      <pc:sldChg chg="modSp mod">
        <pc:chgData name="Michaela Mönter" userId="7c2a0341-63eb-454a-be55-cee78763ec1b" providerId="ADAL" clId="{024749CA-C309-4209-A785-BC7766D0E3FD}" dt="2025-05-13T12:13:58.205" v="2383" actId="20577"/>
        <pc:sldMkLst>
          <pc:docMk/>
          <pc:sldMk cId="2849857722" sldId="305"/>
        </pc:sldMkLst>
        <pc:spChg chg="mod">
          <ac:chgData name="Michaela Mönter" userId="7c2a0341-63eb-454a-be55-cee78763ec1b" providerId="ADAL" clId="{024749CA-C309-4209-A785-BC7766D0E3FD}" dt="2025-05-13T08:43:41.826" v="2317" actId="790"/>
          <ac:spMkLst>
            <pc:docMk/>
            <pc:sldMk cId="2849857722" sldId="305"/>
            <ac:spMk id="2" creationId="{2D128339-8BB7-9780-1CBF-0D13DDD4B6CE}"/>
          </ac:spMkLst>
        </pc:spChg>
        <pc:spChg chg="mod">
          <ac:chgData name="Michaela Mönter" userId="7c2a0341-63eb-454a-be55-cee78763ec1b" providerId="ADAL" clId="{024749CA-C309-4209-A785-BC7766D0E3FD}" dt="2025-05-13T12:13:58.205" v="2383" actId="20577"/>
          <ac:spMkLst>
            <pc:docMk/>
            <pc:sldMk cId="2849857722" sldId="305"/>
            <ac:spMk id="3" creationId="{79F92D58-EF5A-C620-3AEF-11B76A2F9DC0}"/>
          </ac:spMkLst>
        </pc:spChg>
        <pc:spChg chg="mod">
          <ac:chgData name="Michaela Mönter" userId="7c2a0341-63eb-454a-be55-cee78763ec1b" providerId="ADAL" clId="{024749CA-C309-4209-A785-BC7766D0E3FD}" dt="2025-05-13T08:43:41.826" v="2317" actId="790"/>
          <ac:spMkLst>
            <pc:docMk/>
            <pc:sldMk cId="2849857722" sldId="305"/>
            <ac:spMk id="4" creationId="{45326A49-85E1-EA74-2A2A-4FDA10DACA3F}"/>
          </ac:spMkLst>
        </pc:spChg>
        <pc:spChg chg="mod">
          <ac:chgData name="Michaela Mönter" userId="7c2a0341-63eb-454a-be55-cee78763ec1b" providerId="ADAL" clId="{024749CA-C309-4209-A785-BC7766D0E3FD}" dt="2025-05-13T08:43:41.826" v="2317" actId="790"/>
          <ac:spMkLst>
            <pc:docMk/>
            <pc:sldMk cId="2849857722" sldId="305"/>
            <ac:spMk id="5" creationId="{87F92D2B-14AA-E60A-C9D3-F5855398D674}"/>
          </ac:spMkLst>
        </pc:spChg>
        <pc:spChg chg="mod">
          <ac:chgData name="Michaela Mönter" userId="7c2a0341-63eb-454a-be55-cee78763ec1b" providerId="ADAL" clId="{024749CA-C309-4209-A785-BC7766D0E3FD}" dt="2025-05-13T08:43:41.826" v="2317" actId="790"/>
          <ac:spMkLst>
            <pc:docMk/>
            <pc:sldMk cId="2849857722" sldId="305"/>
            <ac:spMk id="519" creationId="{10A0A548-25D9-0DEF-0D12-9AC1BF8B8B0B}"/>
          </ac:spMkLst>
        </pc:spChg>
        <pc:spChg chg="mod">
          <ac:chgData name="Michaela Mönter" userId="7c2a0341-63eb-454a-be55-cee78763ec1b" providerId="ADAL" clId="{024749CA-C309-4209-A785-BC7766D0E3FD}" dt="2025-05-13T08:43:41.826" v="2317" actId="790"/>
          <ac:spMkLst>
            <pc:docMk/>
            <pc:sldMk cId="2849857722" sldId="305"/>
            <ac:spMk id="524" creationId="{06E3F942-534E-01A8-2E05-7FCED3B86A6C}"/>
          </ac:spMkLst>
        </pc:spChg>
        <pc:spChg chg="mod">
          <ac:chgData name="Michaela Mönter" userId="7c2a0341-63eb-454a-be55-cee78763ec1b" providerId="ADAL" clId="{024749CA-C309-4209-A785-BC7766D0E3FD}" dt="2025-05-13T08:43:41.826" v="2317" actId="790"/>
          <ac:spMkLst>
            <pc:docMk/>
            <pc:sldMk cId="2849857722" sldId="305"/>
            <ac:spMk id="525" creationId="{56C2F818-BCCE-82CD-4DCC-A6D5435869F7}"/>
          </ac:spMkLst>
        </pc:spChg>
      </pc:sldChg>
      <pc:sldChg chg="del">
        <pc:chgData name="Michaela Mönter" userId="7c2a0341-63eb-454a-be55-cee78763ec1b" providerId="ADAL" clId="{024749CA-C309-4209-A785-BC7766D0E3FD}" dt="2025-05-08T11:57:05.353" v="475" actId="47"/>
        <pc:sldMkLst>
          <pc:docMk/>
          <pc:sldMk cId="396498904" sldId="306"/>
        </pc:sldMkLst>
      </pc:sldChg>
      <pc:sldChg chg="addSp delSp modSp mod">
        <pc:chgData name="Michaela Mönter" userId="7c2a0341-63eb-454a-be55-cee78763ec1b" providerId="ADAL" clId="{024749CA-C309-4209-A785-BC7766D0E3FD}" dt="2025-05-08T12:02:14.217" v="544" actId="313"/>
        <pc:sldMkLst>
          <pc:docMk/>
          <pc:sldMk cId="3505864747" sldId="307"/>
        </pc:sldMkLst>
        <pc:spChg chg="mod">
          <ac:chgData name="Michaela Mönter" userId="7c2a0341-63eb-454a-be55-cee78763ec1b" providerId="ADAL" clId="{024749CA-C309-4209-A785-BC7766D0E3FD}" dt="2025-05-08T12:02:14.217" v="544" actId="313"/>
          <ac:spMkLst>
            <pc:docMk/>
            <pc:sldMk cId="3505864747" sldId="307"/>
            <ac:spMk id="2" creationId="{00000000-0000-0000-0000-000000000000}"/>
          </ac:spMkLst>
        </pc:spChg>
        <pc:spChg chg="mod">
          <ac:chgData name="Michaela Mönter" userId="7c2a0341-63eb-454a-be55-cee78763ec1b" providerId="ADAL" clId="{024749CA-C309-4209-A785-BC7766D0E3FD}" dt="2025-05-08T12:00:19.328" v="500" actId="790"/>
          <ac:spMkLst>
            <pc:docMk/>
            <pc:sldMk cId="3505864747" sldId="307"/>
            <ac:spMk id="6" creationId="{00000000-0000-0000-0000-000000000000}"/>
          </ac:spMkLst>
        </pc:spChg>
        <pc:spChg chg="add mod">
          <ac:chgData name="Michaela Mönter" userId="7c2a0341-63eb-454a-be55-cee78763ec1b" providerId="ADAL" clId="{024749CA-C309-4209-A785-BC7766D0E3FD}" dt="2025-05-08T12:01:40.242" v="517" actId="790"/>
          <ac:spMkLst>
            <pc:docMk/>
            <pc:sldMk cId="3505864747" sldId="307"/>
            <ac:spMk id="7" creationId="{1D847156-2034-0CD0-CEA6-934A7E2A22BF}"/>
          </ac:spMkLst>
        </pc:spChg>
      </pc:sldChg>
      <pc:sldChg chg="addSp delSp modSp mod">
        <pc:chgData name="Michaela Mönter" userId="7c2a0341-63eb-454a-be55-cee78763ec1b" providerId="ADAL" clId="{024749CA-C309-4209-A785-BC7766D0E3FD}" dt="2025-05-08T12:03:49.089" v="555" actId="27636"/>
        <pc:sldMkLst>
          <pc:docMk/>
          <pc:sldMk cId="1743918578" sldId="308"/>
        </pc:sldMkLst>
        <pc:spChg chg="mod">
          <ac:chgData name="Michaela Mönter" userId="7c2a0341-63eb-454a-be55-cee78763ec1b" providerId="ADAL" clId="{024749CA-C309-4209-A785-BC7766D0E3FD}" dt="2025-05-08T12:00:34.840" v="503" actId="790"/>
          <ac:spMkLst>
            <pc:docMk/>
            <pc:sldMk cId="1743918578" sldId="308"/>
            <ac:spMk id="6" creationId="{00000000-0000-0000-0000-000000000000}"/>
          </ac:spMkLst>
        </pc:spChg>
        <pc:spChg chg="add mod">
          <ac:chgData name="Michaela Mönter" userId="7c2a0341-63eb-454a-be55-cee78763ec1b" providerId="ADAL" clId="{024749CA-C309-4209-A785-BC7766D0E3FD}" dt="2025-05-08T12:03:49.089" v="555" actId="27636"/>
          <ac:spMkLst>
            <pc:docMk/>
            <pc:sldMk cId="1743918578" sldId="308"/>
            <ac:spMk id="7" creationId="{E58946E7-A8CA-EBCF-2006-3E742C7EF028}"/>
          </ac:spMkLst>
        </pc:spChg>
      </pc:sldChg>
      <pc:sldChg chg="del">
        <pc:chgData name="Michaela Mönter" userId="7c2a0341-63eb-454a-be55-cee78763ec1b" providerId="ADAL" clId="{024749CA-C309-4209-A785-BC7766D0E3FD}" dt="2025-05-08T12:10:14.726" v="567" actId="47"/>
        <pc:sldMkLst>
          <pc:docMk/>
          <pc:sldMk cId="3673147331" sldId="309"/>
        </pc:sldMkLst>
      </pc:sldChg>
      <pc:sldChg chg="del">
        <pc:chgData name="Michaela Mönter" userId="7c2a0341-63eb-454a-be55-cee78763ec1b" providerId="ADAL" clId="{024749CA-C309-4209-A785-BC7766D0E3FD}" dt="2025-05-08T12:15:29.756" v="576" actId="47"/>
        <pc:sldMkLst>
          <pc:docMk/>
          <pc:sldMk cId="100775687" sldId="310"/>
        </pc:sldMkLst>
      </pc:sldChg>
      <pc:sldChg chg="addSp delSp modSp mod">
        <pc:chgData name="Michaela Mönter" userId="7c2a0341-63eb-454a-be55-cee78763ec1b" providerId="ADAL" clId="{024749CA-C309-4209-A785-BC7766D0E3FD}" dt="2025-05-13T11:56:10.382" v="2364" actId="6549"/>
        <pc:sldMkLst>
          <pc:docMk/>
          <pc:sldMk cId="380348497" sldId="311"/>
        </pc:sldMkLst>
        <pc:spChg chg="add mod">
          <ac:chgData name="Michaela Mönter" userId="7c2a0341-63eb-454a-be55-cee78763ec1b" providerId="ADAL" clId="{024749CA-C309-4209-A785-BC7766D0E3FD}" dt="2025-05-13T11:56:10.382" v="2364" actId="6549"/>
          <ac:spMkLst>
            <pc:docMk/>
            <pc:sldMk cId="380348497" sldId="311"/>
            <ac:spMk id="2" creationId="{B3F519EC-62A2-EDF7-CF3F-1819FEA47AA9}"/>
          </ac:spMkLst>
        </pc:spChg>
        <pc:spChg chg="mod">
          <ac:chgData name="Michaela Mönter" userId="7c2a0341-63eb-454a-be55-cee78763ec1b" providerId="ADAL" clId="{024749CA-C309-4209-A785-BC7766D0E3FD}" dt="2025-05-08T12:21:06.599" v="616" actId="790"/>
          <ac:spMkLst>
            <pc:docMk/>
            <pc:sldMk cId="380348497" sldId="311"/>
            <ac:spMk id="5" creationId="{00000000-0000-0000-0000-000000000000}"/>
          </ac:spMkLst>
        </pc:spChg>
        <pc:spChg chg="mod">
          <ac:chgData name="Michaela Mönter" userId="7c2a0341-63eb-454a-be55-cee78763ec1b" providerId="ADAL" clId="{024749CA-C309-4209-A785-BC7766D0E3FD}" dt="2025-05-08T12:20:58.240" v="615" actId="14100"/>
          <ac:spMkLst>
            <pc:docMk/>
            <pc:sldMk cId="380348497" sldId="311"/>
            <ac:spMk id="8" creationId="{00000000-0000-0000-0000-000000000000}"/>
          </ac:spMkLst>
        </pc:spChg>
      </pc:sldChg>
      <pc:sldChg chg="addSp delSp modSp mod">
        <pc:chgData name="Michaela Mönter" userId="7c2a0341-63eb-454a-be55-cee78763ec1b" providerId="ADAL" clId="{024749CA-C309-4209-A785-BC7766D0E3FD}" dt="2025-05-08T12:29:33.496" v="693" actId="20577"/>
        <pc:sldMkLst>
          <pc:docMk/>
          <pc:sldMk cId="3252754201" sldId="312"/>
        </pc:sldMkLst>
        <pc:spChg chg="mod">
          <ac:chgData name="Michaela Mönter" userId="7c2a0341-63eb-454a-be55-cee78763ec1b" providerId="ADAL" clId="{024749CA-C309-4209-A785-BC7766D0E3FD}" dt="2025-05-08T12:28:58.452" v="686" actId="313"/>
          <ac:spMkLst>
            <pc:docMk/>
            <pc:sldMk cId="3252754201" sldId="312"/>
            <ac:spMk id="2" creationId="{00000000-0000-0000-0000-000000000000}"/>
          </ac:spMkLst>
        </pc:spChg>
        <pc:spChg chg="mod">
          <ac:chgData name="Michaela Mönter" userId="7c2a0341-63eb-454a-be55-cee78763ec1b" providerId="ADAL" clId="{024749CA-C309-4209-A785-BC7766D0E3FD}" dt="2025-05-08T12:28:51.739" v="684" actId="790"/>
          <ac:spMkLst>
            <pc:docMk/>
            <pc:sldMk cId="3252754201" sldId="312"/>
            <ac:spMk id="5" creationId="{00000000-0000-0000-0000-000000000000}"/>
          </ac:spMkLst>
        </pc:spChg>
        <pc:spChg chg="add mod">
          <ac:chgData name="Michaela Mönter" userId="7c2a0341-63eb-454a-be55-cee78763ec1b" providerId="ADAL" clId="{024749CA-C309-4209-A785-BC7766D0E3FD}" dt="2025-05-08T12:29:33.496" v="693" actId="20577"/>
          <ac:spMkLst>
            <pc:docMk/>
            <pc:sldMk cId="3252754201" sldId="312"/>
            <ac:spMk id="6" creationId="{17CDF807-F8CF-05BD-8B37-FAE76441C9C7}"/>
          </ac:spMkLst>
        </pc:spChg>
        <pc:spChg chg="add mod">
          <ac:chgData name="Michaela Mönter" userId="7c2a0341-63eb-454a-be55-cee78763ec1b" providerId="ADAL" clId="{024749CA-C309-4209-A785-BC7766D0E3FD}" dt="2025-05-08T12:28:51.739" v="684" actId="790"/>
          <ac:spMkLst>
            <pc:docMk/>
            <pc:sldMk cId="3252754201" sldId="312"/>
            <ac:spMk id="9" creationId="{D1A3FABA-D550-40B5-46ED-7B57B794345B}"/>
          </ac:spMkLst>
        </pc:spChg>
      </pc:sldChg>
      <pc:sldChg chg="addSp delSp modSp mod">
        <pc:chgData name="Michaela Mönter" userId="7c2a0341-63eb-454a-be55-cee78763ec1b" providerId="ADAL" clId="{024749CA-C309-4209-A785-BC7766D0E3FD}" dt="2025-05-08T12:31:34.499" v="711" actId="790"/>
        <pc:sldMkLst>
          <pc:docMk/>
          <pc:sldMk cId="211526718" sldId="313"/>
        </pc:sldMkLst>
        <pc:spChg chg="add mod">
          <ac:chgData name="Michaela Mönter" userId="7c2a0341-63eb-454a-be55-cee78763ec1b" providerId="ADAL" clId="{024749CA-C309-4209-A785-BC7766D0E3FD}" dt="2025-05-08T12:31:34.499" v="711" actId="790"/>
          <ac:spMkLst>
            <pc:docMk/>
            <pc:sldMk cId="211526718" sldId="313"/>
            <ac:spMk id="6" creationId="{A95E0F31-90AB-31E3-4719-7C2261950863}"/>
          </ac:spMkLst>
        </pc:spChg>
        <pc:spChg chg="add mod">
          <ac:chgData name="Michaela Mönter" userId="7c2a0341-63eb-454a-be55-cee78763ec1b" providerId="ADAL" clId="{024749CA-C309-4209-A785-BC7766D0E3FD}" dt="2025-05-08T12:31:34.499" v="711" actId="790"/>
          <ac:spMkLst>
            <pc:docMk/>
            <pc:sldMk cId="211526718" sldId="313"/>
            <ac:spMk id="7" creationId="{00D3EF56-84EB-90B5-03E1-45BA6637228E}"/>
          </ac:spMkLst>
        </pc:spChg>
        <pc:spChg chg="add mod">
          <ac:chgData name="Michaela Mönter" userId="7c2a0341-63eb-454a-be55-cee78763ec1b" providerId="ADAL" clId="{024749CA-C309-4209-A785-BC7766D0E3FD}" dt="2025-05-08T12:31:34.499" v="711" actId="790"/>
          <ac:spMkLst>
            <pc:docMk/>
            <pc:sldMk cId="211526718" sldId="313"/>
            <ac:spMk id="10" creationId="{6281759E-1D5A-3A9B-73B7-08A494ED4D5D}"/>
          </ac:spMkLst>
        </pc:spChg>
        <pc:spChg chg="add mod">
          <ac:chgData name="Michaela Mönter" userId="7c2a0341-63eb-454a-be55-cee78763ec1b" providerId="ADAL" clId="{024749CA-C309-4209-A785-BC7766D0E3FD}" dt="2025-05-08T12:31:34.499" v="711" actId="790"/>
          <ac:spMkLst>
            <pc:docMk/>
            <pc:sldMk cId="211526718" sldId="313"/>
            <ac:spMk id="13" creationId="{A55AD5BE-AEE8-CBD9-F65B-1FD7D490A889}"/>
          </ac:spMkLst>
        </pc:spChg>
      </pc:sldChg>
      <pc:sldChg chg="addSp delSp modSp mod">
        <pc:chgData name="Michaela Mönter" userId="7c2a0341-63eb-454a-be55-cee78763ec1b" providerId="ADAL" clId="{024749CA-C309-4209-A785-BC7766D0E3FD}" dt="2025-05-08T12:33:00.607" v="719" actId="790"/>
        <pc:sldMkLst>
          <pc:docMk/>
          <pc:sldMk cId="1448319270" sldId="314"/>
        </pc:sldMkLst>
        <pc:spChg chg="add mod">
          <ac:chgData name="Michaela Mönter" userId="7c2a0341-63eb-454a-be55-cee78763ec1b" providerId="ADAL" clId="{024749CA-C309-4209-A785-BC7766D0E3FD}" dt="2025-05-08T12:33:00.607" v="719" actId="790"/>
          <ac:spMkLst>
            <pc:docMk/>
            <pc:sldMk cId="1448319270" sldId="314"/>
            <ac:spMk id="2" creationId="{946927FB-7DAE-7470-6DAC-E1B74D26B25B}"/>
          </ac:spMkLst>
        </pc:spChg>
        <pc:spChg chg="add mod">
          <ac:chgData name="Michaela Mönter" userId="7c2a0341-63eb-454a-be55-cee78763ec1b" providerId="ADAL" clId="{024749CA-C309-4209-A785-BC7766D0E3FD}" dt="2025-05-08T12:33:00.607" v="719" actId="790"/>
          <ac:spMkLst>
            <pc:docMk/>
            <pc:sldMk cId="1448319270" sldId="314"/>
            <ac:spMk id="3" creationId="{F96C4669-A362-15F7-24BA-08DA185B1560}"/>
          </ac:spMkLst>
        </pc:spChg>
        <pc:spChg chg="mod">
          <ac:chgData name="Michaela Mönter" userId="7c2a0341-63eb-454a-be55-cee78763ec1b" providerId="ADAL" clId="{024749CA-C309-4209-A785-BC7766D0E3FD}" dt="2025-05-08T12:33:00.607" v="719" actId="790"/>
          <ac:spMkLst>
            <pc:docMk/>
            <pc:sldMk cId="1448319270" sldId="314"/>
            <ac:spMk id="9" creationId="{00000000-0000-0000-0000-000000000000}"/>
          </ac:spMkLst>
        </pc:spChg>
      </pc:sldChg>
      <pc:sldChg chg="addSp delSp modSp mod">
        <pc:chgData name="Michaela Mönter" userId="7c2a0341-63eb-454a-be55-cee78763ec1b" providerId="ADAL" clId="{024749CA-C309-4209-A785-BC7766D0E3FD}" dt="2025-05-08T12:46:35.589" v="814" actId="1076"/>
        <pc:sldMkLst>
          <pc:docMk/>
          <pc:sldMk cId="1749312273" sldId="315"/>
        </pc:sldMkLst>
        <pc:spChg chg="mod">
          <ac:chgData name="Michaela Mönter" userId="7c2a0341-63eb-454a-be55-cee78763ec1b" providerId="ADAL" clId="{024749CA-C309-4209-A785-BC7766D0E3FD}" dt="2025-05-08T12:36:05.666" v="765" actId="790"/>
          <ac:spMkLst>
            <pc:docMk/>
            <pc:sldMk cId="1749312273" sldId="315"/>
            <ac:spMk id="2" creationId="{00000000-0000-0000-0000-000000000000}"/>
          </ac:spMkLst>
        </pc:spChg>
        <pc:spChg chg="add mod">
          <ac:chgData name="Michaela Mönter" userId="7c2a0341-63eb-454a-be55-cee78763ec1b" providerId="ADAL" clId="{024749CA-C309-4209-A785-BC7766D0E3FD}" dt="2025-05-08T12:36:05.666" v="765" actId="790"/>
          <ac:spMkLst>
            <pc:docMk/>
            <pc:sldMk cId="1749312273" sldId="315"/>
            <ac:spMk id="3" creationId="{0238E1EC-EE33-2AD2-697E-9AB9CB208D48}"/>
          </ac:spMkLst>
        </pc:spChg>
        <pc:spChg chg="add mod">
          <ac:chgData name="Michaela Mönter" userId="7c2a0341-63eb-454a-be55-cee78763ec1b" providerId="ADAL" clId="{024749CA-C309-4209-A785-BC7766D0E3FD}" dt="2025-05-08T12:46:35.589" v="814" actId="1076"/>
          <ac:spMkLst>
            <pc:docMk/>
            <pc:sldMk cId="1749312273" sldId="315"/>
            <ac:spMk id="13" creationId="{9A5FB691-AC20-C30A-3C2A-AAF0F9C060CF}"/>
          </ac:spMkLst>
        </pc:spChg>
      </pc:sldChg>
      <pc:sldChg chg="addSp delSp modSp mod">
        <pc:chgData name="Michaela Mönter" userId="7c2a0341-63eb-454a-be55-cee78763ec1b" providerId="ADAL" clId="{024749CA-C309-4209-A785-BC7766D0E3FD}" dt="2025-05-13T11:56:40.020" v="2366" actId="20577"/>
        <pc:sldMkLst>
          <pc:docMk/>
          <pc:sldMk cId="3203411889" sldId="316"/>
        </pc:sldMkLst>
        <pc:spChg chg="add mod">
          <ac:chgData name="Michaela Mönter" userId="7c2a0341-63eb-454a-be55-cee78763ec1b" providerId="ADAL" clId="{024749CA-C309-4209-A785-BC7766D0E3FD}" dt="2025-05-08T12:47:58.494" v="821" actId="790"/>
          <ac:spMkLst>
            <pc:docMk/>
            <pc:sldMk cId="3203411889" sldId="316"/>
            <ac:spMk id="2" creationId="{AD5CDA97-80F2-05E1-8612-5EA2A586DE62}"/>
          </ac:spMkLst>
        </pc:spChg>
        <pc:spChg chg="mod">
          <ac:chgData name="Michaela Mönter" userId="7c2a0341-63eb-454a-be55-cee78763ec1b" providerId="ADAL" clId="{024749CA-C309-4209-A785-BC7766D0E3FD}" dt="2025-05-08T12:47:58.494" v="821" actId="790"/>
          <ac:spMkLst>
            <pc:docMk/>
            <pc:sldMk cId="3203411889" sldId="316"/>
            <ac:spMk id="4" creationId="{00000000-0000-0000-0000-000000000000}"/>
          </ac:spMkLst>
        </pc:spChg>
        <pc:spChg chg="mod">
          <ac:chgData name="Michaela Mönter" userId="7c2a0341-63eb-454a-be55-cee78763ec1b" providerId="ADAL" clId="{024749CA-C309-4209-A785-BC7766D0E3FD}" dt="2025-05-13T11:56:40.020" v="2366" actId="20577"/>
          <ac:spMkLst>
            <pc:docMk/>
            <pc:sldMk cId="3203411889" sldId="316"/>
            <ac:spMk id="5" creationId="{00000000-0000-0000-0000-000000000000}"/>
          </ac:spMkLst>
        </pc:spChg>
      </pc:sldChg>
      <pc:sldChg chg="addSp delSp modSp mod">
        <pc:chgData name="Michaela Mönter" userId="7c2a0341-63eb-454a-be55-cee78763ec1b" providerId="ADAL" clId="{024749CA-C309-4209-A785-BC7766D0E3FD}" dt="2025-05-13T11:56:53.932" v="2368" actId="20577"/>
        <pc:sldMkLst>
          <pc:docMk/>
          <pc:sldMk cId="490788301" sldId="317"/>
        </pc:sldMkLst>
        <pc:spChg chg="mod">
          <ac:chgData name="Michaela Mönter" userId="7c2a0341-63eb-454a-be55-cee78763ec1b" providerId="ADAL" clId="{024749CA-C309-4209-A785-BC7766D0E3FD}" dt="2025-05-08T12:49:05.183" v="869" actId="790"/>
          <ac:spMkLst>
            <pc:docMk/>
            <pc:sldMk cId="490788301" sldId="317"/>
            <ac:spMk id="2" creationId="{00000000-0000-0000-0000-000000000000}"/>
          </ac:spMkLst>
        </pc:spChg>
        <pc:spChg chg="add mod">
          <ac:chgData name="Michaela Mönter" userId="7c2a0341-63eb-454a-be55-cee78763ec1b" providerId="ADAL" clId="{024749CA-C309-4209-A785-BC7766D0E3FD}" dt="2025-05-08T12:49:05.183" v="869" actId="790"/>
          <ac:spMkLst>
            <pc:docMk/>
            <pc:sldMk cId="490788301" sldId="317"/>
            <ac:spMk id="5" creationId="{6C2B8307-9AC4-FCAC-4952-B2AD8314A32E}"/>
          </ac:spMkLst>
        </pc:spChg>
        <pc:spChg chg="add mod">
          <ac:chgData name="Michaela Mönter" userId="7c2a0341-63eb-454a-be55-cee78763ec1b" providerId="ADAL" clId="{024749CA-C309-4209-A785-BC7766D0E3FD}" dt="2025-05-13T11:56:53.932" v="2368" actId="20577"/>
          <ac:spMkLst>
            <pc:docMk/>
            <pc:sldMk cId="490788301" sldId="317"/>
            <ac:spMk id="6" creationId="{D6004DA9-2C96-A34C-BAC2-2C0EEC930215}"/>
          </ac:spMkLst>
        </pc:spChg>
      </pc:sldChg>
      <pc:sldChg chg="addSp delSp modSp mod">
        <pc:chgData name="Michaela Mönter" userId="7c2a0341-63eb-454a-be55-cee78763ec1b" providerId="ADAL" clId="{024749CA-C309-4209-A785-BC7766D0E3FD}" dt="2025-05-13T07:02:47.547" v="946" actId="20577"/>
        <pc:sldMkLst>
          <pc:docMk/>
          <pc:sldMk cId="3176110346" sldId="318"/>
        </pc:sldMkLst>
        <pc:spChg chg="mod">
          <ac:chgData name="Michaela Mönter" userId="7c2a0341-63eb-454a-be55-cee78763ec1b" providerId="ADAL" clId="{024749CA-C309-4209-A785-BC7766D0E3FD}" dt="2025-05-13T07:02:47.547" v="946" actId="20577"/>
          <ac:spMkLst>
            <pc:docMk/>
            <pc:sldMk cId="3176110346" sldId="318"/>
            <ac:spMk id="2" creationId="{00000000-0000-0000-0000-000000000000}"/>
          </ac:spMkLst>
        </pc:spChg>
        <pc:spChg chg="add mod">
          <ac:chgData name="Michaela Mönter" userId="7c2a0341-63eb-454a-be55-cee78763ec1b" providerId="ADAL" clId="{024749CA-C309-4209-A785-BC7766D0E3FD}" dt="2025-05-08T12:52:34.677" v="922" actId="1076"/>
          <ac:spMkLst>
            <pc:docMk/>
            <pc:sldMk cId="3176110346" sldId="318"/>
            <ac:spMk id="10" creationId="{62574FD2-AE6F-054F-1CFD-EB9EDF0CD1FA}"/>
          </ac:spMkLst>
        </pc:spChg>
        <pc:spChg chg="add mod">
          <ac:chgData name="Michaela Mönter" userId="7c2a0341-63eb-454a-be55-cee78763ec1b" providerId="ADAL" clId="{024749CA-C309-4209-A785-BC7766D0E3FD}" dt="2025-05-08T12:52:15.427" v="919" actId="790"/>
          <ac:spMkLst>
            <pc:docMk/>
            <pc:sldMk cId="3176110346" sldId="318"/>
            <ac:spMk id="13" creationId="{067C193C-F718-FDF6-85E3-8EF8A7E5B3A5}"/>
          </ac:spMkLst>
        </pc:spChg>
        <pc:picChg chg="mod">
          <ac:chgData name="Michaela Mönter" userId="7c2a0341-63eb-454a-be55-cee78763ec1b" providerId="ADAL" clId="{024749CA-C309-4209-A785-BC7766D0E3FD}" dt="2025-05-13T07:02:35.047" v="943" actId="1076"/>
          <ac:picMkLst>
            <pc:docMk/>
            <pc:sldMk cId="3176110346" sldId="318"/>
            <ac:picMk id="4" creationId="{00000000-0000-0000-0000-000000000000}"/>
          </ac:picMkLst>
        </pc:picChg>
        <pc:picChg chg="mod">
          <ac:chgData name="Michaela Mönter" userId="7c2a0341-63eb-454a-be55-cee78763ec1b" providerId="ADAL" clId="{024749CA-C309-4209-A785-BC7766D0E3FD}" dt="2025-05-13T07:02:32.270" v="942" actId="1076"/>
          <ac:picMkLst>
            <pc:docMk/>
            <pc:sldMk cId="3176110346" sldId="318"/>
            <ac:picMk id="5" creationId="{00000000-0000-0000-0000-000000000000}"/>
          </ac:picMkLst>
        </pc:picChg>
        <pc:picChg chg="del">
          <ac:chgData name="Michaela Mönter" userId="7c2a0341-63eb-454a-be55-cee78763ec1b" providerId="ADAL" clId="{024749CA-C309-4209-A785-BC7766D0E3FD}" dt="2025-05-13T06:55:47.894" v="923" actId="478"/>
          <ac:picMkLst>
            <pc:docMk/>
            <pc:sldMk cId="3176110346" sldId="318"/>
            <ac:picMk id="6" creationId="{00000000-0000-0000-0000-000000000000}"/>
          </ac:picMkLst>
        </pc:picChg>
        <pc:picChg chg="mod">
          <ac:chgData name="Michaela Mönter" userId="7c2a0341-63eb-454a-be55-cee78763ec1b" providerId="ADAL" clId="{024749CA-C309-4209-A785-BC7766D0E3FD}" dt="2025-05-13T07:02:29.768" v="941" actId="1076"/>
          <ac:picMkLst>
            <pc:docMk/>
            <pc:sldMk cId="3176110346" sldId="318"/>
            <ac:picMk id="7" creationId="{00000000-0000-0000-0000-000000000000}"/>
          </ac:picMkLst>
        </pc:picChg>
        <pc:picChg chg="del">
          <ac:chgData name="Michaela Mönter" userId="7c2a0341-63eb-454a-be55-cee78763ec1b" providerId="ADAL" clId="{024749CA-C309-4209-A785-BC7766D0E3FD}" dt="2025-05-13T06:55:49.764" v="924" actId="478"/>
          <ac:picMkLst>
            <pc:docMk/>
            <pc:sldMk cId="3176110346" sldId="318"/>
            <ac:picMk id="8" creationId="{00000000-0000-0000-0000-000000000000}"/>
          </ac:picMkLst>
        </pc:picChg>
      </pc:sldChg>
      <pc:sldChg chg="addSp delSp modSp mod">
        <pc:chgData name="Michaela Mönter" userId="7c2a0341-63eb-454a-be55-cee78763ec1b" providerId="ADAL" clId="{024749CA-C309-4209-A785-BC7766D0E3FD}" dt="2025-05-13T11:58:17.064" v="2374" actId="20577"/>
        <pc:sldMkLst>
          <pc:docMk/>
          <pc:sldMk cId="1861279912" sldId="319"/>
        </pc:sldMkLst>
        <pc:spChg chg="mod">
          <ac:chgData name="Michaela Mönter" userId="7c2a0341-63eb-454a-be55-cee78763ec1b" providerId="ADAL" clId="{024749CA-C309-4209-A785-BC7766D0E3FD}" dt="2025-05-13T11:58:17.064" v="2374" actId="20577"/>
          <ac:spMkLst>
            <pc:docMk/>
            <pc:sldMk cId="1861279912" sldId="319"/>
            <ac:spMk id="2" creationId="{00000000-0000-0000-0000-000000000000}"/>
          </ac:spMkLst>
        </pc:spChg>
        <pc:spChg chg="del">
          <ac:chgData name="Michaela Mönter" userId="7c2a0341-63eb-454a-be55-cee78763ec1b" providerId="ADAL" clId="{024749CA-C309-4209-A785-BC7766D0E3FD}" dt="2025-05-13T07:09:01.478" v="980" actId="478"/>
          <ac:spMkLst>
            <pc:docMk/>
            <pc:sldMk cId="1861279912" sldId="319"/>
            <ac:spMk id="3" creationId="{00000000-0000-0000-0000-000000000000}"/>
          </ac:spMkLst>
        </pc:spChg>
        <pc:spChg chg="add mod">
          <ac:chgData name="Michaela Mönter" userId="7c2a0341-63eb-454a-be55-cee78763ec1b" providerId="ADAL" clId="{024749CA-C309-4209-A785-BC7766D0E3FD}" dt="2025-05-13T07:35:29.194" v="1390" actId="255"/>
          <ac:spMkLst>
            <pc:docMk/>
            <pc:sldMk cId="1861279912" sldId="319"/>
            <ac:spMk id="4" creationId="{19D9A4F4-6133-4493-8093-17E2D7A7EB9F}"/>
          </ac:spMkLst>
        </pc:spChg>
        <pc:spChg chg="add mod">
          <ac:chgData name="Michaela Mönter" userId="7c2a0341-63eb-454a-be55-cee78763ec1b" providerId="ADAL" clId="{024749CA-C309-4209-A785-BC7766D0E3FD}" dt="2025-05-13T07:10:53.996" v="1083" actId="790"/>
          <ac:spMkLst>
            <pc:docMk/>
            <pc:sldMk cId="1861279912" sldId="319"/>
            <ac:spMk id="5" creationId="{C88B8363-2418-1FCC-9B48-4568C13525FD}"/>
          </ac:spMkLst>
        </pc:spChg>
        <pc:spChg chg="add del mod">
          <ac:chgData name="Michaela Mönter" userId="7c2a0341-63eb-454a-be55-cee78763ec1b" providerId="ADAL" clId="{024749CA-C309-4209-A785-BC7766D0E3FD}" dt="2025-05-13T07:09:04.663" v="981" actId="478"/>
          <ac:spMkLst>
            <pc:docMk/>
            <pc:sldMk cId="1861279912" sldId="319"/>
            <ac:spMk id="7" creationId="{53941269-6978-09D4-DA31-7DF61AAC1AFB}"/>
          </ac:spMkLst>
        </pc:spChg>
      </pc:sldChg>
      <pc:sldChg chg="addSp delSp modSp mod">
        <pc:chgData name="Michaela Mönter" userId="7c2a0341-63eb-454a-be55-cee78763ec1b" providerId="ADAL" clId="{024749CA-C309-4209-A785-BC7766D0E3FD}" dt="2025-05-08T12:00:58.217" v="510" actId="6549"/>
        <pc:sldMkLst>
          <pc:docMk/>
          <pc:sldMk cId="2975003706" sldId="320"/>
        </pc:sldMkLst>
        <pc:spChg chg="mod">
          <ac:chgData name="Michaela Mönter" userId="7c2a0341-63eb-454a-be55-cee78763ec1b" providerId="ADAL" clId="{024749CA-C309-4209-A785-BC7766D0E3FD}" dt="2025-05-08T11:59:38.955" v="495" actId="790"/>
          <ac:spMkLst>
            <pc:docMk/>
            <pc:sldMk cId="2975003706" sldId="320"/>
            <ac:spMk id="2" creationId="{00000000-0000-0000-0000-000000000000}"/>
          </ac:spMkLst>
        </pc:spChg>
        <pc:spChg chg="mod">
          <ac:chgData name="Michaela Mönter" userId="7c2a0341-63eb-454a-be55-cee78763ec1b" providerId="ADAL" clId="{024749CA-C309-4209-A785-BC7766D0E3FD}" dt="2025-05-08T11:59:21.402" v="483" actId="790"/>
          <ac:spMkLst>
            <pc:docMk/>
            <pc:sldMk cId="2975003706" sldId="320"/>
            <ac:spMk id="5" creationId="{00000000-0000-0000-0000-000000000000}"/>
          </ac:spMkLst>
        </pc:spChg>
        <pc:spChg chg="mod">
          <ac:chgData name="Michaela Mönter" userId="7c2a0341-63eb-454a-be55-cee78763ec1b" providerId="ADAL" clId="{024749CA-C309-4209-A785-BC7766D0E3FD}" dt="2025-05-08T12:00:58.217" v="510" actId="6549"/>
          <ac:spMkLst>
            <pc:docMk/>
            <pc:sldMk cId="2975003706" sldId="320"/>
            <ac:spMk id="6" creationId="{00000000-0000-0000-0000-000000000000}"/>
          </ac:spMkLst>
        </pc:spChg>
        <pc:spChg chg="add mod">
          <ac:chgData name="Michaela Mönter" userId="7c2a0341-63eb-454a-be55-cee78763ec1b" providerId="ADAL" clId="{024749CA-C309-4209-A785-BC7766D0E3FD}" dt="2025-05-08T11:59:52.145" v="497" actId="14100"/>
          <ac:spMkLst>
            <pc:docMk/>
            <pc:sldMk cId="2975003706" sldId="320"/>
            <ac:spMk id="7" creationId="{9A92BFD0-EB89-3790-3B43-2874B3B58DC9}"/>
          </ac:spMkLst>
        </pc:spChg>
      </pc:sldChg>
      <pc:sldChg chg="modSp add mod">
        <pc:chgData name="Michaela Mönter" userId="7c2a0341-63eb-454a-be55-cee78763ec1b" providerId="ADAL" clId="{024749CA-C309-4209-A785-BC7766D0E3FD}" dt="2025-05-08T11:56:54.362" v="474" actId="27636"/>
        <pc:sldMkLst>
          <pc:docMk/>
          <pc:sldMk cId="3607690350" sldId="321"/>
        </pc:sldMkLst>
        <pc:spChg chg="mod">
          <ac:chgData name="Michaela Mönter" userId="7c2a0341-63eb-454a-be55-cee78763ec1b" providerId="ADAL" clId="{024749CA-C309-4209-A785-BC7766D0E3FD}" dt="2025-05-08T11:56:54.362" v="474" actId="27636"/>
          <ac:spMkLst>
            <pc:docMk/>
            <pc:sldMk cId="3607690350" sldId="321"/>
            <ac:spMk id="13" creationId="{00000000-0000-0000-0000-000000000000}"/>
          </ac:spMkLst>
        </pc:spChg>
      </pc:sldChg>
      <pc:sldChg chg="modSp add mod">
        <pc:chgData name="Michaela Mönter" userId="7c2a0341-63eb-454a-be55-cee78763ec1b" providerId="ADAL" clId="{024749CA-C309-4209-A785-BC7766D0E3FD}" dt="2025-05-13T11:56:00.379" v="2359" actId="790"/>
        <pc:sldMkLst>
          <pc:docMk/>
          <pc:sldMk cId="1905017184" sldId="322"/>
        </pc:sldMkLst>
        <pc:spChg chg="mod">
          <ac:chgData name="Michaela Mönter" userId="7c2a0341-63eb-454a-be55-cee78763ec1b" providerId="ADAL" clId="{024749CA-C309-4209-A785-BC7766D0E3FD}" dt="2025-05-13T11:56:00.379" v="2359" actId="790"/>
          <ac:spMkLst>
            <pc:docMk/>
            <pc:sldMk cId="1905017184" sldId="322"/>
            <ac:spMk id="3" creationId="{00000000-0000-0000-0000-000000000000}"/>
          </ac:spMkLst>
        </pc:spChg>
        <pc:spChg chg="mod">
          <ac:chgData name="Michaela Mönter" userId="7c2a0341-63eb-454a-be55-cee78763ec1b" providerId="ADAL" clId="{024749CA-C309-4209-A785-BC7766D0E3FD}" dt="2025-05-08T12:04:27.789" v="559" actId="790"/>
          <ac:spMkLst>
            <pc:docMk/>
            <pc:sldMk cId="1905017184" sldId="322"/>
            <ac:spMk id="6" creationId="{00000000-0000-0000-0000-000000000000}"/>
          </ac:spMkLst>
        </pc:spChg>
      </pc:sldChg>
      <pc:sldChg chg="modSp add mod">
        <pc:chgData name="Michaela Mönter" userId="7c2a0341-63eb-454a-be55-cee78763ec1b" providerId="ADAL" clId="{024749CA-C309-4209-A785-BC7766D0E3FD}" dt="2025-05-08T12:15:01.370" v="575" actId="14100"/>
        <pc:sldMkLst>
          <pc:docMk/>
          <pc:sldMk cId="277525879" sldId="323"/>
        </pc:sldMkLst>
        <pc:spChg chg="mod">
          <ac:chgData name="Michaela Mönter" userId="7c2a0341-63eb-454a-be55-cee78763ec1b" providerId="ADAL" clId="{024749CA-C309-4209-A785-BC7766D0E3FD}" dt="2025-05-08T12:14:56.742" v="573" actId="14100"/>
          <ac:spMkLst>
            <pc:docMk/>
            <pc:sldMk cId="277525879" sldId="323"/>
            <ac:spMk id="3" creationId="{00000000-0000-0000-0000-000000000000}"/>
          </ac:spMkLst>
        </pc:spChg>
        <pc:spChg chg="mod">
          <ac:chgData name="Michaela Mönter" userId="7c2a0341-63eb-454a-be55-cee78763ec1b" providerId="ADAL" clId="{024749CA-C309-4209-A785-BC7766D0E3FD}" dt="2025-05-08T12:11:10.467" v="570" actId="790"/>
          <ac:spMkLst>
            <pc:docMk/>
            <pc:sldMk cId="277525879" sldId="323"/>
            <ac:spMk id="6" creationId="{00000000-0000-0000-0000-000000000000}"/>
          </ac:spMkLst>
        </pc:spChg>
        <pc:picChg chg="mod">
          <ac:chgData name="Michaela Mönter" userId="7c2a0341-63eb-454a-be55-cee78763ec1b" providerId="ADAL" clId="{024749CA-C309-4209-A785-BC7766D0E3FD}" dt="2025-05-08T12:15:01.370" v="575" actId="14100"/>
          <ac:picMkLst>
            <pc:docMk/>
            <pc:sldMk cId="277525879" sldId="323"/>
            <ac:picMk id="4" creationId="{00000000-0000-0000-0000-000000000000}"/>
          </ac:picMkLst>
        </pc:picChg>
      </pc:sldChg>
      <pc:sldChg chg="modSp add del mod">
        <pc:chgData name="Michaela Mönter" userId="7c2a0341-63eb-454a-be55-cee78763ec1b" providerId="ADAL" clId="{024749CA-C309-4209-A785-BC7766D0E3FD}" dt="2025-05-13T07:20:40.338" v="1324" actId="47"/>
        <pc:sldMkLst>
          <pc:docMk/>
          <pc:sldMk cId="0" sldId="324"/>
        </pc:sldMkLst>
        <pc:spChg chg="mod">
          <ac:chgData name="Michaela Mönter" userId="7c2a0341-63eb-454a-be55-cee78763ec1b" providerId="ADAL" clId="{024749CA-C309-4209-A785-BC7766D0E3FD}" dt="2025-05-13T07:04:24.666" v="949" actId="21"/>
          <ac:spMkLst>
            <pc:docMk/>
            <pc:sldMk cId="0" sldId="324"/>
            <ac:spMk id="347" creationId="{00000000-0000-0000-0000-000000000000}"/>
          </ac:spMkLst>
        </pc:spChg>
        <pc:spChg chg="mod">
          <ac:chgData name="Michaela Mönter" userId="7c2a0341-63eb-454a-be55-cee78763ec1b" providerId="ADAL" clId="{024749CA-C309-4209-A785-BC7766D0E3FD}" dt="2025-05-13T07:04:16.856" v="948" actId="27636"/>
          <ac:spMkLst>
            <pc:docMk/>
            <pc:sldMk cId="0" sldId="324"/>
            <ac:spMk id="350" creationId="{00000000-0000-0000-0000-000000000000}"/>
          </ac:spMkLst>
        </pc:spChg>
        <pc:spChg chg="mod">
          <ac:chgData name="Michaela Mönter" userId="7c2a0341-63eb-454a-be55-cee78763ec1b" providerId="ADAL" clId="{024749CA-C309-4209-A785-BC7766D0E3FD}" dt="2025-05-13T07:17:43.271" v="1226" actId="21"/>
          <ac:spMkLst>
            <pc:docMk/>
            <pc:sldMk cId="0" sldId="324"/>
            <ac:spMk id="394" creationId="{00000000-0000-0000-0000-000000000000}"/>
          </ac:spMkLst>
        </pc:spChg>
        <pc:spChg chg="mod">
          <ac:chgData name="Michaela Mönter" userId="7c2a0341-63eb-454a-be55-cee78763ec1b" providerId="ADAL" clId="{024749CA-C309-4209-A785-BC7766D0E3FD}" dt="2025-05-13T07:17:51.273" v="1229" actId="27636"/>
          <ac:spMkLst>
            <pc:docMk/>
            <pc:sldMk cId="0" sldId="324"/>
            <ac:spMk id="395" creationId="{00000000-0000-0000-0000-000000000000}"/>
          </ac:spMkLst>
        </pc:spChg>
      </pc:sldChg>
      <pc:sldMasterChg chg="modSldLayout">
        <pc:chgData name="Michaela Mönter" userId="7c2a0341-63eb-454a-be55-cee78763ec1b" providerId="ADAL" clId="{024749CA-C309-4209-A785-BC7766D0E3FD}" dt="2025-05-08T11:06:34.720" v="106" actId="790"/>
        <pc:sldMasterMkLst>
          <pc:docMk/>
          <pc:sldMasterMk cId="0" sldId="2147483648"/>
        </pc:sldMasterMkLst>
        <pc:sldLayoutChg chg="modSp mod">
          <pc:chgData name="Michaela Mönter" userId="7c2a0341-63eb-454a-be55-cee78763ec1b" providerId="ADAL" clId="{024749CA-C309-4209-A785-BC7766D0E3FD}" dt="2025-05-08T11:03:09.959" v="94" actId="790"/>
          <pc:sldLayoutMkLst>
            <pc:docMk/>
            <pc:sldMasterMk cId="0" sldId="2147483648"/>
            <pc:sldLayoutMk cId="0" sldId="2147483650"/>
          </pc:sldLayoutMkLst>
          <pc:spChg chg="mod">
            <ac:chgData name="Michaela Mönter" userId="7c2a0341-63eb-454a-be55-cee78763ec1b" providerId="ADAL" clId="{024749CA-C309-4209-A785-BC7766D0E3FD}" dt="2025-05-08T11:03:09.959" v="94" actId="790"/>
            <ac:spMkLst>
              <pc:docMk/>
              <pc:sldMasterMk cId="0" sldId="2147483648"/>
              <pc:sldLayoutMk cId="0" sldId="2147483650"/>
              <ac:spMk id="23" creationId="{00000000-0000-0000-0000-000000000000}"/>
            </ac:spMkLst>
          </pc:spChg>
        </pc:sldLayoutChg>
        <pc:sldLayoutChg chg="modSp mod">
          <pc:chgData name="Michaela Mönter" userId="7c2a0341-63eb-454a-be55-cee78763ec1b" providerId="ADAL" clId="{024749CA-C309-4209-A785-BC7766D0E3FD}" dt="2025-05-08T11:05:13.917" v="102" actId="790"/>
          <pc:sldLayoutMkLst>
            <pc:docMk/>
            <pc:sldMasterMk cId="0" sldId="2147483648"/>
            <pc:sldLayoutMk cId="0" sldId="2147483652"/>
          </pc:sldLayoutMkLst>
          <pc:spChg chg="mod">
            <ac:chgData name="Michaela Mönter" userId="7c2a0341-63eb-454a-be55-cee78763ec1b" providerId="ADAL" clId="{024749CA-C309-4209-A785-BC7766D0E3FD}" dt="2025-05-08T11:05:13.917" v="102" actId="790"/>
            <ac:spMkLst>
              <pc:docMk/>
              <pc:sldMasterMk cId="0" sldId="2147483648"/>
              <pc:sldLayoutMk cId="0" sldId="2147483652"/>
              <ac:spMk id="35" creationId="{00000000-0000-0000-0000-000000000000}"/>
            </ac:spMkLst>
          </pc:spChg>
        </pc:sldLayoutChg>
        <pc:sldLayoutChg chg="modSp mod">
          <pc:chgData name="Michaela Mönter" userId="7c2a0341-63eb-454a-be55-cee78763ec1b" providerId="ADAL" clId="{024749CA-C309-4209-A785-BC7766D0E3FD}" dt="2025-05-08T11:06:04.187" v="104" actId="790"/>
          <pc:sldLayoutMkLst>
            <pc:docMk/>
            <pc:sldMasterMk cId="0" sldId="2147483648"/>
            <pc:sldLayoutMk cId="0" sldId="2147483654"/>
          </pc:sldLayoutMkLst>
          <pc:spChg chg="mod">
            <ac:chgData name="Michaela Mönter" userId="7c2a0341-63eb-454a-be55-cee78763ec1b" providerId="ADAL" clId="{024749CA-C309-4209-A785-BC7766D0E3FD}" dt="2025-05-08T11:06:04.187" v="104" actId="790"/>
            <ac:spMkLst>
              <pc:docMk/>
              <pc:sldMasterMk cId="0" sldId="2147483648"/>
              <pc:sldLayoutMk cId="0" sldId="2147483654"/>
              <ac:spMk id="51" creationId="{00000000-0000-0000-0000-000000000000}"/>
            </ac:spMkLst>
          </pc:spChg>
        </pc:sldLayoutChg>
        <pc:sldLayoutChg chg="modSp mod">
          <pc:chgData name="Michaela Mönter" userId="7c2a0341-63eb-454a-be55-cee78763ec1b" providerId="ADAL" clId="{024749CA-C309-4209-A785-BC7766D0E3FD}" dt="2025-05-08T11:06:34.720" v="106" actId="790"/>
          <pc:sldLayoutMkLst>
            <pc:docMk/>
            <pc:sldMasterMk cId="0" sldId="2147483648"/>
            <pc:sldLayoutMk cId="0" sldId="2147483655"/>
          </pc:sldLayoutMkLst>
          <pc:spChg chg="mod">
            <ac:chgData name="Michaela Mönter" userId="7c2a0341-63eb-454a-be55-cee78763ec1b" providerId="ADAL" clId="{024749CA-C309-4209-A785-BC7766D0E3FD}" dt="2025-05-08T11:06:34.720" v="106" actId="790"/>
            <ac:spMkLst>
              <pc:docMk/>
              <pc:sldMasterMk cId="0" sldId="2147483648"/>
              <pc:sldLayoutMk cId="0" sldId="2147483655"/>
              <ac:spMk id="57"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B34EC1-C45F-49E3-A802-514778F67F26}" type="datetimeFigureOut">
              <a:rPr lang="en-US" smtClean="0">
                <a:latin typeface="Calibri" panose="020F0502020204030204" pitchFamily="34" charset="0"/>
                <a:cs typeface="Calibri" panose="020F0502020204030204" pitchFamily="34" charset="0"/>
              </a:rPr>
              <a:t>5/21/2025</a:t>
            </a:fld>
            <a:endParaRPr lang="en-US" dirty="0">
              <a:latin typeface="Calibri" panose="020F0502020204030204" pitchFamily="34" charset="0"/>
              <a:cs typeface="Calibri" panose="020F050202020403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DCBDC2-E35A-456F-B040-B75C6454F124}"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927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dirty="0">
              <a:solidFill>
                <a:srgbClr val="222222"/>
              </a:solidFill>
              <a:highlight>
                <a:srgbClr val="FFFFFF"/>
              </a:highlight>
              <a:latin typeface="Calibri" panose="020F0502020204030204" pitchFamily="34" charset="0"/>
              <a:ea typeface="Arial"/>
              <a:cs typeface="Calibri" panose="020F0502020204030204" pitchFamily="34" charset="0"/>
              <a:sym typeface="Arial"/>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23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98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74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531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886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370f821f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667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370f821f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2370f821f7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32370f821f7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32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319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353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23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641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16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809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92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2370f821f7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32370f821f7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2370f821f7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32370f821f7_2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32370f821f7_2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2370f821f7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32370f821f7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32370f821f7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2370f821f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32370f821f7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32370f821f7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20455944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320455944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3204559444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a:extLst>
            <a:ext uri="{FF2B5EF4-FFF2-40B4-BE49-F238E27FC236}">
              <a16:creationId xmlns:a16="http://schemas.microsoft.com/office/drawing/2014/main" id="{7F287101-8910-12E9-FFBC-01A19CE7A6A9}"/>
            </a:ext>
          </a:extLst>
        </p:cNvPr>
        <p:cNvGrpSpPr/>
        <p:nvPr/>
      </p:nvGrpSpPr>
      <p:grpSpPr>
        <a:xfrm>
          <a:off x="0" y="0"/>
          <a:ext cx="0" cy="0"/>
          <a:chOff x="0" y="0"/>
          <a:chExt cx="0" cy="0"/>
        </a:xfrm>
      </p:grpSpPr>
      <p:sp>
        <p:nvSpPr>
          <p:cNvPr id="515" name="Google Shape;515;p53:notes">
            <a:extLst>
              <a:ext uri="{FF2B5EF4-FFF2-40B4-BE49-F238E27FC236}">
                <a16:creationId xmlns:a16="http://schemas.microsoft.com/office/drawing/2014/main" id="{01EFBA2D-9D9C-A8EC-1892-3C101ADA93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53:notes">
            <a:extLst>
              <a:ext uri="{FF2B5EF4-FFF2-40B4-BE49-F238E27FC236}">
                <a16:creationId xmlns:a16="http://schemas.microsoft.com/office/drawing/2014/main" id="{80FD250C-B78A-E30C-763D-36B47B81B0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B is correct </a:t>
            </a:r>
            <a:endParaRPr/>
          </a:p>
        </p:txBody>
      </p:sp>
      <p:sp>
        <p:nvSpPr>
          <p:cNvPr id="517" name="Google Shape;517;p53:notes">
            <a:extLst>
              <a:ext uri="{FF2B5EF4-FFF2-40B4-BE49-F238E27FC236}">
                <a16:creationId xmlns:a16="http://schemas.microsoft.com/office/drawing/2014/main" id="{D52C0F93-FDF9-C09F-A864-9E0B58DECD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829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C is correct</a:t>
            </a:r>
            <a:endParaRPr/>
          </a:p>
        </p:txBody>
      </p:sp>
      <p:sp>
        <p:nvSpPr>
          <p:cNvPr id="529" name="Google Shape;52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B</a:t>
            </a:r>
            <a:endParaRPr dirty="0"/>
          </a:p>
        </p:txBody>
      </p:sp>
      <p:sp>
        <p:nvSpPr>
          <p:cNvPr id="541" name="Google Shape;54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59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noProof="0" dirty="0">
                <a:solidFill>
                  <a:schemeClr val="dk1"/>
                </a:solidFill>
                <a:latin typeface="Calibri"/>
                <a:ea typeface="Calibri"/>
                <a:cs typeface="Calibri"/>
                <a:sym typeface="Calibri"/>
              </a:rPr>
              <a:t>Competencias digitales básicas</a:t>
            </a: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2" name="Εικόνα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75783" y="6233657"/>
            <a:ext cx="616217" cy="62434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62"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 name="Εικόνα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75783" y="6233657"/>
            <a:ext cx="616217" cy="6243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63"/>
          <p:cNvSpPr txBox="1">
            <a:spLocks noGrp="1"/>
          </p:cNvSpPr>
          <p:nvPr>
            <p:ph type="body" idx="1"/>
          </p:nvPr>
        </p:nvSpPr>
        <p:spPr>
          <a:xfrm>
            <a:off x="557999" y="1800000"/>
            <a:ext cx="6785776"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600"/>
              </a:spcAft>
              <a:buSzPts val="2400"/>
              <a:buChar char="▪"/>
              <a:defRPr sz="2400">
                <a:latin typeface="Calibri" panose="020F0502020204030204" pitchFamily="34" charset="0"/>
                <a:cs typeface="Calibri" panose="020F0502020204030204" pitchFamily="34" charset="0"/>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5" name="Google Shape;35;p63"/>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noProof="0" dirty="0">
                <a:solidFill>
                  <a:schemeClr val="dk1"/>
                </a:solidFill>
                <a:latin typeface="Calibri"/>
                <a:ea typeface="Calibri"/>
                <a:cs typeface="Calibri"/>
                <a:sym typeface="Calibri"/>
              </a:rPr>
              <a:t>Competencias digitales básicas </a:t>
            </a:r>
          </a:p>
        </p:txBody>
      </p:sp>
      <p:sp>
        <p:nvSpPr>
          <p:cNvPr id="36" name="Google Shape;36;p6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panose="020F0502020204030204" pitchFamily="34" charset="0"/>
                <a:ea typeface="Calibri"/>
                <a:cs typeface="Calibri" panose="020F0502020204030204" pitchFamily="34" charset="0"/>
                <a:sym typeface="Calibri"/>
              </a:rPr>
              <a:t>1</a:t>
            </a:r>
            <a:endParaRPr sz="2000" b="1"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Impact"/>
                <a:ea typeface="Impact"/>
                <a:cs typeface="Impact"/>
                <a:sym typeface="Impact"/>
              </a:rPr>
              <a:t>2. Empower</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41" name="Google Shape;41;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Impact"/>
                <a:ea typeface="Impact"/>
                <a:cs typeface="Impact"/>
                <a:sym typeface="Impact"/>
              </a:rPr>
              <a:t>3. Participate</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42" name="Google Shape;42;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Impact"/>
                <a:ea typeface="Impact"/>
                <a:cs typeface="Impact"/>
                <a:sym typeface="Impact"/>
              </a:rPr>
              <a:t>1. Prevent</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pic>
        <p:nvPicPr>
          <p:cNvPr id="43" name="Google Shape;43;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4" name="Google Shape;44;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45" name="Google Shape;45;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6"/>
        <p:cNvGrpSpPr/>
        <p:nvPr/>
      </p:nvGrpSpPr>
      <p:grpSpPr>
        <a:xfrm>
          <a:off x="0" y="0"/>
          <a:ext cx="0" cy="0"/>
          <a:chOff x="0" y="0"/>
          <a:chExt cx="0" cy="0"/>
        </a:xfrm>
      </p:grpSpPr>
      <p:sp>
        <p:nvSpPr>
          <p:cNvPr id="47" name="Google Shape;47;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panose="020F0502020204030204" pitchFamily="34" charset="0"/>
                <a:cs typeface="Calibri" panose="020F0502020204030204" pitchFamily="34" charset="0"/>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panose="020F0502020204030204" pitchFamily="34" charset="0"/>
                <a:cs typeface="Calibri" panose="020F0502020204030204" pitchFamily="34" charset="0"/>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panose="020F0502020204030204" pitchFamily="34" charset="0"/>
                <a:ea typeface="Calibri"/>
                <a:cs typeface="Calibri" panose="020F0502020204030204" pitchFamily="34" charset="0"/>
                <a:sym typeface="Calibri"/>
              </a:rPr>
              <a:t>1</a:t>
            </a:r>
            <a:endParaRPr sz="2000" b="1"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51" name="Google Shape;51;p6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noProof="0" dirty="0">
                <a:solidFill>
                  <a:schemeClr val="dk1"/>
                </a:solidFill>
                <a:latin typeface="Calibri"/>
                <a:ea typeface="Calibri"/>
                <a:cs typeface="Calibri"/>
                <a:sym typeface="Calibri"/>
              </a:rPr>
              <a:t>Competencias digitales básicas </a:t>
            </a:r>
          </a:p>
        </p:txBody>
      </p:sp>
      <p:pic>
        <p:nvPicPr>
          <p:cNvPr id="52" name="Google Shape;52;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60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6" name="Google Shape;56;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57" name="Google Shape;57;p6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noProof="0" dirty="0">
                <a:solidFill>
                  <a:schemeClr val="dk1"/>
                </a:solidFill>
                <a:latin typeface="Calibri"/>
                <a:ea typeface="Calibri"/>
                <a:cs typeface="Calibri"/>
                <a:sym typeface="Calibri"/>
              </a:rPr>
              <a:t>Competencias digitales básicas </a:t>
            </a:r>
          </a:p>
        </p:txBody>
      </p:sp>
      <p:pic>
        <p:nvPicPr>
          <p:cNvPr id="58" name="Google Shape;58;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desktop-computer-vconcept-illustration_32318401.htm#fromView=image_search_similar&amp;page=1&amp;position=0&amp;uuid=21f7f04f-8049-4fac-86d1-da7242d84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gear-check-icon-logo-design_49606026.htm#fromView=search&amp;page=1&amp;position=3&amp;uuid=0496f0b9-3776-46d3-bacc-0c8aaa175f77&amp;query=ge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hyperlink" Target="https://elderlymobilemoney.e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freepik.com/free-vector/helpful-sign-concept-illustration_13247458.htm#fromView=search&amp;page=2&amp;position=3&amp;uuid=617ef12e-3c7e-474f-b79e-54d8b7e2fcc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flat-devices-design_983498.htm#fromView=image_search_similar&amp;page=1&amp;position=0&amp;uuid=847ccd5d-70b3-4fc0-88df-f2f7485e81e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6" b="11616"/>
          <a:stretch/>
        </p:blipFill>
        <p:spPr>
          <a:xfrm>
            <a:off x="452338" y="0"/>
            <a:ext cx="5204308" cy="5333341"/>
          </a:xfrm>
          <a:prstGeom prst="rect">
            <a:avLst/>
          </a:prstGeom>
          <a:noFill/>
          <a:ln>
            <a:noFill/>
          </a:ln>
        </p:spPr>
      </p:pic>
      <p:sp>
        <p:nvSpPr>
          <p:cNvPr id="66" name="Google Shape;66;p1"/>
          <p:cNvSpPr txBox="1"/>
          <p:nvPr/>
        </p:nvSpPr>
        <p:spPr>
          <a:xfrm>
            <a:off x="5869458" y="2864579"/>
            <a:ext cx="6254785"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s-ES" sz="4800" b="1" noProof="0" dirty="0">
                <a:solidFill>
                  <a:srgbClr val="FCB13A"/>
                </a:solidFill>
                <a:latin typeface="Calibri"/>
                <a:ea typeface="Calibri"/>
                <a:cs typeface="Calibri"/>
                <a:sym typeface="Calibri"/>
              </a:rPr>
              <a:t>Módulo </a:t>
            </a:r>
            <a:r>
              <a:rPr lang="es-ES" sz="4800" b="1" i="0" u="none" strike="noStrike" cap="none" noProof="0" dirty="0">
                <a:solidFill>
                  <a:srgbClr val="FCB13A"/>
                </a:solidFill>
                <a:latin typeface="Calibri"/>
                <a:ea typeface="Calibri"/>
                <a:cs typeface="Calibri"/>
                <a:sym typeface="Calibri"/>
              </a:rPr>
              <a:t>1</a:t>
            </a:r>
            <a:r>
              <a:rPr lang="es-ES" sz="3200" b="1" i="0" u="none" strike="noStrike" cap="none" noProof="0" dirty="0">
                <a:solidFill>
                  <a:schemeClr val="dk1"/>
                </a:solidFill>
                <a:latin typeface="Calibri"/>
                <a:ea typeface="Calibri"/>
                <a:cs typeface="Calibri"/>
                <a:sym typeface="Calibri"/>
              </a:rPr>
              <a:t/>
            </a:r>
            <a:br>
              <a:rPr lang="es-ES" sz="3200" b="1" i="0" u="none" strike="noStrike" cap="none" noProof="0" dirty="0">
                <a:solidFill>
                  <a:schemeClr val="dk1"/>
                </a:solidFill>
                <a:latin typeface="Calibri"/>
                <a:ea typeface="Calibri"/>
                <a:cs typeface="Calibri"/>
                <a:sym typeface="Calibri"/>
              </a:rPr>
            </a:br>
            <a:r>
              <a:rPr lang="es-ES" sz="4400" b="1" i="0" u="none" strike="noStrike" cap="none" noProof="0" dirty="0">
                <a:solidFill>
                  <a:srgbClr val="3F3F3F"/>
                </a:solidFill>
                <a:latin typeface="Calibri"/>
                <a:ea typeface="Calibri"/>
                <a:cs typeface="Calibri"/>
                <a:sym typeface="Calibri"/>
              </a:rPr>
              <a:t>Competencias digitales básicas </a:t>
            </a:r>
            <a:endParaRPr lang="es-ES" sz="16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7" name="Google Shape;67;p1"/>
          <p:cNvSpPr/>
          <p:nvPr/>
        </p:nvSpPr>
        <p:spPr>
          <a:xfrm>
            <a:off x="-6352" y="190322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ts val="1200"/>
              <a:buFont typeface="Arial"/>
              <a:buNone/>
            </a:pPr>
            <a:r>
              <a:rPr lang="es-ES" sz="1110" b="0" i="0" u="none" strike="noStrike" cap="none" dirty="0">
                <a:solidFill>
                  <a:schemeClr val="lt1"/>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 Número de proyecto: 2023-1-RO01-KA220-ADU-000157797</a:t>
            </a: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2" name="Εικόνα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44075"/>
            <a:ext cx="2596120" cy="6278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s-ES" noProof="0" dirty="0"/>
              <a:t>Ordenador Personal</a:t>
            </a:r>
          </a:p>
        </p:txBody>
      </p:sp>
      <p:pic>
        <p:nvPicPr>
          <p:cNvPr id="4" name="Google Shape;192;p10" descr="Desktop computer vconcept illustration"/>
          <p:cNvPicPr preferRelativeResize="0"/>
          <p:nvPr/>
        </p:nvPicPr>
        <p:blipFill rotWithShape="1">
          <a:blip r:embed="rId3">
            <a:alphaModFix/>
          </a:blip>
          <a:srcRect/>
          <a:stretch/>
        </p:blipFill>
        <p:spPr>
          <a:xfrm>
            <a:off x="8177945" y="1685096"/>
            <a:ext cx="3391461" cy="3725034"/>
          </a:xfrm>
          <a:prstGeom prst="rect">
            <a:avLst/>
          </a:prstGeom>
          <a:noFill/>
          <a:ln>
            <a:noFill/>
          </a:ln>
        </p:spPr>
      </p:pic>
      <p:sp>
        <p:nvSpPr>
          <p:cNvPr id="5" name="Google Shape;193;p10"/>
          <p:cNvSpPr/>
          <p:nvPr/>
        </p:nvSpPr>
        <p:spPr>
          <a:xfrm>
            <a:off x="9020432" y="0"/>
            <a:ext cx="3165944"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a:t>
            </a:r>
            <a:r>
              <a:rPr lang="es-ES" sz="1800" b="0" i="0" u="none" strike="noStrike" cap="none" noProof="0" dirty="0">
                <a:solidFill>
                  <a:srgbClr val="1C2E78"/>
                </a:solidFill>
                <a:latin typeface="Calibri"/>
                <a:ea typeface="Calibri"/>
                <a:cs typeface="Calibri"/>
                <a:sym typeface="Calibri"/>
              </a:rPr>
              <a:t>Terminología básica </a:t>
            </a:r>
            <a:endParaRPr sz="1800" b="0" i="0" u="none" strike="noStrike" cap="none" dirty="0">
              <a:solidFill>
                <a:srgbClr val="1C2E78"/>
              </a:solidFill>
              <a:latin typeface="Calibri"/>
              <a:ea typeface="Calibri"/>
              <a:cs typeface="Calibri"/>
              <a:sym typeface="Calibri"/>
            </a:endParaRPr>
          </a:p>
        </p:txBody>
      </p:sp>
      <p:sp>
        <p:nvSpPr>
          <p:cNvPr id="6" name="Google Shape;191;p10"/>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Imagen de storyset on Freepik</a:t>
            </a:r>
            <a:endParaRPr sz="1200" b="0" i="0" u="none" strike="noStrike" cap="none" dirty="0">
              <a:solidFill>
                <a:schemeClr val="dk1"/>
              </a:solidFill>
              <a:latin typeface="Calibri"/>
              <a:ea typeface="Calibri"/>
              <a:cs typeface="Calibri"/>
              <a:sym typeface="Calibri"/>
            </a:endParaRPr>
          </a:p>
        </p:txBody>
      </p:sp>
      <p:sp>
        <p:nvSpPr>
          <p:cNvPr id="7" name="Θέση κειμένου 2">
            <a:extLst>
              <a:ext uri="{FF2B5EF4-FFF2-40B4-BE49-F238E27FC236}">
                <a16:creationId xmlns:a16="http://schemas.microsoft.com/office/drawing/2014/main" id="{9A92BFD0-EB89-3790-3B43-2874B3B58DC9}"/>
              </a:ext>
            </a:extLst>
          </p:cNvPr>
          <p:cNvSpPr txBox="1">
            <a:spLocks/>
          </p:cNvSpPr>
          <p:nvPr/>
        </p:nvSpPr>
        <p:spPr>
          <a:xfrm>
            <a:off x="558000" y="1849132"/>
            <a:ext cx="7571659" cy="455350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b="1" noProof="0" dirty="0"/>
              <a:t>Descripción: </a:t>
            </a:r>
            <a:r>
              <a:rPr lang="es-ES" noProof="0" dirty="0"/>
              <a:t>Un ordenador personal (PC), de sobremesa o portátil, es un dispositivo electrónico que se utiliza para diversos fines, como navegar por Internet, escribir documentos, jugar a videojuegos, etc. </a:t>
            </a:r>
          </a:p>
          <a:p>
            <a:r>
              <a:rPr lang="es-ES" b="1" noProof="0" dirty="0"/>
              <a:t>Útil para: </a:t>
            </a:r>
            <a:r>
              <a:rPr lang="es-ES" noProof="0" dirty="0"/>
              <a:t>Búsqueda avanzada en Internet, redacción de textos largos, redacción de correos electrónicos, compra de productos en línea, banca electrónica.</a:t>
            </a:r>
          </a:p>
          <a:p>
            <a:r>
              <a:rPr lang="es-ES" b="1" noProof="0" dirty="0"/>
              <a:t>No es útil para:  </a:t>
            </a:r>
            <a:r>
              <a:rPr lang="es-ES" noProof="0" dirty="0"/>
              <a:t>Buscar en Internet o escribir textos cortos sobre la marcha.</a:t>
            </a:r>
          </a:p>
          <a:p>
            <a:endParaRPr lang="en-US" dirty="0"/>
          </a:p>
        </p:txBody>
      </p:sp>
    </p:spTree>
    <p:extLst>
      <p:ext uri="{BB962C8B-B14F-4D97-AF65-F5344CB8AC3E}">
        <p14:creationId xmlns:p14="http://schemas.microsoft.com/office/powerpoint/2010/main" val="297500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s-ES" noProof="0" dirty="0"/>
              <a:t>Smartphone / Teléfono inteligente</a:t>
            </a:r>
          </a:p>
        </p:txBody>
      </p:sp>
      <p:sp>
        <p:nvSpPr>
          <p:cNvPr id="4" name="Google Shape;201;p1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pch.vector on Freepik</a:t>
            </a:r>
            <a:endParaRPr sz="1200" b="0" i="0" u="none" strike="noStrike" cap="none">
              <a:solidFill>
                <a:schemeClr val="dk1"/>
              </a:solidFill>
              <a:latin typeface="Calibri"/>
              <a:ea typeface="Calibri"/>
              <a:cs typeface="Calibri"/>
              <a:sym typeface="Calibri"/>
            </a:endParaRPr>
          </a:p>
        </p:txBody>
      </p:sp>
      <p:pic>
        <p:nvPicPr>
          <p:cNvPr id="5" name="Google Shape;202;p11" descr="Mobile phone in hand isolated. Man holding smartphone with blank screen and doing screenshot. Software and technology concept"/>
          <p:cNvPicPr preferRelativeResize="0"/>
          <p:nvPr/>
        </p:nvPicPr>
        <p:blipFill rotWithShape="1">
          <a:blip r:embed="rId4">
            <a:alphaModFix/>
          </a:blip>
          <a:srcRect t="45938"/>
          <a:stretch/>
        </p:blipFill>
        <p:spPr>
          <a:xfrm>
            <a:off x="8272272" y="1799999"/>
            <a:ext cx="3535022" cy="3954291"/>
          </a:xfrm>
          <a:prstGeom prst="rect">
            <a:avLst/>
          </a:prstGeom>
          <a:noFill/>
          <a:ln>
            <a:noFill/>
          </a:ln>
        </p:spPr>
      </p:pic>
      <p:sp>
        <p:nvSpPr>
          <p:cNvPr id="6" name="Google Shape;203;p11"/>
          <p:cNvSpPr/>
          <p:nvPr/>
        </p:nvSpPr>
        <p:spPr>
          <a:xfrm>
            <a:off x="9119286" y="0"/>
            <a:ext cx="306709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a:t>
            </a:r>
            <a:r>
              <a:rPr lang="es-ES" sz="1800" b="0" i="0" u="none" strike="noStrike" cap="none" noProof="0" dirty="0">
                <a:solidFill>
                  <a:srgbClr val="1C2E78"/>
                </a:solidFill>
                <a:latin typeface="Calibri"/>
                <a:ea typeface="Calibri"/>
                <a:cs typeface="Calibri"/>
                <a:sym typeface="Calibri"/>
              </a:rPr>
              <a:t>Terminología básica </a:t>
            </a:r>
            <a:endParaRPr sz="1800" b="0" i="0" u="none" strike="noStrike" cap="none" dirty="0">
              <a:solidFill>
                <a:srgbClr val="1C2E78"/>
              </a:solidFill>
              <a:latin typeface="Calibri"/>
              <a:ea typeface="Calibri"/>
              <a:cs typeface="Calibri"/>
              <a:sym typeface="Calibri"/>
            </a:endParaRPr>
          </a:p>
        </p:txBody>
      </p:sp>
      <p:sp>
        <p:nvSpPr>
          <p:cNvPr id="7" name="Θέση κειμένου 2">
            <a:extLst>
              <a:ext uri="{FF2B5EF4-FFF2-40B4-BE49-F238E27FC236}">
                <a16:creationId xmlns:a16="http://schemas.microsoft.com/office/drawing/2014/main" id="{1D847156-2034-0CD0-CEA6-934A7E2A22BF}"/>
              </a:ext>
            </a:extLst>
          </p:cNvPr>
          <p:cNvSpPr txBox="1">
            <a:spLocks/>
          </p:cNvSpPr>
          <p:nvPr/>
        </p:nvSpPr>
        <p:spPr>
          <a:xfrm>
            <a:off x="384706" y="1742547"/>
            <a:ext cx="7523320" cy="47666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b="1" noProof="0" dirty="0"/>
              <a:t>Descripción: </a:t>
            </a:r>
            <a:r>
              <a:rPr lang="es-ES" noProof="0" dirty="0"/>
              <a:t>Un smartphone es un teléfono móvil que puede hacer mucho más que llamar por teléfono. Por ejemplo, puede conectarse a Internet y hacer fotos o vídeos. También puede considerarse un pequeño ordenador. La pantalla de un smartphone es táctil. </a:t>
            </a:r>
          </a:p>
          <a:p>
            <a:r>
              <a:rPr lang="es-ES" b="1" noProof="0" dirty="0"/>
              <a:t>Útil para: </a:t>
            </a:r>
            <a:r>
              <a:rPr lang="es-ES" noProof="0" dirty="0"/>
              <a:t>Escribir mensajes cortos, hacer una pequeña búsqueda en Internet, usar redes sociales como WhatsApp, Instagram, consultar correos electrónicos, banca electrónica, comprar en línea, etc.</a:t>
            </a:r>
          </a:p>
          <a:p>
            <a:r>
              <a:rPr lang="es-ES" b="1" noProof="0" dirty="0"/>
              <a:t>No es útil para</a:t>
            </a:r>
            <a:r>
              <a:rPr lang="es-ES" noProof="0" dirty="0"/>
              <a:t>: Escribir textos largos o hacer búsquedas extensas en Internet.</a:t>
            </a:r>
          </a:p>
          <a:p>
            <a:endParaRPr lang="en-US" dirty="0"/>
          </a:p>
        </p:txBody>
      </p:sp>
    </p:spTree>
    <p:extLst>
      <p:ext uri="{BB962C8B-B14F-4D97-AF65-F5344CB8AC3E}">
        <p14:creationId xmlns:p14="http://schemas.microsoft.com/office/powerpoint/2010/main" val="350586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Tablet</a:t>
            </a:r>
          </a:p>
        </p:txBody>
      </p:sp>
      <p:sp>
        <p:nvSpPr>
          <p:cNvPr id="4" name="Google Shape;211;p12"/>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by pch.vector on Freepik</a:t>
            </a:r>
            <a:endParaRPr sz="1200" b="0" i="0" u="none" strike="noStrike" cap="none">
              <a:solidFill>
                <a:schemeClr val="dk1"/>
              </a:solidFill>
              <a:latin typeface="Calibri"/>
              <a:ea typeface="Calibri"/>
              <a:cs typeface="Calibri"/>
              <a:sym typeface="Calibri"/>
            </a:endParaRPr>
          </a:p>
        </p:txBody>
      </p:sp>
      <p:pic>
        <p:nvPicPr>
          <p:cNvPr id="5" name="Google Shape;212;p12" descr="Hands holding tablet  with video call flat vector illustration. Digital device with online group conference or remote meeting of colleagues. Social media, communication, technology vector illustration"/>
          <p:cNvPicPr preferRelativeResize="0"/>
          <p:nvPr/>
        </p:nvPicPr>
        <p:blipFill rotWithShape="1">
          <a:blip r:embed="rId4">
            <a:alphaModFix/>
          </a:blip>
          <a:srcRect/>
          <a:stretch/>
        </p:blipFill>
        <p:spPr>
          <a:xfrm>
            <a:off x="8105775" y="1800000"/>
            <a:ext cx="3882038" cy="3172050"/>
          </a:xfrm>
          <a:prstGeom prst="rect">
            <a:avLst/>
          </a:prstGeom>
          <a:noFill/>
          <a:ln>
            <a:noFill/>
          </a:ln>
        </p:spPr>
      </p:pic>
      <p:sp>
        <p:nvSpPr>
          <p:cNvPr id="6" name="Google Shape;213;p12"/>
          <p:cNvSpPr/>
          <p:nvPr/>
        </p:nvSpPr>
        <p:spPr>
          <a:xfrm>
            <a:off x="9366422" y="0"/>
            <a:ext cx="2819954"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a:t>
            </a:r>
            <a:r>
              <a:rPr lang="es-ES" sz="1800" b="0" i="0" u="none" strike="noStrike" cap="none" noProof="0" dirty="0">
                <a:solidFill>
                  <a:srgbClr val="1C2E78"/>
                </a:solidFill>
                <a:latin typeface="Calibri"/>
                <a:ea typeface="Calibri"/>
                <a:cs typeface="Calibri"/>
                <a:sym typeface="Calibri"/>
              </a:rPr>
              <a:t>Terminología básica </a:t>
            </a:r>
            <a:endParaRPr sz="1800" b="0" i="0" u="none" strike="noStrike" cap="none" dirty="0">
              <a:solidFill>
                <a:srgbClr val="1C2E78"/>
              </a:solidFill>
              <a:latin typeface="Calibri"/>
              <a:ea typeface="Calibri"/>
              <a:cs typeface="Calibri"/>
              <a:sym typeface="Calibri"/>
            </a:endParaRPr>
          </a:p>
        </p:txBody>
      </p:sp>
      <p:sp>
        <p:nvSpPr>
          <p:cNvPr id="7" name="Θέση κειμένου 2">
            <a:extLst>
              <a:ext uri="{FF2B5EF4-FFF2-40B4-BE49-F238E27FC236}">
                <a16:creationId xmlns:a16="http://schemas.microsoft.com/office/drawing/2014/main" id="{E58946E7-A8CA-EBCF-2006-3E742C7EF028}"/>
              </a:ext>
            </a:extLst>
          </p:cNvPr>
          <p:cNvSpPr txBox="1">
            <a:spLocks/>
          </p:cNvSpPr>
          <p:nvPr/>
        </p:nvSpPr>
        <p:spPr>
          <a:xfrm>
            <a:off x="557999" y="1685096"/>
            <a:ext cx="7177331" cy="455350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b="1" noProof="0" dirty="0"/>
              <a:t>Descripción: </a:t>
            </a:r>
            <a:r>
              <a:rPr lang="es-ES" noProof="0" dirty="0"/>
              <a:t>Una tablet es más pequeña que un ordenador o un portátil, pero más grande que un smartphone. Tiene pantalla táctil pero, a diferencia de un portátil, no tiene teclado.</a:t>
            </a:r>
          </a:p>
          <a:p>
            <a:r>
              <a:rPr lang="es-ES" b="1" noProof="0" dirty="0"/>
              <a:t>Útil para: </a:t>
            </a:r>
            <a:r>
              <a:rPr lang="es-ES" noProof="0" dirty="0"/>
              <a:t>Realizar actividades de búsqueda ligeras, descargar y leer libros, jugar, ver vídeos, consultar el correo electrónico, banca electrónica, comprar en línea.</a:t>
            </a:r>
          </a:p>
          <a:p>
            <a:r>
              <a:rPr lang="es-ES" b="1" noProof="0" dirty="0"/>
              <a:t>No es útil para: </a:t>
            </a:r>
            <a:r>
              <a:rPr lang="es-ES" noProof="0" dirty="0"/>
              <a:t>Escribir correos electrónicos largos u otros textos, actividades de búsqueda extensas.</a:t>
            </a:r>
          </a:p>
          <a:p>
            <a:endParaRPr lang="en-US" dirty="0"/>
          </a:p>
        </p:txBody>
      </p:sp>
    </p:spTree>
    <p:extLst>
      <p:ext uri="{BB962C8B-B14F-4D97-AF65-F5344CB8AC3E}">
        <p14:creationId xmlns:p14="http://schemas.microsoft.com/office/powerpoint/2010/main" val="174391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Memoria y almacenamiento: ¿cuál es la diferencia? </a:t>
            </a:r>
          </a:p>
        </p:txBody>
      </p:sp>
      <p:sp>
        <p:nvSpPr>
          <p:cNvPr id="3" name="Θέση κειμένου 2"/>
          <p:cNvSpPr>
            <a:spLocks noGrp="1"/>
          </p:cNvSpPr>
          <p:nvPr>
            <p:ph type="body" idx="1"/>
          </p:nvPr>
        </p:nvSpPr>
        <p:spPr>
          <a:xfrm>
            <a:off x="557999" y="1849132"/>
            <a:ext cx="7992877" cy="4553504"/>
          </a:xfrm>
        </p:spPr>
        <p:txBody>
          <a:bodyPr>
            <a:normAutofit fontScale="92500"/>
          </a:bodyPr>
          <a:lstStyle/>
          <a:p>
            <a:pPr marL="76200" indent="0">
              <a:buNone/>
            </a:pPr>
            <a:r>
              <a:rPr lang="es-ES" sz="2200" noProof="0" dirty="0"/>
              <a:t>Imagina que tu ordenador es como un escritorio que utilizas para trabajar.</a:t>
            </a:r>
          </a:p>
          <a:p>
            <a:r>
              <a:rPr lang="es-ES" sz="2200" b="1" noProof="0" dirty="0"/>
              <a:t>La memoria (RAM) </a:t>
            </a:r>
            <a:r>
              <a:rPr lang="es-ES" sz="2200" noProof="0" dirty="0"/>
              <a:t>es como la parte superior de tu escritorio, donde colocas temporalmente los papeles y las herramientas con las que trabajas. Cuando la limpias, los elementos desaparecen. La memoria es temporal y funciona rápido, pero no guarda las cosas para siempre.</a:t>
            </a:r>
          </a:p>
          <a:p>
            <a:r>
              <a:rPr lang="es-ES" sz="2200" b="1" noProof="0" dirty="0"/>
              <a:t>El almacenamiento (disco duro o SSD</a:t>
            </a:r>
            <a:r>
              <a:rPr lang="es-ES" sz="2200" noProof="0" dirty="0"/>
              <a:t>) es como un archivador cerca de tu escritorio. Aquí es donde guarda sus papeles, fotos y documentos importantes cuando no los estás utilizando. El archivador mantiene todo a salvo hasta que vuelves a necesitarlo. </a:t>
            </a:r>
          </a:p>
          <a:p>
            <a:r>
              <a:rPr lang="es-ES" sz="2200" noProof="0" dirty="0"/>
              <a:t>Así pues, </a:t>
            </a:r>
            <a:r>
              <a:rPr lang="es-ES" sz="2200" b="1" noProof="0" dirty="0"/>
              <a:t>la memoria </a:t>
            </a:r>
            <a:r>
              <a:rPr lang="es-ES" sz="2200" noProof="0" dirty="0"/>
              <a:t>es para las tareas del "ahora mismo", y </a:t>
            </a:r>
            <a:r>
              <a:rPr lang="es-ES" sz="2200" b="1" noProof="0" dirty="0"/>
              <a:t>el almacenamiento </a:t>
            </a:r>
            <a:r>
              <a:rPr lang="es-ES" sz="2200" noProof="0" dirty="0"/>
              <a:t>es para la conservación a "largo plazo". Ambas son importantes, pero realizan tareas diferentes.</a:t>
            </a:r>
          </a:p>
          <a:p>
            <a:endParaRPr lang="en-US" dirty="0"/>
          </a:p>
          <a:p>
            <a:endParaRPr lang="en-US" dirty="0"/>
          </a:p>
          <a:p>
            <a:endParaRPr lang="en-US" dirty="0"/>
          </a:p>
        </p:txBody>
      </p:sp>
      <p:sp>
        <p:nvSpPr>
          <p:cNvPr id="4" name="Google Shape;221;g2d716baa359_3_0"/>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Imagen de pch.vector en Freepik</a:t>
            </a:r>
            <a:endParaRPr sz="1200" b="0" i="0" u="none" strike="noStrike" cap="none">
              <a:solidFill>
                <a:schemeClr val="dk1"/>
              </a:solidFill>
              <a:latin typeface="Calibri"/>
              <a:ea typeface="Calibri"/>
              <a:cs typeface="Calibri"/>
              <a:sym typeface="Calibri"/>
            </a:endParaRPr>
          </a:p>
        </p:txBody>
      </p:sp>
      <p:pic>
        <p:nvPicPr>
          <p:cNvPr id="5" name="Google Shape;222;g2d716baa359_3_0"/>
          <p:cNvPicPr preferRelativeResize="0"/>
          <p:nvPr/>
        </p:nvPicPr>
        <p:blipFill rotWithShape="1">
          <a:blip r:embed="rId4">
            <a:alphaModFix/>
          </a:blip>
          <a:srcRect/>
          <a:stretch/>
        </p:blipFill>
        <p:spPr>
          <a:xfrm>
            <a:off x="8896350" y="1898265"/>
            <a:ext cx="2845275" cy="3425792"/>
          </a:xfrm>
          <a:prstGeom prst="rect">
            <a:avLst/>
          </a:prstGeom>
          <a:noFill/>
          <a:ln>
            <a:noFill/>
          </a:ln>
        </p:spPr>
      </p:pic>
      <p:sp>
        <p:nvSpPr>
          <p:cNvPr id="6" name="Google Shape;223;g2d716baa359_3_0"/>
          <p:cNvSpPr/>
          <p:nvPr/>
        </p:nvSpPr>
        <p:spPr>
          <a:xfrm>
            <a:off x="9564130" y="0"/>
            <a:ext cx="262224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a:t>
            </a:r>
            <a:r>
              <a:rPr lang="es-ES" sz="1800" b="0" i="0" u="none" strike="noStrike" cap="none" noProof="0" dirty="0">
                <a:solidFill>
                  <a:srgbClr val="1C2E78"/>
                </a:solidFill>
                <a:latin typeface="Calibri"/>
                <a:ea typeface="Calibri"/>
                <a:cs typeface="Calibri"/>
                <a:sym typeface="Calibri"/>
              </a:rPr>
              <a:t>Terminología básica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905017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Huellas dactilares y reconocimiento facial: ¿cuál es la diferencia? </a:t>
            </a:r>
          </a:p>
        </p:txBody>
      </p:sp>
      <p:sp>
        <p:nvSpPr>
          <p:cNvPr id="3" name="Θέση κειμένου 2"/>
          <p:cNvSpPr>
            <a:spLocks noGrp="1"/>
          </p:cNvSpPr>
          <p:nvPr>
            <p:ph type="body" idx="1"/>
          </p:nvPr>
        </p:nvSpPr>
        <p:spPr>
          <a:xfrm>
            <a:off x="557998" y="1800000"/>
            <a:ext cx="8067018" cy="4553504"/>
          </a:xfrm>
        </p:spPr>
        <p:txBody>
          <a:bodyPr>
            <a:normAutofit fontScale="85000" lnSpcReduction="20000"/>
          </a:bodyPr>
          <a:lstStyle/>
          <a:p>
            <a:pPr marL="76200" indent="0">
              <a:buNone/>
            </a:pPr>
            <a:r>
              <a:rPr lang="en-US" b="1" dirty="0"/>
              <a:t>Reconocimiento de huellas dactilares</a:t>
            </a:r>
          </a:p>
          <a:p>
            <a:r>
              <a:rPr lang="en-US" dirty="0"/>
              <a:t>Imagina que tu huella dactilar es como un sello único que sólo tienes tú.</a:t>
            </a:r>
          </a:p>
          <a:p>
            <a:r>
              <a:rPr lang="en-US" dirty="0"/>
              <a:t>Se coloca el dedo en un sensor especial y el dispositivo comprueba el patrón de líneas y crestas de la yema del dedo.</a:t>
            </a:r>
          </a:p>
          <a:p>
            <a:r>
              <a:rPr lang="en-US" dirty="0"/>
              <a:t>Es como si el aparato dijera: "Ah, sí, este es tu sello único. Puedes entrar".</a:t>
            </a:r>
          </a:p>
          <a:p>
            <a:pPr marL="76200" indent="0">
              <a:buNone/>
            </a:pPr>
            <a:r>
              <a:rPr lang="en-US" b="1" dirty="0"/>
              <a:t>Reconocimiento facial</a:t>
            </a:r>
          </a:p>
          <a:p>
            <a:r>
              <a:rPr lang="en-US" dirty="0"/>
              <a:t>Esto funciona como si el dispositivo "mirara" tu cara, como si un amigo te reconociera cuando te ve.</a:t>
            </a:r>
          </a:p>
          <a:p>
            <a:r>
              <a:rPr lang="en-US" dirty="0"/>
              <a:t>Utiliza la cámara para escanear la forma de </a:t>
            </a:r>
            <a:r>
              <a:rPr lang="en-US" dirty="0" err="1"/>
              <a:t>tu</a:t>
            </a:r>
            <a:r>
              <a:rPr lang="en-US" dirty="0"/>
              <a:t> cara, incluidos rasgos como la nariz, los ojos y la mandíbula.</a:t>
            </a:r>
          </a:p>
          <a:p>
            <a:r>
              <a:rPr lang="en-US" dirty="0"/>
              <a:t>El aparato dice entonces: "¡Sí, esta es tu cara! Bienvenido".</a:t>
            </a:r>
          </a:p>
          <a:p>
            <a:endParaRPr lang="en-US" dirty="0"/>
          </a:p>
        </p:txBody>
      </p:sp>
      <p:pic>
        <p:nvPicPr>
          <p:cNvPr id="4" name="Google Shape;229;g2d716baa359_3_10"/>
          <p:cNvPicPr preferRelativeResize="0"/>
          <p:nvPr/>
        </p:nvPicPr>
        <p:blipFill rotWithShape="1">
          <a:blip r:embed="rId3">
            <a:alphaModFix/>
          </a:blip>
          <a:srcRect/>
          <a:stretch/>
        </p:blipFill>
        <p:spPr>
          <a:xfrm>
            <a:off x="8513804" y="1565691"/>
            <a:ext cx="3678195" cy="3945423"/>
          </a:xfrm>
          <a:prstGeom prst="rect">
            <a:avLst/>
          </a:prstGeom>
          <a:noFill/>
          <a:ln>
            <a:noFill/>
          </a:ln>
        </p:spPr>
      </p:pic>
      <p:sp>
        <p:nvSpPr>
          <p:cNvPr id="5" name="Google Shape;232;g2d716baa359_3_10"/>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Imagen de pch.vector en Freepik</a:t>
            </a:r>
            <a:endParaRPr sz="1200" b="0" i="0" u="none" strike="noStrike" cap="none">
              <a:solidFill>
                <a:schemeClr val="dk1"/>
              </a:solidFill>
              <a:latin typeface="Calibri"/>
              <a:ea typeface="Calibri"/>
              <a:cs typeface="Calibri"/>
              <a:sym typeface="Calibri"/>
            </a:endParaRPr>
          </a:p>
        </p:txBody>
      </p:sp>
      <p:sp>
        <p:nvSpPr>
          <p:cNvPr id="6" name="Google Shape;233;g2d716baa359_3_10"/>
          <p:cNvSpPr/>
          <p:nvPr/>
        </p:nvSpPr>
        <p:spPr>
          <a:xfrm>
            <a:off x="9477632" y="0"/>
            <a:ext cx="2708744"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a:t>
            </a:r>
            <a:r>
              <a:rPr lang="es-ES" sz="1800" b="0" i="0" u="none" strike="noStrike" cap="none" noProof="0" dirty="0">
                <a:solidFill>
                  <a:srgbClr val="1C2E78"/>
                </a:solidFill>
                <a:latin typeface="Calibri"/>
                <a:ea typeface="Calibri"/>
                <a:cs typeface="Calibri"/>
                <a:sym typeface="Calibri"/>
              </a:rPr>
              <a:t>Terminología básica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77525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2370f821f7_1_2"/>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Unidad 3</a:t>
            </a:r>
            <a:r>
              <a:rPr lang="en-US" sz="4000" dirty="0"/>
              <a:t/>
            </a:r>
            <a:br>
              <a:rPr lang="en-US" sz="4000" dirty="0"/>
            </a:br>
            <a:r>
              <a:rPr lang="es-ES" sz="4000" noProof="0" dirty="0"/>
              <a:t>Ajustes básicos </a:t>
            </a:r>
            <a:endParaRPr sz="4000" dirty="0"/>
          </a:p>
        </p:txBody>
      </p:sp>
      <p:sp>
        <p:nvSpPr>
          <p:cNvPr id="240" name="Google Shape;240;g32370f821f7_1_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sp>
        <p:nvSpPr>
          <p:cNvPr id="241" name="Google Shape;241;g32370f821f7_1_2"/>
          <p:cNvSpPr txBox="1">
            <a:spLocks noGrp="1"/>
          </p:cNvSpPr>
          <p:nvPr>
            <p:ph type="body" idx="2"/>
          </p:nvPr>
        </p:nvSpPr>
        <p:spPr>
          <a:xfrm>
            <a:off x="617620" y="2849843"/>
            <a:ext cx="6817242"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s-ES" sz="2000" dirty="0"/>
              <a:t>Al terminar esta unidad, serás capaz de</a:t>
            </a:r>
            <a:r>
              <a:rPr lang="en-US" sz="2000" dirty="0"/>
              <a:t>:</a:t>
            </a:r>
            <a:endParaRPr dirty="0"/>
          </a:p>
          <a:p>
            <a:pPr marL="228600" lvl="0" indent="-228600" algn="l" rtl="0">
              <a:lnSpc>
                <a:spcPct val="150000"/>
              </a:lnSpc>
              <a:spcBef>
                <a:spcPts val="1200"/>
              </a:spcBef>
              <a:spcAft>
                <a:spcPts val="0"/>
              </a:spcAft>
              <a:buSzPts val="2000"/>
              <a:buFont typeface="Calibri"/>
              <a:buChar char="✔"/>
            </a:pPr>
            <a:r>
              <a:rPr lang="es-ES" sz="2000" dirty="0"/>
              <a:t>Conocer los diferentes ajustes que puedes realizar </a:t>
            </a:r>
          </a:p>
          <a:p>
            <a:pPr marL="228600" lvl="0" indent="-228600" algn="l" rtl="0">
              <a:lnSpc>
                <a:spcPct val="150000"/>
              </a:lnSpc>
              <a:spcBef>
                <a:spcPts val="1200"/>
              </a:spcBef>
              <a:spcAft>
                <a:spcPts val="0"/>
              </a:spcAft>
              <a:buSzPts val="2000"/>
              <a:buFont typeface="Calibri"/>
              <a:buChar char="✔"/>
            </a:pPr>
            <a:r>
              <a:rPr lang="es-ES" sz="2000" dirty="0"/>
              <a:t>Reconocer los diferentes botones de ajuste </a:t>
            </a:r>
          </a:p>
          <a:p>
            <a:pPr marL="228600" lvl="0" indent="-228600" algn="l" rtl="0">
              <a:lnSpc>
                <a:spcPct val="150000"/>
              </a:lnSpc>
              <a:spcBef>
                <a:spcPts val="1200"/>
              </a:spcBef>
              <a:spcAft>
                <a:spcPts val="0"/>
              </a:spcAft>
              <a:buSzPts val="2000"/>
              <a:buFont typeface="Calibri"/>
              <a:buChar char="✔"/>
            </a:pPr>
            <a:r>
              <a:rPr lang="es-ES" sz="2000" dirty="0"/>
              <a:t>Adaptar la configuración de tus dispositivos a tus necesidades</a:t>
            </a:r>
          </a:p>
          <a:p>
            <a:pPr marL="228600" lvl="0" indent="-228600" algn="l" rtl="0">
              <a:lnSpc>
                <a:spcPct val="150000"/>
              </a:lnSpc>
              <a:spcBef>
                <a:spcPts val="1200"/>
              </a:spcBef>
              <a:spcAft>
                <a:spcPts val="0"/>
              </a:spcAft>
              <a:buSzPts val="2000"/>
              <a:buFont typeface="Calibri"/>
              <a:buChar char="✔"/>
            </a:pPr>
            <a:endParaRPr sz="2000" dirty="0"/>
          </a:p>
        </p:txBody>
      </p:sp>
      <p:pic>
        <p:nvPicPr>
          <p:cNvPr id="242" name="Google Shape;242;g32370f821f7_1_2" descr="High ROI content abstract concept illustration"/>
          <p:cNvPicPr preferRelativeResize="0"/>
          <p:nvPr/>
        </p:nvPicPr>
        <p:blipFill rotWithShape="1">
          <a:blip r:embed="rId3">
            <a:alphaModFix/>
          </a:blip>
          <a:srcRect l="10457" t="11532" r="9779" b="9208"/>
          <a:stretch/>
        </p:blipFill>
        <p:spPr>
          <a:xfrm>
            <a:off x="7434862" y="1741009"/>
            <a:ext cx="4199138" cy="4172504"/>
          </a:xfrm>
          <a:prstGeom prst="rect">
            <a:avLst/>
          </a:prstGeom>
          <a:noFill/>
          <a:ln>
            <a:noFill/>
          </a:ln>
        </p:spPr>
      </p:pic>
      <p:sp>
        <p:nvSpPr>
          <p:cNvPr id="243" name="Google Shape;243;g32370f821f7_1_2"/>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s-ES" noProof="0" dirty="0"/>
              <a:t>¿Qué son los ajustes? </a:t>
            </a:r>
          </a:p>
        </p:txBody>
      </p:sp>
      <p:pic>
        <p:nvPicPr>
          <p:cNvPr id="7" name="Picture 2" descr="Gear check icon logo design">
            <a:extLst>
              <a:ext uri="{FF2B5EF4-FFF2-40B4-BE49-F238E27FC236}">
                <a16:creationId xmlns:a16="http://schemas.microsoft.com/office/drawing/2014/main" id="{B9DF39DC-CC0F-A1F9-F79B-2D71C3A17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400" y="1528020"/>
            <a:ext cx="4170950" cy="41709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51;p18"/>
          <p:cNvSpPr/>
          <p:nvPr/>
        </p:nvSpPr>
        <p:spPr>
          <a:xfrm>
            <a:off x="9428205" y="0"/>
            <a:ext cx="275814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1.3 Ajustes básicos</a:t>
            </a:r>
            <a:endParaRPr sz="1800" b="0" i="0" u="none" strike="noStrike" cap="none" dirty="0">
              <a:solidFill>
                <a:srgbClr val="1C2E78"/>
              </a:solidFill>
              <a:latin typeface="Calibri"/>
              <a:ea typeface="Calibri"/>
              <a:cs typeface="Calibri"/>
              <a:sym typeface="Calibri"/>
            </a:endParaRPr>
          </a:p>
        </p:txBody>
      </p:sp>
      <p:sp>
        <p:nvSpPr>
          <p:cNvPr id="9" name="Google Shape;221;g2d716baa359_3_0">
            <a:extLst>
              <a:ext uri="{FF2B5EF4-FFF2-40B4-BE49-F238E27FC236}">
                <a16:creationId xmlns:a16="http://schemas.microsoft.com/office/drawing/2014/main" id="{83E7A9E1-843F-CBCC-1768-18361AACFA91}"/>
              </a:ext>
            </a:extLst>
          </p:cNvPr>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Θέση κειμένου 5">
            <a:extLst>
              <a:ext uri="{FF2B5EF4-FFF2-40B4-BE49-F238E27FC236}">
                <a16:creationId xmlns:a16="http://schemas.microsoft.com/office/drawing/2014/main" id="{B3F519EC-62A2-EDF7-CF3F-1819FEA47AA9}"/>
              </a:ext>
            </a:extLst>
          </p:cNvPr>
          <p:cNvSpPr txBox="1">
            <a:spLocks/>
          </p:cNvSpPr>
          <p:nvPr/>
        </p:nvSpPr>
        <p:spPr>
          <a:xfrm>
            <a:off x="393750" y="1685096"/>
            <a:ext cx="8206553" cy="4766673"/>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noProof="0" dirty="0"/>
              <a:t>Piensa en el botón de ajustes como si fuera el panel de control de tu aparato, igual que los diales de la lavadora o el mando a distancia del televisor. Es donde puedes ajustar el funcionamiento a tus necesidades.</a:t>
            </a:r>
          </a:p>
          <a:p>
            <a:r>
              <a:rPr lang="es-ES" b="1" noProof="0" dirty="0"/>
              <a:t>Cómo reconocer el botón de ajustes </a:t>
            </a:r>
            <a:r>
              <a:rPr lang="es-ES" noProof="0" dirty="0"/>
              <a:t>: Busca un símbolo parecido a un </a:t>
            </a:r>
            <a:r>
              <a:rPr lang="es-ES" b="1" noProof="0" dirty="0"/>
              <a:t>engranaje </a:t>
            </a:r>
            <a:r>
              <a:rPr lang="es-ES" noProof="0" dirty="0"/>
              <a:t>(⚙️).</a:t>
            </a:r>
          </a:p>
          <a:p>
            <a:r>
              <a:rPr lang="es-ES" noProof="0" dirty="0"/>
              <a:t>¿Qué se puede ajustar en la configuración? </a:t>
            </a:r>
          </a:p>
          <a:p>
            <a:pPr lvl="1">
              <a:buFont typeface="Courier New" panose="02070309020205020404" pitchFamily="49" charset="0"/>
              <a:buChar char="o"/>
            </a:pPr>
            <a:r>
              <a:rPr lang="es-ES" b="1" noProof="0" dirty="0"/>
              <a:t>Brillo: </a:t>
            </a:r>
            <a:r>
              <a:rPr lang="es-ES" noProof="0" dirty="0"/>
              <a:t>Ajusta el brillo de la pantalla</a:t>
            </a:r>
          </a:p>
          <a:p>
            <a:pPr lvl="1">
              <a:buFont typeface="Courier New" panose="02070309020205020404" pitchFamily="49" charset="0"/>
              <a:buChar char="o"/>
            </a:pPr>
            <a:r>
              <a:rPr lang="es-ES" b="1" noProof="0" dirty="0"/>
              <a:t>El volumen: </a:t>
            </a:r>
            <a:r>
              <a:rPr lang="es-ES" noProof="0" dirty="0"/>
              <a:t>Sube o baja el sonido</a:t>
            </a:r>
          </a:p>
          <a:p>
            <a:pPr lvl="1">
              <a:buFont typeface="Courier New" panose="02070309020205020404" pitchFamily="49" charset="0"/>
              <a:buChar char="o"/>
            </a:pPr>
            <a:r>
              <a:rPr lang="es-ES" b="1" noProof="0" dirty="0" err="1"/>
              <a:t>Wi</a:t>
            </a:r>
            <a:r>
              <a:rPr lang="es-ES" b="1" noProof="0" dirty="0"/>
              <a:t>-Fi: </a:t>
            </a:r>
            <a:r>
              <a:rPr lang="es-ES" noProof="0" dirty="0"/>
              <a:t>Conéctate a Internet </a:t>
            </a:r>
          </a:p>
          <a:p>
            <a:pPr lvl="1">
              <a:buFont typeface="Courier New" panose="02070309020205020404" pitchFamily="49" charset="0"/>
              <a:buChar char="o"/>
            </a:pPr>
            <a:r>
              <a:rPr lang="es-ES" b="1" noProof="0" dirty="0"/>
              <a:t>Idioma: </a:t>
            </a:r>
            <a:r>
              <a:rPr lang="es-ES" noProof="0" dirty="0"/>
              <a:t>Cambia el idioma si prefieres leer las cosas en otro idioma.</a:t>
            </a:r>
          </a:p>
          <a:p>
            <a:endParaRPr lang="en-US" dirty="0"/>
          </a:p>
        </p:txBody>
      </p:sp>
    </p:spTree>
    <p:extLst>
      <p:ext uri="{BB962C8B-B14F-4D97-AF65-F5344CB8AC3E}">
        <p14:creationId xmlns:p14="http://schemas.microsoft.com/office/powerpoint/2010/main" val="38034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2370f821f7_1_11"/>
          <p:cNvSpPr txBox="1">
            <a:spLocks noGrp="1"/>
          </p:cNvSpPr>
          <p:nvPr>
            <p:ph type="title"/>
          </p:nvPr>
        </p:nvSpPr>
        <p:spPr>
          <a:xfrm>
            <a:off x="558000" y="7154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Unidad 4</a:t>
            </a:r>
            <a:r>
              <a:rPr lang="en-US" sz="4000" dirty="0"/>
              <a:t/>
            </a:r>
            <a:br>
              <a:rPr lang="en-US" sz="4000" dirty="0"/>
            </a:br>
            <a:r>
              <a:rPr lang="es-ES" sz="4000" noProof="0" dirty="0"/>
              <a:t>Navegación por interfaces y menús</a:t>
            </a:r>
            <a:endParaRPr dirty="0"/>
          </a:p>
        </p:txBody>
      </p:sp>
      <p:sp>
        <p:nvSpPr>
          <p:cNvPr id="258" name="Google Shape;258;g32370f821f7_1_11"/>
          <p:cNvSpPr txBox="1">
            <a:spLocks noGrp="1"/>
          </p:cNvSpPr>
          <p:nvPr>
            <p:ph type="body" idx="1"/>
          </p:nvPr>
        </p:nvSpPr>
        <p:spPr>
          <a:xfrm>
            <a:off x="558000" y="2007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pic>
        <p:nvPicPr>
          <p:cNvPr id="260" name="Google Shape;260;g32370f821f7_1_11" descr="High ROI content abstract concept illustration"/>
          <p:cNvPicPr preferRelativeResize="0"/>
          <p:nvPr/>
        </p:nvPicPr>
        <p:blipFill rotWithShape="1">
          <a:blip r:embed="rId3">
            <a:alphaModFix/>
          </a:blip>
          <a:srcRect l="10457" t="11532" r="9779" b="9208"/>
          <a:stretch/>
        </p:blipFill>
        <p:spPr>
          <a:xfrm>
            <a:off x="7434862" y="1741009"/>
            <a:ext cx="4199138" cy="4172504"/>
          </a:xfrm>
          <a:prstGeom prst="rect">
            <a:avLst/>
          </a:prstGeom>
          <a:noFill/>
          <a:ln>
            <a:noFill/>
          </a:ln>
        </p:spPr>
      </p:pic>
      <p:sp>
        <p:nvSpPr>
          <p:cNvPr id="261" name="Google Shape;261;g32370f821f7_1_11"/>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
        <p:nvSpPr>
          <p:cNvPr id="2" name="Google Shape;259;g32370f821f7_1_11">
            <a:extLst>
              <a:ext uri="{FF2B5EF4-FFF2-40B4-BE49-F238E27FC236}">
                <a16:creationId xmlns:a16="http://schemas.microsoft.com/office/drawing/2014/main" id="{7A41E7D0-F803-CA8D-9EC1-2B99A7754741}"/>
              </a:ext>
            </a:extLst>
          </p:cNvPr>
          <p:cNvSpPr txBox="1">
            <a:spLocks/>
          </p:cNvSpPr>
          <p:nvPr/>
        </p:nvSpPr>
        <p:spPr>
          <a:xfrm>
            <a:off x="558000" y="2723548"/>
            <a:ext cx="6557700" cy="40083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000"/>
              <a:buFont typeface="Calibri"/>
              <a:buNone/>
            </a:pPr>
            <a:r>
              <a:rPr lang="es-ES" sz="2000" dirty="0"/>
              <a:t>Al finalizar esta unidad serás capaz de:</a:t>
            </a:r>
            <a:endParaRPr lang="es-ES" dirty="0"/>
          </a:p>
          <a:p>
            <a:pPr marL="228600" indent="-228600">
              <a:spcBef>
                <a:spcPts val="1200"/>
              </a:spcBef>
              <a:buSzPts val="2000"/>
              <a:buFont typeface="Calibri"/>
              <a:buChar char="✔"/>
            </a:pPr>
            <a:r>
              <a:rPr lang="es-ES" sz="2000" dirty="0"/>
              <a:t>Reconocer los principales símbolos funcionales </a:t>
            </a:r>
            <a:endParaRPr lang="es-ES" dirty="0"/>
          </a:p>
          <a:p>
            <a:pPr marL="228600" indent="-228600">
              <a:spcBef>
                <a:spcPts val="1200"/>
              </a:spcBef>
              <a:buSzPts val="2000"/>
              <a:buFont typeface="Calibri"/>
              <a:buChar char="✔"/>
            </a:pPr>
            <a:r>
              <a:rPr lang="es-ES" sz="2000" dirty="0"/>
              <a:t>Dominar diferentes gestos en dispositivos táctiles </a:t>
            </a:r>
          </a:p>
          <a:p>
            <a:pPr marL="228600" indent="-228600">
              <a:spcBef>
                <a:spcPts val="1200"/>
              </a:spcBef>
              <a:buSzPts val="2000"/>
              <a:buFont typeface="Calibri"/>
              <a:buChar char="✔"/>
            </a:pPr>
            <a:r>
              <a:rPr lang="es-ES" sz="2000" dirty="0"/>
              <a:t>Tener confianza en el uso de diferentes interfaces mediante el reconocimiento de patrones comunes.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s-ES" dirty="0"/>
              <a:t>Funcionalidades y Símbolos (1/2) </a:t>
            </a:r>
          </a:p>
        </p:txBody>
      </p:sp>
      <p:sp>
        <p:nvSpPr>
          <p:cNvPr id="5" name="Google Shape;268;g2d716baa359_3_27"/>
          <p:cNvSpPr/>
          <p:nvPr/>
        </p:nvSpPr>
        <p:spPr>
          <a:xfrm>
            <a:off x="8266670" y="0"/>
            <a:ext cx="391995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dirty="0">
                <a:solidFill>
                  <a:srgbClr val="1C2E78"/>
                </a:solidFill>
                <a:latin typeface="Calibri"/>
                <a:ea typeface="Calibri"/>
                <a:cs typeface="Calibri"/>
                <a:sym typeface="Calibri"/>
              </a:rPr>
              <a:t>1.4 </a:t>
            </a:r>
            <a:r>
              <a:rPr lang="es-ES" sz="1800" noProof="0" dirty="0">
                <a:solidFill>
                  <a:srgbClr val="1C2E78"/>
                </a:solidFill>
                <a:latin typeface="Calibri"/>
                <a:ea typeface="Calibri"/>
                <a:cs typeface="Calibri"/>
              </a:rPr>
              <a:t>Navegación por interfaces y menús</a:t>
            </a:r>
            <a:endParaRPr lang="es-ES" sz="1800" dirty="0">
              <a:solidFill>
                <a:srgbClr val="1C2E78"/>
              </a:solidFill>
              <a:latin typeface="Calibri"/>
              <a:ea typeface="Calibri"/>
              <a:cs typeface="Calibri"/>
              <a:sym typeface="Calibri"/>
            </a:endParaRPr>
          </a:p>
        </p:txBody>
      </p:sp>
      <p:sp>
        <p:nvSpPr>
          <p:cNvPr id="6" name="Θέση κειμένου 2">
            <a:extLst>
              <a:ext uri="{FF2B5EF4-FFF2-40B4-BE49-F238E27FC236}">
                <a16:creationId xmlns:a16="http://schemas.microsoft.com/office/drawing/2014/main" id="{17CDF807-F8CF-05BD-8B37-FAE76441C9C7}"/>
              </a:ext>
            </a:extLst>
          </p:cNvPr>
          <p:cNvSpPr txBox="1">
            <a:spLocks/>
          </p:cNvSpPr>
          <p:nvPr/>
        </p:nvSpPr>
        <p:spPr>
          <a:xfrm>
            <a:off x="758099" y="1728616"/>
            <a:ext cx="5409663" cy="447219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s-ES" b="1" dirty="0"/>
              <a:t>Botón Inicio</a:t>
            </a:r>
          </a:p>
          <a:p>
            <a:r>
              <a:rPr lang="es-ES" dirty="0"/>
              <a:t>Símbolo: ⭕ o un cuadrado/línea en la parte inferior de la pantalla.</a:t>
            </a:r>
          </a:p>
          <a:p>
            <a:r>
              <a:rPr lang="es-ES" b="1" dirty="0"/>
              <a:t>Para qué sirve: </a:t>
            </a:r>
            <a:r>
              <a:rPr lang="es-ES" dirty="0"/>
              <a:t>Te devuelve a la pantalla principal.</a:t>
            </a:r>
          </a:p>
          <a:p>
            <a:pPr marL="76200" indent="0">
              <a:buFont typeface="Calibri"/>
              <a:buNone/>
            </a:pPr>
            <a:r>
              <a:rPr lang="es-ES" b="1" dirty="0"/>
              <a:t>Botón trasero</a:t>
            </a:r>
          </a:p>
          <a:p>
            <a:r>
              <a:rPr lang="es-ES" dirty="0"/>
              <a:t>Símbolo: ◀️ o una flecha apuntando hacia la izquierda.</a:t>
            </a:r>
          </a:p>
          <a:p>
            <a:r>
              <a:rPr lang="es-ES" b="1" dirty="0"/>
              <a:t>Qué hace: </a:t>
            </a:r>
            <a:r>
              <a:rPr lang="es-ES" dirty="0"/>
              <a:t>Vuelve a la pantalla anterior.</a:t>
            </a:r>
          </a:p>
          <a:p>
            <a:endParaRPr lang="es-ES" dirty="0"/>
          </a:p>
        </p:txBody>
      </p:sp>
      <p:sp>
        <p:nvSpPr>
          <p:cNvPr id="9" name="Θέση κειμένου 3">
            <a:extLst>
              <a:ext uri="{FF2B5EF4-FFF2-40B4-BE49-F238E27FC236}">
                <a16:creationId xmlns:a16="http://schemas.microsoft.com/office/drawing/2014/main" id="{D1A3FABA-D550-40B5-46ED-7B57B794345B}"/>
              </a:ext>
            </a:extLst>
          </p:cNvPr>
          <p:cNvSpPr txBox="1">
            <a:spLocks/>
          </p:cNvSpPr>
          <p:nvPr/>
        </p:nvSpPr>
        <p:spPr>
          <a:xfrm>
            <a:off x="6404248" y="1728616"/>
            <a:ext cx="5782377" cy="48934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s-ES" b="1" dirty="0" err="1"/>
              <a:t>Wi</a:t>
            </a:r>
            <a:r>
              <a:rPr lang="es-ES" b="1" dirty="0"/>
              <a:t>-Fi</a:t>
            </a:r>
          </a:p>
          <a:p>
            <a:r>
              <a:rPr lang="es-ES" dirty="0"/>
              <a:t>Símbolo: 📶 o líneas curvas.</a:t>
            </a:r>
          </a:p>
          <a:p>
            <a:r>
              <a:rPr lang="es-ES" b="1" dirty="0"/>
              <a:t>Qué significa: </a:t>
            </a:r>
            <a:r>
              <a:rPr lang="es-ES" dirty="0"/>
              <a:t>Muestra si estás conectado a Internet. </a:t>
            </a:r>
          </a:p>
          <a:p>
            <a:pPr marL="76200" indent="0">
              <a:buFont typeface="Calibri"/>
              <a:buNone/>
            </a:pPr>
            <a:r>
              <a:rPr lang="es-ES" b="1" dirty="0"/>
              <a:t>Batería</a:t>
            </a:r>
          </a:p>
          <a:p>
            <a:r>
              <a:rPr lang="es-ES" dirty="0"/>
              <a:t>Símbolo: 🔋</a:t>
            </a:r>
          </a:p>
          <a:p>
            <a:r>
              <a:rPr lang="es-ES" b="1" dirty="0"/>
              <a:t>Qué significa: </a:t>
            </a:r>
            <a:r>
              <a:rPr lang="es-ES" dirty="0"/>
              <a:t>Muestra cuánta carga queda. Un rayo (⚡) indica que se está cargando.</a:t>
            </a:r>
          </a:p>
          <a:p>
            <a:endParaRPr lang="es-ES" dirty="0"/>
          </a:p>
        </p:txBody>
      </p:sp>
    </p:spTree>
    <p:extLst>
      <p:ext uri="{BB962C8B-B14F-4D97-AF65-F5344CB8AC3E}">
        <p14:creationId xmlns:p14="http://schemas.microsoft.com/office/powerpoint/2010/main" val="3252754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8;g2d716baa359_3_27">
            <a:extLst>
              <a:ext uri="{FF2B5EF4-FFF2-40B4-BE49-F238E27FC236}">
                <a16:creationId xmlns:a16="http://schemas.microsoft.com/office/drawing/2014/main" id="{A95E0F31-90AB-31E3-4719-7C2261950863}"/>
              </a:ext>
            </a:extLst>
          </p:cNvPr>
          <p:cNvSpPr/>
          <p:nvPr/>
        </p:nvSpPr>
        <p:spPr>
          <a:xfrm>
            <a:off x="8272045" y="0"/>
            <a:ext cx="391995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dirty="0">
                <a:solidFill>
                  <a:srgbClr val="1C2E78"/>
                </a:solidFill>
                <a:latin typeface="Calibri"/>
                <a:ea typeface="Calibri"/>
                <a:cs typeface="Calibri"/>
                <a:sym typeface="Calibri"/>
              </a:rPr>
              <a:t>1.4 </a:t>
            </a:r>
            <a:r>
              <a:rPr lang="es-ES" sz="1800" noProof="0" dirty="0">
                <a:solidFill>
                  <a:srgbClr val="1C2E78"/>
                </a:solidFill>
                <a:latin typeface="Calibri"/>
                <a:ea typeface="Calibri"/>
                <a:cs typeface="Calibri"/>
              </a:rPr>
              <a:t>Navegación por interfaces y menús</a:t>
            </a:r>
            <a:endParaRPr lang="es-ES" sz="1800" dirty="0">
              <a:solidFill>
                <a:srgbClr val="1C2E78"/>
              </a:solidFill>
              <a:latin typeface="Calibri"/>
              <a:ea typeface="Calibri"/>
              <a:cs typeface="Calibri"/>
              <a:sym typeface="Calibri"/>
            </a:endParaRPr>
          </a:p>
        </p:txBody>
      </p:sp>
      <p:sp>
        <p:nvSpPr>
          <p:cNvPr id="7" name="Τίτλος 1">
            <a:extLst>
              <a:ext uri="{FF2B5EF4-FFF2-40B4-BE49-F238E27FC236}">
                <a16:creationId xmlns:a16="http://schemas.microsoft.com/office/drawing/2014/main" id="{00D3EF56-84EB-90B5-03E1-45BA6637228E}"/>
              </a:ext>
            </a:extLst>
          </p:cNvPr>
          <p:cNvSpPr txBox="1">
            <a:spLocks/>
          </p:cNvSpPr>
          <p:nvPr/>
        </p:nvSpPr>
        <p:spPr>
          <a:xfrm>
            <a:off x="558000" y="1055563"/>
            <a:ext cx="11396576" cy="59918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C2E78"/>
              </a:buClr>
              <a:buSzPts val="2800"/>
              <a:buFont typeface="Calibri"/>
              <a:buNone/>
              <a:defRPr sz="2800" b="1" i="0" u="none" strike="noStrike" cap="none">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 dirty="0"/>
              <a:t>Funcionalidades y Símbolos (2/2) </a:t>
            </a:r>
          </a:p>
        </p:txBody>
      </p:sp>
      <p:sp>
        <p:nvSpPr>
          <p:cNvPr id="10" name="Θέση κειμένου 2">
            <a:extLst>
              <a:ext uri="{FF2B5EF4-FFF2-40B4-BE49-F238E27FC236}">
                <a16:creationId xmlns:a16="http://schemas.microsoft.com/office/drawing/2014/main" id="{6281759E-1D5A-3A9B-73B7-08A494ED4D5D}"/>
              </a:ext>
            </a:extLst>
          </p:cNvPr>
          <p:cNvSpPr txBox="1">
            <a:spLocks/>
          </p:cNvSpPr>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s-ES" b="1" dirty="0"/>
              <a:t>Cámara</a:t>
            </a:r>
          </a:p>
          <a:p>
            <a:r>
              <a:rPr lang="es-ES" dirty="0"/>
              <a:t>Símbolo: 📷 o el icono de una cámara.</a:t>
            </a:r>
          </a:p>
          <a:p>
            <a:r>
              <a:rPr lang="es-ES" b="1" dirty="0"/>
              <a:t>Qué hace: </a:t>
            </a:r>
            <a:r>
              <a:rPr lang="es-ES" dirty="0"/>
              <a:t>Abre la cámara para hacer fotos o vídeos.</a:t>
            </a:r>
          </a:p>
          <a:p>
            <a:pPr marL="76200" indent="0">
              <a:buFont typeface="Calibri"/>
              <a:buNone/>
            </a:pPr>
            <a:r>
              <a:rPr lang="es-ES" b="1" dirty="0"/>
              <a:t>Galería/Fotos</a:t>
            </a:r>
          </a:p>
          <a:p>
            <a:r>
              <a:rPr lang="es-ES" dirty="0"/>
              <a:t>Símbolo: 🖼️ o una flor/icono de colores.</a:t>
            </a:r>
          </a:p>
          <a:p>
            <a:r>
              <a:rPr lang="es-ES" b="1" dirty="0"/>
              <a:t>Para qué sirve: </a:t>
            </a:r>
            <a:r>
              <a:rPr lang="es-ES" dirty="0"/>
              <a:t>Te permite ver tus fotos guardadas.</a:t>
            </a:r>
          </a:p>
          <a:p>
            <a:endParaRPr lang="es-ES" dirty="0"/>
          </a:p>
        </p:txBody>
      </p:sp>
      <p:sp>
        <p:nvSpPr>
          <p:cNvPr id="13" name="Θέση κειμένου 3">
            <a:extLst>
              <a:ext uri="{FF2B5EF4-FFF2-40B4-BE49-F238E27FC236}">
                <a16:creationId xmlns:a16="http://schemas.microsoft.com/office/drawing/2014/main" id="{A55AD5BE-AEE8-CBD9-F65B-1FD7D490A889}"/>
              </a:ext>
            </a:extLst>
          </p:cNvPr>
          <p:cNvSpPr txBox="1">
            <a:spLocks/>
          </p:cNvSpPr>
          <p:nvPr/>
        </p:nvSpPr>
        <p:spPr>
          <a:xfrm>
            <a:off x="6096000" y="1800000"/>
            <a:ext cx="5782377" cy="489340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s-ES" b="1" dirty="0"/>
              <a:t>Internet/navegador</a:t>
            </a:r>
          </a:p>
          <a:p>
            <a:r>
              <a:rPr lang="es-ES" dirty="0"/>
              <a:t>Símbolo: 🌐 o un compás/círculo azul.</a:t>
            </a:r>
          </a:p>
          <a:p>
            <a:r>
              <a:rPr lang="es-ES" b="1" dirty="0"/>
              <a:t>Qué hace: </a:t>
            </a:r>
            <a:r>
              <a:rPr lang="es-ES" dirty="0"/>
              <a:t>Abre un navegador web para acceder a Internet.</a:t>
            </a:r>
          </a:p>
          <a:p>
            <a:pPr marL="76200" indent="0">
              <a:buFont typeface="Calibri"/>
              <a:buNone/>
            </a:pPr>
            <a:r>
              <a:rPr lang="es-ES" b="1" dirty="0"/>
              <a:t>Correo electrónico</a:t>
            </a:r>
          </a:p>
          <a:p>
            <a:r>
              <a:rPr lang="es-ES" dirty="0"/>
              <a:t>Símbolo: 📧</a:t>
            </a:r>
          </a:p>
          <a:p>
            <a:r>
              <a:rPr lang="es-ES" b="1" dirty="0"/>
              <a:t>Qué hace: </a:t>
            </a:r>
            <a:r>
              <a:rPr lang="es-ES" dirty="0"/>
              <a:t>Abre tu correo electrónico para leer o enviar mensajes.</a:t>
            </a:r>
          </a:p>
          <a:p>
            <a:pPr marL="76200" indent="0">
              <a:buFont typeface="Calibri"/>
              <a:buNone/>
            </a:pPr>
            <a:r>
              <a:rPr lang="es-ES" b="1" dirty="0"/>
              <a:t>Volumen/Sonido</a:t>
            </a:r>
          </a:p>
          <a:p>
            <a:r>
              <a:rPr lang="es-ES" dirty="0"/>
              <a:t>Símbolo: 🔈, 🔉, 🔊 o 🔇.</a:t>
            </a:r>
          </a:p>
          <a:p>
            <a:r>
              <a:rPr lang="es-ES" b="1" dirty="0"/>
              <a:t>Qué significa: </a:t>
            </a:r>
            <a:r>
              <a:rPr lang="es-ES" dirty="0"/>
              <a:t>Ajustar o silenciar los niveles de sonido.</a:t>
            </a:r>
          </a:p>
          <a:p>
            <a:endParaRPr lang="es-ES" dirty="0"/>
          </a:p>
        </p:txBody>
      </p:sp>
    </p:spTree>
    <p:extLst>
      <p:ext uri="{BB962C8B-B14F-4D97-AF65-F5344CB8AC3E}">
        <p14:creationId xmlns:p14="http://schemas.microsoft.com/office/powerpoint/2010/main" val="211526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456569" y="2598346"/>
            <a:ext cx="247398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C2E78"/>
                </a:solidFill>
                <a:latin typeface="Calibri"/>
                <a:ea typeface="Calibri"/>
                <a:cs typeface="Calibri"/>
                <a:sym typeface="Calibri"/>
              </a:rPr>
              <a:t>                      </a:t>
            </a:r>
            <a:r>
              <a:rPr lang="es-ES" sz="5400" b="1" i="0" u="none" strike="noStrike" cap="none" noProof="0" dirty="0">
                <a:solidFill>
                  <a:srgbClr val="1C2E78"/>
                </a:solidFill>
                <a:latin typeface="Calibri"/>
                <a:ea typeface="Calibri"/>
                <a:cs typeface="Calibri"/>
                <a:sym typeface="Calibri"/>
              </a:rPr>
              <a:t>Socios</a:t>
            </a:r>
            <a:endParaRPr sz="5400" b="1" i="0" u="none" strike="noStrike" cap="none" dirty="0">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Romania</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5730655" y="38584"/>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s-ES" dirty="0"/>
              <a:t>Gestos</a:t>
            </a:r>
          </a:p>
        </p:txBody>
      </p:sp>
      <p:pic>
        <p:nvPicPr>
          <p:cNvPr id="5" name="Google Shape;282;p19"/>
          <p:cNvPicPr preferRelativeResize="0"/>
          <p:nvPr/>
        </p:nvPicPr>
        <p:blipFill rotWithShape="1">
          <a:blip r:embed="rId3">
            <a:alphaModFix/>
          </a:blip>
          <a:srcRect/>
          <a:stretch/>
        </p:blipFill>
        <p:spPr>
          <a:xfrm>
            <a:off x="8603125" y="2853850"/>
            <a:ext cx="2017850" cy="1713000"/>
          </a:xfrm>
          <a:prstGeom prst="rect">
            <a:avLst/>
          </a:prstGeom>
          <a:noFill/>
          <a:ln>
            <a:noFill/>
          </a:ln>
        </p:spPr>
      </p:pic>
      <p:pic>
        <p:nvPicPr>
          <p:cNvPr id="6" name="Google Shape;283;p19"/>
          <p:cNvPicPr preferRelativeResize="0"/>
          <p:nvPr/>
        </p:nvPicPr>
        <p:blipFill rotWithShape="1">
          <a:blip r:embed="rId4">
            <a:alphaModFix/>
          </a:blip>
          <a:srcRect/>
          <a:stretch/>
        </p:blipFill>
        <p:spPr>
          <a:xfrm>
            <a:off x="6579147" y="727664"/>
            <a:ext cx="1953626" cy="2397952"/>
          </a:xfrm>
          <a:prstGeom prst="rect">
            <a:avLst/>
          </a:prstGeom>
          <a:noFill/>
          <a:ln>
            <a:noFill/>
          </a:ln>
        </p:spPr>
      </p:pic>
      <p:pic>
        <p:nvPicPr>
          <p:cNvPr id="7" name="Google Shape;284;p19"/>
          <p:cNvPicPr preferRelativeResize="0"/>
          <p:nvPr/>
        </p:nvPicPr>
        <p:blipFill rotWithShape="1">
          <a:blip r:embed="rId5">
            <a:alphaModFix/>
          </a:blip>
          <a:srcRect/>
          <a:stretch/>
        </p:blipFill>
        <p:spPr>
          <a:xfrm>
            <a:off x="8695593" y="4643430"/>
            <a:ext cx="3111876" cy="2294005"/>
          </a:xfrm>
          <a:prstGeom prst="rect">
            <a:avLst/>
          </a:prstGeom>
          <a:noFill/>
          <a:ln>
            <a:noFill/>
          </a:ln>
        </p:spPr>
      </p:pic>
      <p:sp>
        <p:nvSpPr>
          <p:cNvPr id="2" name="Google Shape;268;g2d716baa359_3_27">
            <a:extLst>
              <a:ext uri="{FF2B5EF4-FFF2-40B4-BE49-F238E27FC236}">
                <a16:creationId xmlns:a16="http://schemas.microsoft.com/office/drawing/2014/main" id="{946927FB-7DAE-7470-6DAC-E1B74D26B25B}"/>
              </a:ext>
            </a:extLst>
          </p:cNvPr>
          <p:cNvSpPr/>
          <p:nvPr/>
        </p:nvSpPr>
        <p:spPr>
          <a:xfrm>
            <a:off x="8272045" y="34312"/>
            <a:ext cx="391995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dirty="0">
                <a:solidFill>
                  <a:srgbClr val="1C2E78"/>
                </a:solidFill>
                <a:latin typeface="Calibri"/>
                <a:ea typeface="Calibri"/>
                <a:cs typeface="Calibri"/>
                <a:sym typeface="Calibri"/>
              </a:rPr>
              <a:t>1.4 </a:t>
            </a:r>
            <a:r>
              <a:rPr lang="es-ES" sz="1800" noProof="0" dirty="0">
                <a:solidFill>
                  <a:srgbClr val="1C2E78"/>
                </a:solidFill>
                <a:latin typeface="Calibri"/>
                <a:ea typeface="Calibri"/>
                <a:cs typeface="Calibri"/>
              </a:rPr>
              <a:t>Navegación por interfaces y menús</a:t>
            </a:r>
            <a:endParaRPr lang="es-ES" sz="1800" dirty="0">
              <a:solidFill>
                <a:srgbClr val="1C2E78"/>
              </a:solidFill>
              <a:latin typeface="Calibri"/>
              <a:ea typeface="Calibri"/>
              <a:cs typeface="Calibri"/>
              <a:sym typeface="Calibri"/>
            </a:endParaRPr>
          </a:p>
        </p:txBody>
      </p:sp>
      <p:sp>
        <p:nvSpPr>
          <p:cNvPr id="3" name="Θέση κειμένου 9">
            <a:extLst>
              <a:ext uri="{FF2B5EF4-FFF2-40B4-BE49-F238E27FC236}">
                <a16:creationId xmlns:a16="http://schemas.microsoft.com/office/drawing/2014/main" id="{F96C4669-A362-15F7-24BA-08DA185B1560}"/>
              </a:ext>
            </a:extLst>
          </p:cNvPr>
          <p:cNvSpPr txBox="1">
            <a:spLocks/>
          </p:cNvSpPr>
          <p:nvPr/>
        </p:nvSpPr>
        <p:spPr>
          <a:xfrm>
            <a:off x="384531" y="1926640"/>
            <a:ext cx="6124264" cy="39413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sz="2800" b="1" dirty="0"/>
              <a:t>Deslizar hacia arriba: </a:t>
            </a:r>
            <a:r>
              <a:rPr lang="es-ES" sz="2800" dirty="0"/>
              <a:t>Ir a la pantalla de inicio.</a:t>
            </a:r>
          </a:p>
          <a:p>
            <a:endParaRPr lang="es-ES" sz="2800" dirty="0"/>
          </a:p>
          <a:p>
            <a:r>
              <a:rPr lang="es-ES" sz="2800" b="1" dirty="0"/>
              <a:t>Deslizar hacia abajo: </a:t>
            </a:r>
            <a:r>
              <a:rPr lang="es-ES" sz="2800" dirty="0"/>
              <a:t>Ver notificaciones o ajustes rápidos.</a:t>
            </a:r>
          </a:p>
          <a:p>
            <a:endParaRPr lang="es-ES" sz="2800" b="1" dirty="0"/>
          </a:p>
          <a:p>
            <a:r>
              <a:rPr lang="es-ES" sz="2800" b="1" dirty="0"/>
              <a:t>Pellizcar para acercar: </a:t>
            </a:r>
            <a:r>
              <a:rPr lang="es-ES" sz="2800" dirty="0"/>
              <a:t>utiliza dos dedos para acercar o alejar imágenes o texto.</a:t>
            </a:r>
          </a:p>
          <a:p>
            <a:endParaRPr lang="es-ES" sz="2800" dirty="0"/>
          </a:p>
        </p:txBody>
      </p:sp>
    </p:spTree>
    <p:extLst>
      <p:ext uri="{BB962C8B-B14F-4D97-AF65-F5344CB8AC3E}">
        <p14:creationId xmlns:p14="http://schemas.microsoft.com/office/powerpoint/2010/main" val="144831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4" name="Google Shape;294;p25" descr="High ROI content abstract concept illustration"/>
          <p:cNvPicPr preferRelativeResize="0"/>
          <p:nvPr/>
        </p:nvPicPr>
        <p:blipFill rotWithShape="1">
          <a:blip r:embed="rId3">
            <a:alphaModFix/>
          </a:blip>
          <a:srcRect l="10455" t="11533" r="9781" b="9204"/>
          <a:stretch/>
        </p:blipFill>
        <p:spPr>
          <a:xfrm>
            <a:off x="7642530" y="1854025"/>
            <a:ext cx="4199138" cy="4172505"/>
          </a:xfrm>
          <a:prstGeom prst="rect">
            <a:avLst/>
          </a:prstGeom>
          <a:noFill/>
          <a:ln>
            <a:noFill/>
          </a:ln>
        </p:spPr>
      </p:pic>
      <p:sp>
        <p:nvSpPr>
          <p:cNvPr id="291" name="Google Shape;291;p2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s-ES" sz="2200" noProof="0" dirty="0"/>
              <a:t>Unidad 5</a:t>
            </a:r>
            <a:r>
              <a:rPr lang="es-ES" sz="4000" noProof="0" dirty="0"/>
              <a:t/>
            </a:r>
            <a:br>
              <a:rPr lang="es-ES" sz="4000" noProof="0" dirty="0"/>
            </a:br>
            <a:r>
              <a:rPr lang="es-ES" sz="4000" noProof="0" dirty="0"/>
              <a:t>Navegación y búsquedas online</a:t>
            </a:r>
            <a:endParaRPr lang="es-ES" noProof="0" dirty="0"/>
          </a:p>
        </p:txBody>
      </p:sp>
      <p:sp>
        <p:nvSpPr>
          <p:cNvPr id="292" name="Google Shape;292;p2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sp>
        <p:nvSpPr>
          <p:cNvPr id="295" name="Google Shape;295;p25"/>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by</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on</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lang="es-ES" sz="1000" b="0" i="0" u="none" strike="noStrike" cap="none" noProof="0" dirty="0">
              <a:solidFill>
                <a:schemeClr val="dk1"/>
              </a:solidFill>
              <a:latin typeface="Calibri"/>
              <a:ea typeface="Calibri"/>
              <a:cs typeface="Calibri"/>
              <a:sym typeface="Calibri"/>
            </a:endParaRPr>
          </a:p>
        </p:txBody>
      </p:sp>
      <p:sp>
        <p:nvSpPr>
          <p:cNvPr id="2" name="Google Shape;293;p25">
            <a:extLst>
              <a:ext uri="{FF2B5EF4-FFF2-40B4-BE49-F238E27FC236}">
                <a16:creationId xmlns:a16="http://schemas.microsoft.com/office/drawing/2014/main" id="{58473575-BB0D-D31A-2AF9-E78E9A5A8BF1}"/>
              </a:ext>
            </a:extLst>
          </p:cNvPr>
          <p:cNvSpPr txBox="1">
            <a:spLocks/>
          </p:cNvSpPr>
          <p:nvPr/>
        </p:nvSpPr>
        <p:spPr>
          <a:xfrm>
            <a:off x="587810" y="2743478"/>
            <a:ext cx="7024910" cy="40081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000"/>
              <a:buFont typeface="Calibri"/>
              <a:buNone/>
            </a:pPr>
            <a:r>
              <a:rPr lang="es-ES" sz="2000" noProof="0" dirty="0"/>
              <a:t>Al finalizar esta unidad sabrás: </a:t>
            </a:r>
            <a:endParaRPr lang="es-ES" noProof="0" dirty="0"/>
          </a:p>
          <a:p>
            <a:pPr marL="228600" indent="-228600">
              <a:spcBef>
                <a:spcPts val="1200"/>
              </a:spcBef>
              <a:buSzPts val="2000"/>
              <a:buFont typeface="Calibri"/>
              <a:buChar char="✔"/>
            </a:pPr>
            <a:r>
              <a:rPr lang="es-ES" sz="2000" noProof="0" dirty="0"/>
              <a:t>Cuál es la diferencia entre un navegador y un motor de búsqueda</a:t>
            </a:r>
          </a:p>
          <a:p>
            <a:pPr marL="228600" indent="-228600">
              <a:spcBef>
                <a:spcPts val="1200"/>
              </a:spcBef>
              <a:buSzPts val="2000"/>
              <a:buFont typeface="Calibri"/>
              <a:buChar char="✔"/>
            </a:pPr>
            <a:r>
              <a:rPr lang="es-ES" sz="2000" noProof="0" dirty="0"/>
              <a:t>Cómo utilizar los motores de búsqueda para encontrar sitios web e información sobre ellos</a:t>
            </a:r>
            <a:endParaRPr lang="es-ES" noProof="0" dirty="0"/>
          </a:p>
          <a:p>
            <a:pPr marL="228600" indent="-228600">
              <a:spcBef>
                <a:spcPts val="1200"/>
              </a:spcBef>
              <a:buSzPts val="2000"/>
              <a:buFont typeface="Calibri"/>
              <a:buChar char="✔"/>
            </a:pPr>
            <a:r>
              <a:rPr lang="es-ES" sz="2000" noProof="0" dirty="0"/>
              <a:t>Cuando es seguro visitar un sitio web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305;p27" descr="Tap to activate or exit full screen"/>
          <p:cNvPicPr preferRelativeResize="0"/>
          <p:nvPr/>
        </p:nvPicPr>
        <p:blipFill rotWithShape="1">
          <a:blip r:embed="rId3">
            <a:alphaModFix/>
          </a:blip>
          <a:srcRect/>
          <a:stretch/>
        </p:blipFill>
        <p:spPr>
          <a:xfrm>
            <a:off x="8125401" y="1865768"/>
            <a:ext cx="1300472" cy="1305913"/>
          </a:xfrm>
          <a:prstGeom prst="rect">
            <a:avLst/>
          </a:prstGeom>
          <a:noFill/>
          <a:ln>
            <a:noFill/>
          </a:ln>
        </p:spPr>
      </p:pic>
      <p:pic>
        <p:nvPicPr>
          <p:cNvPr id="7" name="Google Shape;304;p27" descr="Tap to activate or exit full screen"/>
          <p:cNvPicPr preferRelativeResize="0"/>
          <p:nvPr/>
        </p:nvPicPr>
        <p:blipFill rotWithShape="1">
          <a:blip r:embed="rId4">
            <a:alphaModFix/>
          </a:blip>
          <a:srcRect/>
          <a:stretch/>
        </p:blipFill>
        <p:spPr>
          <a:xfrm>
            <a:off x="6810315" y="3357103"/>
            <a:ext cx="1670304" cy="1670304"/>
          </a:xfrm>
          <a:prstGeom prst="rect">
            <a:avLst/>
          </a:prstGeom>
          <a:noFill/>
          <a:ln>
            <a:noFill/>
          </a:ln>
        </p:spPr>
      </p:pic>
      <p:sp>
        <p:nvSpPr>
          <p:cNvPr id="2" name="Τίτλος 1"/>
          <p:cNvSpPr>
            <a:spLocks noGrp="1"/>
          </p:cNvSpPr>
          <p:nvPr>
            <p:ph type="title"/>
          </p:nvPr>
        </p:nvSpPr>
        <p:spPr/>
        <p:txBody>
          <a:bodyPr/>
          <a:lstStyle/>
          <a:p>
            <a:r>
              <a:rPr lang="es-ES" noProof="0" dirty="0"/>
              <a:t>Navegadores web</a:t>
            </a:r>
          </a:p>
        </p:txBody>
      </p:sp>
      <p:pic>
        <p:nvPicPr>
          <p:cNvPr id="6" name="Google Shape;303;p27"/>
          <p:cNvPicPr preferRelativeResize="0"/>
          <p:nvPr/>
        </p:nvPicPr>
        <p:blipFill rotWithShape="1">
          <a:blip r:embed="rId5">
            <a:alphaModFix/>
          </a:blip>
          <a:srcRect/>
          <a:stretch/>
        </p:blipFill>
        <p:spPr>
          <a:xfrm>
            <a:off x="9839894" y="2208035"/>
            <a:ext cx="1363603" cy="1417011"/>
          </a:xfrm>
          <a:prstGeom prst="rect">
            <a:avLst/>
          </a:prstGeom>
          <a:noFill/>
          <a:ln>
            <a:noFill/>
          </a:ln>
        </p:spPr>
      </p:pic>
      <p:pic>
        <p:nvPicPr>
          <p:cNvPr id="9" name="Google Shape;306;p27" descr="Image result for Apple Safari Logo Transparent"/>
          <p:cNvPicPr preferRelativeResize="0"/>
          <p:nvPr/>
        </p:nvPicPr>
        <p:blipFill rotWithShape="1">
          <a:blip r:embed="rId6">
            <a:alphaModFix/>
          </a:blip>
          <a:srcRect/>
          <a:stretch/>
        </p:blipFill>
        <p:spPr>
          <a:xfrm>
            <a:off x="8415605" y="4676747"/>
            <a:ext cx="1704975" cy="1714500"/>
          </a:xfrm>
          <a:prstGeom prst="rect">
            <a:avLst/>
          </a:prstGeom>
          <a:noFill/>
          <a:ln>
            <a:noFill/>
          </a:ln>
        </p:spPr>
      </p:pic>
      <p:pic>
        <p:nvPicPr>
          <p:cNvPr id="10" name="Google Shape;307;p27" descr="Image result for Opera Web Browser Logo"/>
          <p:cNvPicPr preferRelativeResize="0"/>
          <p:nvPr/>
        </p:nvPicPr>
        <p:blipFill rotWithShape="1">
          <a:blip r:embed="rId7">
            <a:alphaModFix/>
          </a:blip>
          <a:srcRect l="26271" r="19937"/>
          <a:stretch/>
        </p:blipFill>
        <p:spPr>
          <a:xfrm>
            <a:off x="10120580" y="3883825"/>
            <a:ext cx="1670304" cy="1743075"/>
          </a:xfrm>
          <a:prstGeom prst="rect">
            <a:avLst/>
          </a:prstGeom>
          <a:noFill/>
          <a:ln>
            <a:noFill/>
          </a:ln>
        </p:spPr>
      </p:pic>
      <p:sp>
        <p:nvSpPr>
          <p:cNvPr id="3" name="Θέση κειμένου 4">
            <a:extLst>
              <a:ext uri="{FF2B5EF4-FFF2-40B4-BE49-F238E27FC236}">
                <a16:creationId xmlns:a16="http://schemas.microsoft.com/office/drawing/2014/main" id="{0238E1EC-EE33-2AD2-697E-9AB9CB208D48}"/>
              </a:ext>
            </a:extLst>
          </p:cNvPr>
          <p:cNvSpPr txBox="1">
            <a:spLocks/>
          </p:cNvSpPr>
          <p:nvPr/>
        </p:nvSpPr>
        <p:spPr>
          <a:xfrm>
            <a:off x="431133" y="1837743"/>
            <a:ext cx="6690526" cy="455350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s-ES" noProof="0" dirty="0"/>
              <a:t>Para buscar información en la Web, tienes que abrir un navegador (paso 1). Normalmente, tu dispositivo ya dispone de un navegador web.</a:t>
            </a:r>
          </a:p>
          <a:p>
            <a:pPr marL="76200" indent="0">
              <a:buFont typeface="Calibri"/>
              <a:buNone/>
            </a:pPr>
            <a:r>
              <a:rPr lang="es-ES" noProof="0" dirty="0"/>
              <a:t>Algunos de los navegadores más populares son</a:t>
            </a:r>
          </a:p>
          <a:p>
            <a:r>
              <a:rPr lang="es-ES" noProof="0" dirty="0"/>
              <a:t>Google Chrome</a:t>
            </a:r>
          </a:p>
          <a:p>
            <a:r>
              <a:rPr lang="es-ES" noProof="0" dirty="0"/>
              <a:t>Mozilla Firefox</a:t>
            </a:r>
          </a:p>
          <a:p>
            <a:r>
              <a:rPr lang="es-ES" noProof="0" dirty="0"/>
              <a:t>Microsoft Edge </a:t>
            </a:r>
          </a:p>
          <a:p>
            <a:r>
              <a:rPr lang="es-ES" noProof="0" dirty="0"/>
              <a:t>Safari de Apple </a:t>
            </a:r>
          </a:p>
          <a:p>
            <a:r>
              <a:rPr lang="es-ES" noProof="0" dirty="0"/>
              <a:t>Ópera</a:t>
            </a:r>
          </a:p>
          <a:p>
            <a:endParaRPr lang="es-ES" noProof="0" dirty="0"/>
          </a:p>
        </p:txBody>
      </p:sp>
      <p:sp>
        <p:nvSpPr>
          <p:cNvPr id="13" name="Google Shape;308;p27">
            <a:extLst>
              <a:ext uri="{FF2B5EF4-FFF2-40B4-BE49-F238E27FC236}">
                <a16:creationId xmlns:a16="http://schemas.microsoft.com/office/drawing/2014/main" id="{9A5FB691-AC20-C30A-3C2A-AAF0F9C060CF}"/>
              </a:ext>
            </a:extLst>
          </p:cNvPr>
          <p:cNvSpPr/>
          <p:nvPr/>
        </p:nvSpPr>
        <p:spPr>
          <a:xfrm>
            <a:off x="8528760" y="28299"/>
            <a:ext cx="366324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1.5 Navegación y búsqueda en línea</a:t>
            </a:r>
          </a:p>
        </p:txBody>
      </p:sp>
    </p:spTree>
    <p:extLst>
      <p:ext uri="{BB962C8B-B14F-4D97-AF65-F5344CB8AC3E}">
        <p14:creationId xmlns:p14="http://schemas.microsoft.com/office/powerpoint/2010/main" val="1749312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s-ES" noProof="0" dirty="0"/>
              <a:t>Encontrar los sitios web adecuados</a:t>
            </a:r>
          </a:p>
        </p:txBody>
      </p:sp>
      <p:sp>
        <p:nvSpPr>
          <p:cNvPr id="5" name="Θέση κειμένου 4"/>
          <p:cNvSpPr>
            <a:spLocks noGrp="1"/>
          </p:cNvSpPr>
          <p:nvPr>
            <p:ph type="body" idx="1"/>
          </p:nvPr>
        </p:nvSpPr>
        <p:spPr>
          <a:xfrm>
            <a:off x="566153" y="2330868"/>
            <a:ext cx="10493733" cy="3941326"/>
          </a:xfrm>
        </p:spPr>
        <p:txBody>
          <a:bodyPr/>
          <a:lstStyle/>
          <a:p>
            <a:pPr marL="0" lvl="0" indent="0">
              <a:spcBef>
                <a:spcPts val="0"/>
              </a:spcBef>
              <a:buNone/>
            </a:pPr>
            <a:r>
              <a:rPr lang="es-ES" noProof="0" dirty="0">
                <a:latin typeface="Calibri" panose="020F0502020204030204" pitchFamily="34" charset="0"/>
                <a:cs typeface="Calibri" panose="020F0502020204030204" pitchFamily="34" charset="0"/>
              </a:rPr>
              <a:t>Toda la información de la red está disponible en sitios web. Por tanto, el siguiente paso es conectarse al sitio web adecuado que contenga la información que buscas. </a:t>
            </a:r>
          </a:p>
          <a:p>
            <a:pPr marL="0" lvl="0" indent="0">
              <a:spcBef>
                <a:spcPts val="1200"/>
              </a:spcBef>
              <a:buNone/>
            </a:pPr>
            <a:r>
              <a:rPr lang="es-ES" noProof="0" dirty="0">
                <a:latin typeface="Calibri" panose="020F0502020204030204" pitchFamily="34" charset="0"/>
                <a:cs typeface="Calibri" panose="020F0502020204030204" pitchFamily="34" charset="0"/>
              </a:rPr>
              <a:t>Para conectarse a un sitio web, es necesario conocer tu nombre de dominio, por ejemplo</a:t>
            </a:r>
          </a:p>
          <a:p>
            <a:pPr marL="0" lvl="0" indent="0" algn="ctr">
              <a:spcBef>
                <a:spcPts val="1200"/>
              </a:spcBef>
              <a:buNone/>
            </a:pPr>
            <a:r>
              <a:rPr lang="es-ES" noProof="0" dirty="0">
                <a:latin typeface="Calibri" panose="020F0502020204030204" pitchFamily="34" charset="0"/>
                <a:cs typeface="Calibri" panose="020F0502020204030204" pitchFamily="34" charset="0"/>
              </a:rPr>
              <a:t>  </a:t>
            </a:r>
            <a:r>
              <a:rPr lang="es-ES" u="sng" noProof="0" dirty="0">
                <a:solidFill>
                  <a:schemeClr val="hlink"/>
                </a:solidFill>
                <a:latin typeface="Calibri" panose="020F0502020204030204" pitchFamily="34" charset="0"/>
                <a:cs typeface="Calibri" panose="020F0502020204030204" pitchFamily="34" charset="0"/>
                <a:hlinkClick r:id="rId3"/>
              </a:rPr>
              <a:t>elderlymobilemoney.eu </a:t>
            </a:r>
            <a:endParaRPr lang="es-ES" noProof="0" dirty="0">
              <a:latin typeface="Calibri" panose="020F0502020204030204" pitchFamily="34" charset="0"/>
              <a:cs typeface="Calibri" panose="020F0502020204030204" pitchFamily="34" charset="0"/>
            </a:endParaRPr>
          </a:p>
          <a:p>
            <a:endParaRPr lang="es-ES" noProof="0" dirty="0"/>
          </a:p>
        </p:txBody>
      </p:sp>
      <p:sp>
        <p:nvSpPr>
          <p:cNvPr id="2" name="Google Shape;308;p27">
            <a:extLst>
              <a:ext uri="{FF2B5EF4-FFF2-40B4-BE49-F238E27FC236}">
                <a16:creationId xmlns:a16="http://schemas.microsoft.com/office/drawing/2014/main" id="{AD5CDA97-80F2-05E1-8612-5EA2A586DE62}"/>
              </a:ext>
            </a:extLst>
          </p:cNvPr>
          <p:cNvSpPr/>
          <p:nvPr/>
        </p:nvSpPr>
        <p:spPr>
          <a:xfrm>
            <a:off x="8528760" y="0"/>
            <a:ext cx="366324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1.5 Navegación y búsqueda en línea</a:t>
            </a:r>
          </a:p>
        </p:txBody>
      </p:sp>
    </p:spTree>
    <p:extLst>
      <p:ext uri="{BB962C8B-B14F-4D97-AF65-F5344CB8AC3E}">
        <p14:creationId xmlns:p14="http://schemas.microsoft.com/office/powerpoint/2010/main" val="3203411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s-ES" noProof="0" dirty="0"/>
              <a:t>Nombres de dominio</a:t>
            </a:r>
          </a:p>
        </p:txBody>
      </p:sp>
      <p:sp>
        <p:nvSpPr>
          <p:cNvPr id="5" name="Google Shape;308;p27">
            <a:extLst>
              <a:ext uri="{FF2B5EF4-FFF2-40B4-BE49-F238E27FC236}">
                <a16:creationId xmlns:a16="http://schemas.microsoft.com/office/drawing/2014/main" id="{6C2B8307-9AC4-FCAC-4952-B2AD8314A32E}"/>
              </a:ext>
            </a:extLst>
          </p:cNvPr>
          <p:cNvSpPr/>
          <p:nvPr/>
        </p:nvSpPr>
        <p:spPr>
          <a:xfrm>
            <a:off x="8528760" y="0"/>
            <a:ext cx="366324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1.5 Navegación y búsqueda en línea</a:t>
            </a:r>
          </a:p>
        </p:txBody>
      </p:sp>
      <p:sp>
        <p:nvSpPr>
          <p:cNvPr id="6" name="Θέση κειμένου 2">
            <a:extLst>
              <a:ext uri="{FF2B5EF4-FFF2-40B4-BE49-F238E27FC236}">
                <a16:creationId xmlns:a16="http://schemas.microsoft.com/office/drawing/2014/main" id="{D6004DA9-2C96-A34C-BAC2-2C0EEC930215}"/>
              </a:ext>
            </a:extLst>
          </p:cNvPr>
          <p:cNvSpPr txBox="1">
            <a:spLocks/>
          </p:cNvSpPr>
          <p:nvPr/>
        </p:nvSpPr>
        <p:spPr>
          <a:xfrm>
            <a:off x="582632" y="2013712"/>
            <a:ext cx="11059693" cy="394132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s-ES" noProof="0" dirty="0"/>
              <a:t>Formas de conocer un nombre de dominio : </a:t>
            </a:r>
          </a:p>
          <a:p>
            <a:pPr lvl="1"/>
            <a:r>
              <a:rPr lang="es-ES" noProof="0" dirty="0"/>
              <a:t>leyéndolo en alguna parte, </a:t>
            </a:r>
          </a:p>
          <a:p>
            <a:pPr lvl="1"/>
            <a:r>
              <a:rPr lang="es-ES" noProof="0" dirty="0"/>
              <a:t>que alguien lo comenta, </a:t>
            </a:r>
          </a:p>
          <a:p>
            <a:pPr lvl="1"/>
            <a:r>
              <a:rPr lang="es-ES" noProof="0" dirty="0"/>
              <a:t>encontrarlo en otro sitio web con contenido relacionado, o </a:t>
            </a:r>
          </a:p>
          <a:p>
            <a:pPr lvl="1"/>
            <a:r>
              <a:rPr lang="es-ES" noProof="0" dirty="0"/>
              <a:t>utilizando un motor de búsqueda para encontrar el nombre de dominio del sitio web.</a:t>
            </a:r>
          </a:p>
          <a:p>
            <a:pPr marL="76200" indent="0">
              <a:buFont typeface="Calibri"/>
              <a:buNone/>
            </a:pPr>
            <a:r>
              <a:rPr lang="es-ES" b="1" noProof="0" dirty="0"/>
              <a:t>Consejos: </a:t>
            </a:r>
          </a:p>
          <a:p>
            <a:pPr lvl="1"/>
            <a:r>
              <a:rPr lang="es-ES" noProof="0" dirty="0"/>
              <a:t>Si ya conoces el nombre del dominio, puedes teclearlo directamente en tu navegador y conectarte al sitio web; </a:t>
            </a:r>
          </a:p>
          <a:p>
            <a:pPr lvl="1"/>
            <a:r>
              <a:rPr lang="es-ES" noProof="0" dirty="0"/>
              <a:t>Si no, utiliza un </a:t>
            </a:r>
            <a:r>
              <a:rPr lang="es-ES" b="1" noProof="0" dirty="0"/>
              <a:t>motor de búsqueda </a:t>
            </a:r>
            <a:r>
              <a:rPr lang="es-ES" noProof="0" dirty="0"/>
              <a:t>para encontrarlo.</a:t>
            </a:r>
          </a:p>
          <a:p>
            <a:endParaRPr lang="es-ES" noProof="0" dirty="0"/>
          </a:p>
        </p:txBody>
      </p:sp>
    </p:spTree>
    <p:extLst>
      <p:ext uri="{BB962C8B-B14F-4D97-AF65-F5344CB8AC3E}">
        <p14:creationId xmlns:p14="http://schemas.microsoft.com/office/powerpoint/2010/main" val="490788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s-ES" noProof="0" dirty="0"/>
              <a:t>Buscadores </a:t>
            </a:r>
          </a:p>
        </p:txBody>
      </p:sp>
      <p:pic>
        <p:nvPicPr>
          <p:cNvPr id="4" name="Google Shape;336;g3215ec4b78f_0_0"/>
          <p:cNvPicPr preferRelativeResize="0"/>
          <p:nvPr/>
        </p:nvPicPr>
        <p:blipFill rotWithShape="1">
          <a:blip r:embed="rId3">
            <a:alphaModFix/>
          </a:blip>
          <a:srcRect/>
          <a:stretch/>
        </p:blipFill>
        <p:spPr>
          <a:xfrm>
            <a:off x="9803358" y="1808162"/>
            <a:ext cx="1851675" cy="1851675"/>
          </a:xfrm>
          <a:prstGeom prst="rect">
            <a:avLst/>
          </a:prstGeom>
          <a:noFill/>
          <a:ln>
            <a:noFill/>
          </a:ln>
        </p:spPr>
      </p:pic>
      <p:pic>
        <p:nvPicPr>
          <p:cNvPr id="5" name="Google Shape;337;g3215ec4b78f_0_0"/>
          <p:cNvPicPr preferRelativeResize="0"/>
          <p:nvPr/>
        </p:nvPicPr>
        <p:blipFill rotWithShape="1">
          <a:blip r:embed="rId4">
            <a:alphaModFix/>
          </a:blip>
          <a:srcRect/>
          <a:stretch/>
        </p:blipFill>
        <p:spPr>
          <a:xfrm>
            <a:off x="9709582" y="3234972"/>
            <a:ext cx="2178900" cy="1231548"/>
          </a:xfrm>
          <a:prstGeom prst="rect">
            <a:avLst/>
          </a:prstGeom>
          <a:noFill/>
          <a:ln>
            <a:noFill/>
          </a:ln>
        </p:spPr>
      </p:pic>
      <p:pic>
        <p:nvPicPr>
          <p:cNvPr id="7" name="Google Shape;339;g3215ec4b78f_0_0"/>
          <p:cNvPicPr preferRelativeResize="0"/>
          <p:nvPr/>
        </p:nvPicPr>
        <p:blipFill rotWithShape="1">
          <a:blip r:embed="rId5">
            <a:alphaModFix/>
          </a:blip>
          <a:srcRect/>
          <a:stretch/>
        </p:blipFill>
        <p:spPr>
          <a:xfrm>
            <a:off x="9873195" y="4830300"/>
            <a:ext cx="1851674" cy="747744"/>
          </a:xfrm>
          <a:prstGeom prst="rect">
            <a:avLst/>
          </a:prstGeom>
          <a:noFill/>
          <a:ln>
            <a:noFill/>
          </a:ln>
        </p:spPr>
      </p:pic>
      <p:sp>
        <p:nvSpPr>
          <p:cNvPr id="10" name="Google Shape;308;p27">
            <a:extLst>
              <a:ext uri="{FF2B5EF4-FFF2-40B4-BE49-F238E27FC236}">
                <a16:creationId xmlns:a16="http://schemas.microsoft.com/office/drawing/2014/main" id="{62574FD2-AE6F-054F-1CFD-EB9EDF0CD1FA}"/>
              </a:ext>
            </a:extLst>
          </p:cNvPr>
          <p:cNvSpPr/>
          <p:nvPr/>
        </p:nvSpPr>
        <p:spPr>
          <a:xfrm>
            <a:off x="8580542" y="8162"/>
            <a:ext cx="366324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1.5 Navegación y búsqueda en línea</a:t>
            </a:r>
          </a:p>
        </p:txBody>
      </p:sp>
      <p:sp>
        <p:nvSpPr>
          <p:cNvPr id="13" name="Θέση κειμένου 2">
            <a:extLst>
              <a:ext uri="{FF2B5EF4-FFF2-40B4-BE49-F238E27FC236}">
                <a16:creationId xmlns:a16="http://schemas.microsoft.com/office/drawing/2014/main" id="{067C193C-F718-FDF6-85E3-8EF8A7E5B3A5}"/>
              </a:ext>
            </a:extLst>
          </p:cNvPr>
          <p:cNvSpPr>
            <a:spLocks noGrp="1"/>
          </p:cNvSpPr>
          <p:nvPr>
            <p:ph type="body" idx="1"/>
          </p:nvPr>
        </p:nvSpPr>
        <p:spPr>
          <a:xfrm>
            <a:off x="241878" y="1949534"/>
            <a:ext cx="9250466" cy="3941326"/>
          </a:xfrm>
          <a:solidFill>
            <a:schemeClr val="bg1">
              <a:lumMod val="95000"/>
            </a:schemeClr>
          </a:solidFill>
          <a:ln>
            <a:solidFill>
              <a:srgbClr val="FFC000"/>
            </a:solidFill>
          </a:ln>
        </p:spPr>
        <p:txBody>
          <a:bodyPr>
            <a:normAutofit fontScale="92500"/>
          </a:bodyPr>
          <a:lstStyle/>
          <a:p>
            <a:pPr marL="76200" indent="0">
              <a:buNone/>
            </a:pPr>
            <a:r>
              <a:rPr lang="es-ES" sz="2200" b="1" noProof="0" dirty="0"/>
              <a:t>Un motor de búsqueda </a:t>
            </a:r>
            <a:r>
              <a:rPr lang="es-ES" sz="2200" noProof="0" dirty="0"/>
              <a:t>es un servicio para encontrar sitios web. Recopila los sitios web disponibles en la Red y los asocia a diversas etiquetas, que son palabras clave relacionadas con la categoría principal de información del sitio web. </a:t>
            </a:r>
          </a:p>
          <a:p>
            <a:pPr marL="76200" indent="0">
              <a:buNone/>
            </a:pPr>
            <a:r>
              <a:rPr lang="es-ES" sz="2200" b="1" noProof="0" dirty="0"/>
              <a:t>Pasos:</a:t>
            </a:r>
          </a:p>
          <a:p>
            <a:pPr marL="533400" indent="-457200">
              <a:buClr>
                <a:srgbClr val="FFC000"/>
              </a:buClr>
              <a:buFont typeface="+mj-lt"/>
              <a:buAutoNum type="arabicPeriod"/>
            </a:pPr>
            <a:r>
              <a:rPr lang="es-ES" sz="2200" noProof="0" dirty="0"/>
              <a:t>Introduce la URL del motor de búsqueda </a:t>
            </a:r>
          </a:p>
          <a:p>
            <a:pPr marL="533400" indent="-457200">
              <a:buClr>
                <a:srgbClr val="FFC000"/>
              </a:buClr>
              <a:buFont typeface="+mj-lt"/>
              <a:buAutoNum type="arabicPeriod"/>
            </a:pPr>
            <a:r>
              <a:rPr lang="es-ES" sz="2200" noProof="0" dirty="0"/>
              <a:t>Introduce las palabras clave</a:t>
            </a:r>
          </a:p>
          <a:p>
            <a:pPr marL="533400" indent="-457200">
              <a:buClr>
                <a:srgbClr val="FFC000"/>
              </a:buClr>
              <a:buFont typeface="+mj-lt"/>
              <a:buAutoNum type="arabicPeriod"/>
            </a:pPr>
            <a:r>
              <a:rPr lang="es-ES" sz="2200" noProof="0" dirty="0"/>
              <a:t>El motor de búsqueda devuelve una lista de sitios web relacionados con las palabras clave</a:t>
            </a:r>
          </a:p>
          <a:p>
            <a:pPr marL="533400" indent="-457200">
              <a:buClr>
                <a:srgbClr val="FFC000"/>
              </a:buClr>
              <a:buFont typeface="+mj-lt"/>
              <a:buAutoNum type="arabicPeriod"/>
            </a:pPr>
            <a:r>
              <a:rPr lang="es-ES" sz="2200" noProof="0" dirty="0"/>
              <a:t>El usuario decide visitar uno o varios sitios web</a:t>
            </a:r>
          </a:p>
          <a:p>
            <a:endParaRPr lang="es-ES" noProof="0" dirty="0"/>
          </a:p>
        </p:txBody>
      </p:sp>
    </p:spTree>
    <p:extLst>
      <p:ext uri="{BB962C8B-B14F-4D97-AF65-F5344CB8AC3E}">
        <p14:creationId xmlns:p14="http://schemas.microsoft.com/office/powerpoint/2010/main" val="3176110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txBox="1">
            <a:spLocks noGrp="1"/>
          </p:cNvSpPr>
          <p:nvPr>
            <p:ph type="title"/>
          </p:nvPr>
        </p:nvSpPr>
        <p:spPr>
          <a:xfrm>
            <a:off x="1994338" y="920891"/>
            <a:ext cx="9326776"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s-ES" noProof="0" dirty="0">
                <a:solidFill>
                  <a:schemeClr val="lt1"/>
                </a:solidFill>
              </a:rPr>
              <a:t>Actividad: Encontrar información sobre "Pagar online"</a:t>
            </a:r>
          </a:p>
        </p:txBody>
      </p:sp>
      <p:sp>
        <p:nvSpPr>
          <p:cNvPr id="348" name="Google Shape;348;p32"/>
          <p:cNvSpPr txBox="1">
            <a:spLocks noGrp="1"/>
          </p:cNvSpPr>
          <p:nvPr>
            <p:ph type="body" idx="1"/>
          </p:nvPr>
        </p:nvSpPr>
        <p:spPr>
          <a:xfrm>
            <a:off x="661754" y="1850696"/>
            <a:ext cx="11395105" cy="455350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ct val="100000"/>
              <a:buFont typeface="Calibri"/>
              <a:buAutoNum type="arabicPeriod"/>
            </a:pPr>
            <a:r>
              <a:rPr lang="es-ES" sz="2000" noProof="0" dirty="0"/>
              <a:t>Abre tu navegador y conéctate a uno de los siguientes motores de búsqueda:</a:t>
            </a:r>
          </a:p>
          <a:p>
            <a:pPr marL="685800" lvl="1" indent="-228600" algn="l" rtl="0">
              <a:lnSpc>
                <a:spcPct val="100000"/>
              </a:lnSpc>
              <a:spcBef>
                <a:spcPts val="0"/>
              </a:spcBef>
              <a:spcAft>
                <a:spcPts val="0"/>
              </a:spcAft>
              <a:buSzPct val="119999"/>
              <a:buChar char="▪"/>
            </a:pPr>
            <a:r>
              <a:rPr lang="es-ES" sz="2000" noProof="0" dirty="0"/>
              <a:t>Yahoo.com</a:t>
            </a:r>
          </a:p>
          <a:p>
            <a:pPr marL="685800" lvl="1" indent="-228600" algn="l" rtl="0">
              <a:lnSpc>
                <a:spcPct val="100000"/>
              </a:lnSpc>
              <a:spcBef>
                <a:spcPts val="0"/>
              </a:spcBef>
              <a:spcAft>
                <a:spcPts val="0"/>
              </a:spcAft>
              <a:buSzPct val="119999"/>
              <a:buChar char="▪"/>
            </a:pPr>
            <a:r>
              <a:rPr lang="es-ES" sz="2000" noProof="0" dirty="0"/>
              <a:t>Bing.es</a:t>
            </a:r>
          </a:p>
          <a:p>
            <a:pPr marL="685800" lvl="1" indent="-228600" algn="l" rtl="0">
              <a:lnSpc>
                <a:spcPct val="100000"/>
              </a:lnSpc>
              <a:spcBef>
                <a:spcPts val="0"/>
              </a:spcBef>
              <a:spcAft>
                <a:spcPts val="0"/>
              </a:spcAft>
              <a:buSzPct val="119999"/>
              <a:buChar char="▪"/>
            </a:pPr>
            <a:r>
              <a:rPr lang="es-ES" sz="2000" noProof="0" dirty="0"/>
              <a:t>Google.es</a:t>
            </a:r>
          </a:p>
          <a:p>
            <a:pPr marL="457200" lvl="0" indent="-457200" algn="l" rtl="0">
              <a:lnSpc>
                <a:spcPct val="100000"/>
              </a:lnSpc>
              <a:spcAft>
                <a:spcPts val="0"/>
              </a:spcAft>
              <a:buSzPct val="100000"/>
              <a:buFont typeface="Calibri"/>
              <a:buAutoNum type="arabicPeriod"/>
            </a:pPr>
            <a:r>
              <a:rPr lang="es-ES" sz="2000" noProof="0" dirty="0"/>
              <a:t>Introduce las palabras clave: </a:t>
            </a:r>
            <a:r>
              <a:rPr lang="es-ES" sz="2000" b="1" noProof="0" dirty="0"/>
              <a:t>Pagar online</a:t>
            </a:r>
            <a:endParaRPr lang="es-ES" sz="2000" noProof="0" dirty="0"/>
          </a:p>
          <a:p>
            <a:pPr marL="457200" lvl="0" indent="-457200" algn="l" rtl="0">
              <a:lnSpc>
                <a:spcPct val="100000"/>
              </a:lnSpc>
              <a:spcAft>
                <a:spcPts val="0"/>
              </a:spcAft>
              <a:buSzPct val="100000"/>
              <a:buFont typeface="Calibri"/>
              <a:buAutoNum type="arabicPeriod"/>
            </a:pPr>
            <a:r>
              <a:rPr lang="es-ES" sz="2000" noProof="0" dirty="0"/>
              <a:t>Los resultados de la búsqueda se muestran como una lista de enlaces, acompañados de un título y un párrafo, divididos en varias páginas.</a:t>
            </a:r>
          </a:p>
          <a:p>
            <a:pPr marL="457200" lvl="0" indent="-457200" algn="l" rtl="0">
              <a:lnSpc>
                <a:spcPct val="100000"/>
              </a:lnSpc>
              <a:spcAft>
                <a:spcPts val="0"/>
              </a:spcAft>
              <a:buSzPct val="100000"/>
              <a:buFont typeface="Calibri"/>
              <a:buAutoNum type="arabicPeriod"/>
            </a:pPr>
            <a:r>
              <a:rPr lang="es-ES" sz="2000" noProof="0" dirty="0"/>
              <a:t>¿Has encontrado algo interesante? </a:t>
            </a:r>
          </a:p>
          <a:p>
            <a:pPr marL="457200" lvl="0" indent="-457200" algn="l" rtl="0">
              <a:lnSpc>
                <a:spcPct val="100000"/>
              </a:lnSpc>
              <a:spcAft>
                <a:spcPts val="0"/>
              </a:spcAft>
              <a:buSzPct val="100000"/>
              <a:buFont typeface="Calibri"/>
              <a:buAutoNum type="arabicPeriod"/>
            </a:pPr>
            <a:r>
              <a:rPr lang="es-ES" sz="2000" noProof="0" dirty="0"/>
              <a:t>Mueve el ratón sobre un enlace que te interese, haz clic con el botón derecho, elige la opción "Abrir enlace en nueva pestaña" y haz clic.</a:t>
            </a:r>
          </a:p>
          <a:p>
            <a:pPr marL="457200" lvl="0" indent="-457200" algn="l" rtl="0">
              <a:lnSpc>
                <a:spcPct val="100000"/>
              </a:lnSpc>
              <a:spcAft>
                <a:spcPts val="0"/>
              </a:spcAft>
              <a:buSzPct val="100000"/>
              <a:buFont typeface="Calibri"/>
              <a:buAutoNum type="arabicPeriod"/>
            </a:pPr>
            <a:r>
              <a:rPr lang="es-ES" sz="2000" noProof="0" dirty="0"/>
              <a:t>Aparecerá una nueva pestaña en tu navegador con la página del enlace. Ves a esa pestaña y echa un vistazo.</a:t>
            </a:r>
          </a:p>
          <a:p>
            <a:pPr marL="457200" lvl="0" indent="-457200" algn="l" rtl="0">
              <a:lnSpc>
                <a:spcPct val="100000"/>
              </a:lnSpc>
              <a:spcAft>
                <a:spcPts val="0"/>
              </a:spcAft>
              <a:buSzPct val="100000"/>
              <a:buFont typeface="Calibri"/>
              <a:buAutoNum type="arabicPeriod"/>
            </a:pPr>
            <a:r>
              <a:rPr lang="es-ES" sz="2000" noProof="0" dirty="0"/>
              <a:t>Repite esta operación con otras palabras clave.</a:t>
            </a:r>
          </a:p>
        </p:txBody>
      </p:sp>
      <p:sp>
        <p:nvSpPr>
          <p:cNvPr id="349" name="Google Shape;349;p32"/>
          <p:cNvSpPr/>
          <p:nvPr/>
        </p:nvSpPr>
        <p:spPr>
          <a:xfrm>
            <a:off x="7965641" y="2372887"/>
            <a:ext cx="2394739" cy="60509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noProof="0" dirty="0">
                <a:solidFill>
                  <a:schemeClr val="dk1"/>
                </a:solidFill>
                <a:latin typeface="Calibri"/>
                <a:ea typeface="Calibri"/>
                <a:cs typeface="Calibri"/>
                <a:sym typeface="Calibri"/>
              </a:rPr>
              <a:t>Pagar online</a:t>
            </a:r>
          </a:p>
        </p:txBody>
      </p:sp>
      <p:pic>
        <p:nvPicPr>
          <p:cNvPr id="351" name="Google Shape;351;p32"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52" name="Google Shape;352;p32"/>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s-ES" sz="11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s-ES" sz="11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1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by</a:t>
            </a:r>
            <a:r>
              <a:rPr lang="es-ES" sz="11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1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pch.vector</a:t>
            </a:r>
            <a:r>
              <a:rPr lang="es-ES" sz="11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1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on</a:t>
            </a:r>
            <a:r>
              <a:rPr lang="es-ES" sz="11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lang="es-ES" sz="1100" b="0" i="0" u="none" strike="noStrike" cap="none" noProof="0" dirty="0">
              <a:solidFill>
                <a:schemeClr val="dk1"/>
              </a:solidFill>
              <a:latin typeface="Calibri"/>
              <a:ea typeface="Calibri"/>
              <a:cs typeface="Calibri"/>
              <a:sym typeface="Calibri"/>
            </a:endParaRPr>
          </a:p>
        </p:txBody>
      </p:sp>
      <p:sp>
        <p:nvSpPr>
          <p:cNvPr id="2" name="Google Shape;308;p27">
            <a:extLst>
              <a:ext uri="{FF2B5EF4-FFF2-40B4-BE49-F238E27FC236}">
                <a16:creationId xmlns:a16="http://schemas.microsoft.com/office/drawing/2014/main" id="{6DD70AA5-34BB-9F03-34B8-5F647E752CA9}"/>
              </a:ext>
            </a:extLst>
          </p:cNvPr>
          <p:cNvSpPr/>
          <p:nvPr/>
        </p:nvSpPr>
        <p:spPr>
          <a:xfrm>
            <a:off x="8528760" y="0"/>
            <a:ext cx="366324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1.5 Navegación y búsqueda en línea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s-ES" noProof="0" dirty="0"/>
              <a:t>¿Como puedo saber si la pagina web es Segura?</a:t>
            </a:r>
          </a:p>
        </p:txBody>
      </p:sp>
      <p:sp>
        <p:nvSpPr>
          <p:cNvPr id="5" name="Google Shape;308;p27">
            <a:extLst>
              <a:ext uri="{FF2B5EF4-FFF2-40B4-BE49-F238E27FC236}">
                <a16:creationId xmlns:a16="http://schemas.microsoft.com/office/drawing/2014/main" id="{C88B8363-2418-1FCC-9B48-4568C13525FD}"/>
              </a:ext>
            </a:extLst>
          </p:cNvPr>
          <p:cNvSpPr/>
          <p:nvPr/>
        </p:nvSpPr>
        <p:spPr>
          <a:xfrm>
            <a:off x="8528760" y="0"/>
            <a:ext cx="366324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1.5 Navegación y búsqueda en línea</a:t>
            </a:r>
          </a:p>
        </p:txBody>
      </p:sp>
      <p:sp>
        <p:nvSpPr>
          <p:cNvPr id="4" name="Θέση κειμένου 2">
            <a:extLst>
              <a:ext uri="{FF2B5EF4-FFF2-40B4-BE49-F238E27FC236}">
                <a16:creationId xmlns:a16="http://schemas.microsoft.com/office/drawing/2014/main" id="{19D9A4F4-6133-4493-8093-17E2D7A7EB9F}"/>
              </a:ext>
            </a:extLst>
          </p:cNvPr>
          <p:cNvSpPr txBox="1">
            <a:spLocks/>
          </p:cNvSpPr>
          <p:nvPr/>
        </p:nvSpPr>
        <p:spPr>
          <a:xfrm>
            <a:off x="389122" y="1932231"/>
            <a:ext cx="10188261" cy="455350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s-ES" sz="2000" noProof="0" dirty="0"/>
              <a:t>Un sitio web seguro tiene un enlace en el que:</a:t>
            </a:r>
          </a:p>
          <a:p>
            <a:r>
              <a:rPr lang="es-ES" sz="2000" noProof="0" dirty="0"/>
              <a:t>Se utiliza el protocolo </a:t>
            </a:r>
            <a:r>
              <a:rPr lang="es-ES" b="1" noProof="0" dirty="0">
                <a:solidFill>
                  <a:schemeClr val="tx1"/>
                </a:solidFill>
              </a:rPr>
              <a:t>http</a:t>
            </a:r>
            <a:r>
              <a:rPr lang="es-ES" b="1" noProof="0" dirty="0">
                <a:solidFill>
                  <a:srgbClr val="92D050"/>
                </a:solidFill>
              </a:rPr>
              <a:t>s</a:t>
            </a:r>
            <a:r>
              <a:rPr lang="es-ES" sz="2000" noProof="0" dirty="0"/>
              <a:t>, donde </a:t>
            </a:r>
            <a:r>
              <a:rPr lang="es-ES" noProof="0" dirty="0">
                <a:solidFill>
                  <a:srgbClr val="92D050"/>
                </a:solidFill>
              </a:rPr>
              <a:t>"</a:t>
            </a:r>
            <a:r>
              <a:rPr lang="es-ES" b="1" noProof="0" dirty="0">
                <a:solidFill>
                  <a:srgbClr val="92D050"/>
                </a:solidFill>
              </a:rPr>
              <a:t>s" </a:t>
            </a:r>
            <a:r>
              <a:rPr lang="es-ES" sz="2000" noProof="0" dirty="0"/>
              <a:t>significa seguro.</a:t>
            </a:r>
          </a:p>
          <a:p>
            <a:pPr marL="76200" indent="0">
              <a:buFont typeface="Calibri"/>
              <a:buNone/>
            </a:pPr>
            <a:endParaRPr lang="es-ES" sz="2000" noProof="0" dirty="0"/>
          </a:p>
          <a:p>
            <a:pPr marL="76200" indent="0">
              <a:buFont typeface="Calibri"/>
              <a:buNone/>
            </a:pPr>
            <a:r>
              <a:rPr lang="es-ES" sz="2000" noProof="0" dirty="0"/>
              <a:t>Un </a:t>
            </a:r>
            <a:r>
              <a:rPr lang="es-ES" sz="2000" b="1" noProof="0" dirty="0"/>
              <a:t>sitio web original</a:t>
            </a:r>
            <a:r>
              <a:rPr lang="es-ES" sz="2000" noProof="0" dirty="0"/>
              <a:t>, por ejemplo, el de un banco, tiene un enlace en el que:</a:t>
            </a:r>
          </a:p>
          <a:p>
            <a:r>
              <a:rPr lang="es-ES" sz="2000" noProof="0" dirty="0"/>
              <a:t>El nombre de dominio contiene su nombre oficial (ten cuidado =&gt; a veces el nombre se parece, pero no es igual)</a:t>
            </a:r>
          </a:p>
          <a:p>
            <a:r>
              <a:rPr lang="es-ES" sz="2000" noProof="0" dirty="0"/>
              <a:t>Es relativamente corto</a:t>
            </a:r>
          </a:p>
          <a:p>
            <a:endParaRPr lang="es-ES" noProof="0" dirty="0"/>
          </a:p>
        </p:txBody>
      </p:sp>
    </p:spTree>
    <p:extLst>
      <p:ext uri="{BB962C8B-B14F-4D97-AF65-F5344CB8AC3E}">
        <p14:creationId xmlns:p14="http://schemas.microsoft.com/office/powerpoint/2010/main" val="1861279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4"/>
          <p:cNvPicPr preferRelativeResize="0"/>
          <p:nvPr/>
        </p:nvPicPr>
        <p:blipFill rotWithShape="1">
          <a:blip r:embed="rId3">
            <a:alphaModFix/>
          </a:blip>
          <a:srcRect/>
          <a:stretch/>
        </p:blipFill>
        <p:spPr>
          <a:xfrm>
            <a:off x="8497004" y="4437201"/>
            <a:ext cx="3133725" cy="1447800"/>
          </a:xfrm>
          <a:prstGeom prst="rect">
            <a:avLst/>
          </a:prstGeom>
          <a:noFill/>
          <a:ln>
            <a:noFill/>
          </a:ln>
        </p:spPr>
      </p:pic>
      <p:pic>
        <p:nvPicPr>
          <p:cNvPr id="369" name="Google Shape;369;p34"/>
          <p:cNvPicPr preferRelativeResize="0"/>
          <p:nvPr/>
        </p:nvPicPr>
        <p:blipFill rotWithShape="1">
          <a:blip r:embed="rId4">
            <a:alphaModFix/>
          </a:blip>
          <a:srcRect/>
          <a:stretch/>
        </p:blipFill>
        <p:spPr>
          <a:xfrm>
            <a:off x="8310989" y="3383813"/>
            <a:ext cx="3228368" cy="633934"/>
          </a:xfrm>
          <a:prstGeom prst="rect">
            <a:avLst/>
          </a:prstGeom>
          <a:noFill/>
          <a:ln>
            <a:noFill/>
          </a:ln>
        </p:spPr>
      </p:pic>
      <p:pic>
        <p:nvPicPr>
          <p:cNvPr id="370" name="Google Shape;370;p34"/>
          <p:cNvPicPr preferRelativeResize="0"/>
          <p:nvPr/>
        </p:nvPicPr>
        <p:blipFill rotWithShape="1">
          <a:blip r:embed="rId5">
            <a:alphaModFix/>
          </a:blip>
          <a:srcRect/>
          <a:stretch/>
        </p:blipFill>
        <p:spPr>
          <a:xfrm>
            <a:off x="8198180" y="2176447"/>
            <a:ext cx="3341177" cy="605095"/>
          </a:xfrm>
          <a:prstGeom prst="rect">
            <a:avLst/>
          </a:prstGeom>
          <a:noFill/>
          <a:ln>
            <a:noFill/>
          </a:ln>
        </p:spPr>
      </p:pic>
      <p:sp>
        <p:nvSpPr>
          <p:cNvPr id="373" name="Google Shape;373;p34"/>
          <p:cNvSpPr/>
          <p:nvPr/>
        </p:nvSpPr>
        <p:spPr>
          <a:xfrm>
            <a:off x="8303769" y="2251551"/>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34"/>
          <p:cNvSpPr/>
          <p:nvPr/>
        </p:nvSpPr>
        <p:spPr>
          <a:xfrm>
            <a:off x="8727116" y="3456411"/>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34"/>
          <p:cNvSpPr/>
          <p:nvPr/>
        </p:nvSpPr>
        <p:spPr>
          <a:xfrm>
            <a:off x="8553457" y="5359906"/>
            <a:ext cx="418744" cy="43232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6" name="Google Shape;376;p34" descr="Read Only, Readonly, Locked, Lock, Closed, Protected"/>
          <p:cNvPicPr preferRelativeResize="0"/>
          <p:nvPr/>
        </p:nvPicPr>
        <p:blipFill rotWithShape="1">
          <a:blip r:embed="rId6">
            <a:alphaModFix/>
          </a:blip>
          <a:srcRect/>
          <a:stretch/>
        </p:blipFill>
        <p:spPr>
          <a:xfrm>
            <a:off x="5491726" y="2995249"/>
            <a:ext cx="2648925" cy="2580820"/>
          </a:xfrm>
          <a:prstGeom prst="rect">
            <a:avLst/>
          </a:prstGeom>
          <a:noFill/>
          <a:ln>
            <a:noFill/>
          </a:ln>
        </p:spPr>
      </p:pic>
      <p:sp>
        <p:nvSpPr>
          <p:cNvPr id="2" name="Google Shape;308;p27">
            <a:extLst>
              <a:ext uri="{FF2B5EF4-FFF2-40B4-BE49-F238E27FC236}">
                <a16:creationId xmlns:a16="http://schemas.microsoft.com/office/drawing/2014/main" id="{42109B4B-2F51-D946-D3F8-90935C3C8694}"/>
              </a:ext>
            </a:extLst>
          </p:cNvPr>
          <p:cNvSpPr/>
          <p:nvPr/>
        </p:nvSpPr>
        <p:spPr>
          <a:xfrm>
            <a:off x="8495292" y="0"/>
            <a:ext cx="366324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1.5 Navegación y búsqueda en línea</a:t>
            </a:r>
          </a:p>
        </p:txBody>
      </p:sp>
      <p:sp>
        <p:nvSpPr>
          <p:cNvPr id="3" name="Google Shape;371;p34"/>
          <p:cNvSpPr txBox="1">
            <a:spLocks/>
          </p:cNvSpPr>
          <p:nvPr/>
        </p:nvSpPr>
        <p:spPr>
          <a:xfrm>
            <a:off x="557999" y="1125882"/>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C2E78"/>
              </a:buClr>
              <a:buSzPts val="2800"/>
              <a:buFont typeface="Calibri"/>
              <a:buNone/>
              <a:defRPr sz="2800" b="1" i="0" u="none" strike="noStrike" cap="none">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 dirty="0"/>
              <a:t>¿Cómo puedo comprobar si se está utilizando "https"?</a:t>
            </a:r>
          </a:p>
        </p:txBody>
      </p:sp>
      <p:sp>
        <p:nvSpPr>
          <p:cNvPr id="6" name="Google Shape;372;p34">
            <a:extLst>
              <a:ext uri="{FF2B5EF4-FFF2-40B4-BE49-F238E27FC236}">
                <a16:creationId xmlns:a16="http://schemas.microsoft.com/office/drawing/2014/main" id="{E123984B-8E21-E99A-6DD6-0E68CACC4D1A}"/>
              </a:ext>
            </a:extLst>
          </p:cNvPr>
          <p:cNvSpPr txBox="1">
            <a:spLocks/>
          </p:cNvSpPr>
          <p:nvPr/>
        </p:nvSpPr>
        <p:spPr>
          <a:xfrm>
            <a:off x="604650" y="2636175"/>
            <a:ext cx="4834282" cy="27237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spcAft>
                <a:spcPts val="0"/>
              </a:spcAft>
            </a:pPr>
            <a:r>
              <a:rPr lang="es-ES" sz="2200" dirty="0"/>
              <a:t>El enlace contiene </a:t>
            </a:r>
            <a:r>
              <a:rPr lang="es-ES" sz="2200" b="1" dirty="0">
                <a:solidFill>
                  <a:schemeClr val="tx1"/>
                </a:solidFill>
              </a:rPr>
              <a:t>http</a:t>
            </a:r>
            <a:r>
              <a:rPr lang="es-ES" sz="2200" b="1" dirty="0">
                <a:solidFill>
                  <a:srgbClr val="68BC42"/>
                </a:solidFill>
              </a:rPr>
              <a:t>s</a:t>
            </a:r>
            <a:r>
              <a:rPr lang="es-ES" sz="2200" dirty="0"/>
              <a:t>.</a:t>
            </a:r>
          </a:p>
          <a:p>
            <a:pPr marL="228600" indent="-228600">
              <a:spcBef>
                <a:spcPts val="1200"/>
              </a:spcBef>
              <a:spcAft>
                <a:spcPts val="0"/>
              </a:spcAft>
            </a:pPr>
            <a:r>
              <a:rPr lang="es-ES" sz="2200" dirty="0"/>
              <a:t>Cuando un navegador se conecta a un sitio web seguro, aparece </a:t>
            </a:r>
            <a:r>
              <a:rPr lang="es-ES" sz="2200" b="1" dirty="0"/>
              <a:t>un icono de candado </a:t>
            </a:r>
            <a:r>
              <a:rPr lang="es-ES" sz="2200" dirty="0"/>
              <a:t>junto al enlace.</a:t>
            </a:r>
          </a:p>
          <a:p>
            <a:pPr marL="228600" indent="-228600">
              <a:spcBef>
                <a:spcPts val="1200"/>
              </a:spcBef>
              <a:spcAft>
                <a:spcPts val="0"/>
              </a:spcAft>
            </a:pPr>
            <a:r>
              <a:rPr lang="es-ES" sz="2200" dirty="0"/>
              <a:t>Esto indica que el </a:t>
            </a:r>
            <a:r>
              <a:rPr lang="es-ES" sz="2200" b="1" dirty="0"/>
              <a:t>sitio web es seguro</a:t>
            </a:r>
            <a:r>
              <a:rPr lang="es-ES" sz="2200" dirty="0"/>
              <a:t>.</a:t>
            </a:r>
          </a:p>
          <a:p>
            <a:pPr marL="228600" indent="-76200">
              <a:spcBef>
                <a:spcPts val="1200"/>
              </a:spcBef>
              <a:spcAft>
                <a:spcPts val="0"/>
              </a:spcAft>
              <a:buFont typeface="Calibri"/>
              <a:buNone/>
            </a:pP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558000" y="9275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000"/>
              <a:buFont typeface="Calibri"/>
              <a:buNone/>
            </a:pPr>
            <a:r>
              <a:rPr lang="es-ES" sz="2000" noProof="0" dirty="0"/>
              <a:t>Unidad 6</a:t>
            </a:r>
            <a:r>
              <a:rPr lang="es-ES" noProof="0" dirty="0"/>
              <a:t/>
            </a:r>
            <a:br>
              <a:rPr lang="es-ES" noProof="0" dirty="0"/>
            </a:br>
            <a:r>
              <a:rPr lang="es-ES" noProof="0" dirty="0"/>
              <a:t>Gestionar una cuenta de correo electrónico</a:t>
            </a:r>
          </a:p>
        </p:txBody>
      </p:sp>
      <p:sp>
        <p:nvSpPr>
          <p:cNvPr id="385" name="Google Shape;385;p39"/>
          <p:cNvSpPr txBox="1">
            <a:spLocks noGrp="1"/>
          </p:cNvSpPr>
          <p:nvPr>
            <p:ph type="body" idx="1"/>
          </p:nvPr>
        </p:nvSpPr>
        <p:spPr>
          <a:xfrm>
            <a:off x="558000" y="19314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pic>
        <p:nvPicPr>
          <p:cNvPr id="387" name="Google Shape;387;p39"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388" name="Google Shape;388;p39"/>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by</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on</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lang="es-ES" sz="1000" b="0" i="0" u="none" strike="noStrike" cap="none" noProof="0" dirty="0">
              <a:solidFill>
                <a:schemeClr val="dk1"/>
              </a:solidFill>
              <a:latin typeface="Calibri"/>
              <a:ea typeface="Calibri"/>
              <a:cs typeface="Calibri"/>
              <a:sym typeface="Calibri"/>
            </a:endParaRPr>
          </a:p>
        </p:txBody>
      </p:sp>
      <p:sp>
        <p:nvSpPr>
          <p:cNvPr id="2" name="Google Shape;386;p39">
            <a:extLst>
              <a:ext uri="{FF2B5EF4-FFF2-40B4-BE49-F238E27FC236}">
                <a16:creationId xmlns:a16="http://schemas.microsoft.com/office/drawing/2014/main" id="{D06217BB-C614-1C26-E634-5F57B8E9D4DD}"/>
              </a:ext>
            </a:extLst>
          </p:cNvPr>
          <p:cNvSpPr txBox="1">
            <a:spLocks/>
          </p:cNvSpPr>
          <p:nvPr/>
        </p:nvSpPr>
        <p:spPr>
          <a:xfrm>
            <a:off x="524362" y="2689334"/>
            <a:ext cx="6910500" cy="40083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Calibri"/>
              <a:buNone/>
            </a:pPr>
            <a:r>
              <a:rPr lang="es-ES" sz="2000" noProof="0" dirty="0"/>
              <a:t>Al finalizar esta unidad serás capaz de: </a:t>
            </a:r>
          </a:p>
          <a:p>
            <a:pPr marL="228600" indent="-228600">
              <a:spcBef>
                <a:spcPts val="0"/>
              </a:spcBef>
              <a:buSzPts val="2000"/>
              <a:buFont typeface="Calibri"/>
              <a:buChar char="✔"/>
            </a:pPr>
            <a:r>
              <a:rPr lang="es-ES" sz="2000" noProof="0" dirty="0"/>
              <a:t>Obtener una cuenta de correo electrónico </a:t>
            </a:r>
          </a:p>
          <a:p>
            <a:pPr marL="228600" indent="-228600">
              <a:spcBef>
                <a:spcPts val="0"/>
              </a:spcBef>
              <a:buSzPts val="2000"/>
              <a:buFont typeface="Calibri"/>
              <a:buChar char="✔"/>
            </a:pPr>
            <a:r>
              <a:rPr lang="es-ES" sz="2000" noProof="0" dirty="0"/>
              <a:t>Enviar un correo electrónico, responder a un correo electrónico y adjuntar archivos  </a:t>
            </a:r>
          </a:p>
          <a:p>
            <a:pPr marL="228600" indent="-228600">
              <a:spcBef>
                <a:spcPts val="0"/>
              </a:spcBef>
              <a:buSzPts val="2000"/>
              <a:buFont typeface="Calibri"/>
              <a:buChar char="✔"/>
            </a:pPr>
            <a:r>
              <a:rPr lang="es-ES" sz="2000" noProof="0" dirty="0"/>
              <a:t>Organizar una cuenta de correo electrónico </a:t>
            </a:r>
          </a:p>
          <a:p>
            <a:pPr marL="228600" indent="-228600">
              <a:spcBef>
                <a:spcPts val="0"/>
              </a:spcBef>
              <a:buSzPts val="2000"/>
              <a:buFont typeface="Calibri"/>
              <a:buChar char="✔"/>
            </a:pPr>
            <a:r>
              <a:rPr lang="es-ES" sz="2000" noProof="0" dirty="0"/>
              <a:t>Buscar correos electrónicos</a:t>
            </a:r>
            <a:endParaRPr lang="es-ES" sz="2100"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337799"/>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s-ES" sz="5400" noProof="0" dirty="0"/>
              <a:t>Módulos</a:t>
            </a:r>
            <a:endParaRPr lang="es-ES" sz="5400" noProof="0" dirty="0">
              <a:solidFill>
                <a:srgbClr val="1C2E78"/>
              </a:solidFill>
            </a:endParaRPr>
          </a:p>
        </p:txBody>
      </p:sp>
      <p:grpSp>
        <p:nvGrpSpPr>
          <p:cNvPr id="107" name="Google Shape;107;p3"/>
          <p:cNvGrpSpPr/>
          <p:nvPr/>
        </p:nvGrpSpPr>
        <p:grpSpPr>
          <a:xfrm>
            <a:off x="949569" y="2179751"/>
            <a:ext cx="10520867"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s-ES" sz="2800" b="1" i="0" u="none" strike="noStrike" cap="none" noProof="0" dirty="0">
                  <a:solidFill>
                    <a:schemeClr val="lt1"/>
                  </a:solidFill>
                  <a:latin typeface="Calibri"/>
                  <a:ea typeface="Calibri"/>
                  <a:cs typeface="Calibri"/>
                  <a:sym typeface="Calibri"/>
                </a:rPr>
                <a:t>1. Competencias digitales básicas </a:t>
              </a: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s-ES" sz="2800" b="0" i="0" u="none" strike="noStrike" cap="none" noProof="0" dirty="0">
                  <a:solidFill>
                    <a:srgbClr val="FFFFFF"/>
                  </a:solidFill>
                  <a:latin typeface="Calibri"/>
                  <a:ea typeface="Calibri"/>
                  <a:cs typeface="Calibri"/>
                  <a:sym typeface="Calibri"/>
                </a:rPr>
                <a:t>2. </a:t>
              </a:r>
              <a:r>
                <a:rPr lang="es-ES" sz="2800" b="0" i="0" u="none" strike="noStrike" cap="none" noProof="0" dirty="0">
                  <a:solidFill>
                    <a:schemeClr val="lt1"/>
                  </a:solidFill>
                  <a:latin typeface="Calibri"/>
                  <a:ea typeface="Calibri"/>
                  <a:cs typeface="Calibri"/>
                  <a:sym typeface="Calibri"/>
                </a:rPr>
                <a:t>Seguridad y prevención</a:t>
              </a:r>
              <a:endParaRPr lang="es-ES" sz="2800" b="0" i="0" u="none" strike="noStrike" cap="none" noProof="0" dirty="0">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s-ES" sz="2800" b="0" i="0" u="none" strike="noStrike" cap="none" noProof="0" dirty="0">
                  <a:solidFill>
                    <a:srgbClr val="FFFFFF"/>
                  </a:solidFill>
                  <a:latin typeface="Calibri"/>
                  <a:ea typeface="Calibri"/>
                  <a:cs typeface="Calibri"/>
                  <a:sym typeface="Calibri"/>
                </a:rPr>
                <a:t>3. Gestionar una cuenta bancaria online</a:t>
              </a: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s-ES" sz="2600" b="0" i="0" u="none" strike="noStrike" cap="none" noProof="0" dirty="0">
                  <a:solidFill>
                    <a:schemeClr val="lt1"/>
                  </a:solidFill>
                  <a:latin typeface="Calibri"/>
                  <a:ea typeface="Calibri"/>
                  <a:cs typeface="Calibri"/>
                  <a:sym typeface="Calibri"/>
                </a:rPr>
                <a:t>4. Soluciones online para recibir y enviar dinero </a:t>
              </a: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s-ES" sz="2600" b="0" i="0" u="none" strike="noStrike" cap="none" noProof="0" dirty="0">
                  <a:solidFill>
                    <a:schemeClr val="lt1"/>
                  </a:solidFill>
                  <a:latin typeface="Calibri"/>
                  <a:ea typeface="Calibri"/>
                  <a:cs typeface="Calibri"/>
                  <a:sym typeface="Calibri"/>
                </a:rPr>
                <a:t>5. Utilizar una tarjeta de crédito para comprar bienes y servicios online</a:t>
              </a: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s-ES" sz="2600" b="0" i="0" u="none" strike="noStrike" cap="none" noProof="0" dirty="0">
                  <a:solidFill>
                    <a:schemeClr val="lt1"/>
                  </a:solidFill>
                  <a:latin typeface="Calibri"/>
                  <a:ea typeface="Calibri"/>
                  <a:cs typeface="Calibri"/>
                  <a:sym typeface="Calibri"/>
                </a:rPr>
                <a:t>6. Pagos online de impuestos y facturas </a:t>
              </a:r>
            </a:p>
          </p:txBody>
        </p:sp>
      </p:grpSp>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0"/>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¿Qué es un correo electrónico?</a:t>
            </a:r>
          </a:p>
        </p:txBody>
      </p:sp>
      <p:sp>
        <p:nvSpPr>
          <p:cNvPr id="395" name="Google Shape;395;p40"/>
          <p:cNvSpPr txBox="1">
            <a:spLocks noGrp="1"/>
          </p:cNvSpPr>
          <p:nvPr>
            <p:ph type="body" idx="1"/>
          </p:nvPr>
        </p:nvSpPr>
        <p:spPr>
          <a:xfrm>
            <a:off x="558001" y="1571399"/>
            <a:ext cx="11059800" cy="474720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600"/>
              </a:spcAft>
              <a:buSzPts val="2400"/>
              <a:buNone/>
            </a:pPr>
            <a:r>
              <a:rPr lang="es-ES" sz="2000" dirty="0"/>
              <a:t>El intercambio (envío y recepción) de correo electrónico es una comunicación </a:t>
            </a:r>
            <a:r>
              <a:rPr lang="es-ES" sz="2000" b="1" dirty="0"/>
              <a:t>formal por escrito </a:t>
            </a:r>
            <a:r>
              <a:rPr lang="es-ES" sz="2000" dirty="0"/>
              <a:t>con amigos y compañeros.</a:t>
            </a:r>
          </a:p>
          <a:p>
            <a:pPr marL="0" lvl="0" indent="0" algn="l" rtl="0">
              <a:lnSpc>
                <a:spcPct val="100000"/>
              </a:lnSpc>
              <a:spcAft>
                <a:spcPts val="600"/>
              </a:spcAft>
              <a:buSzPts val="2200"/>
              <a:buNone/>
            </a:pPr>
            <a:r>
              <a:rPr lang="es-ES" sz="2000" dirty="0"/>
              <a:t>La comunicación por correo electrónico puede ser:</a:t>
            </a:r>
          </a:p>
          <a:p>
            <a:pPr lvl="0" algn="l" rtl="0">
              <a:lnSpc>
                <a:spcPct val="100000"/>
              </a:lnSpc>
              <a:spcAft>
                <a:spcPts val="600"/>
              </a:spcAft>
              <a:buSzPts val="2400"/>
              <a:buFont typeface="Wingdings" panose="05000000000000000000" pitchFamily="2" charset="2"/>
              <a:buChar char="§"/>
            </a:pPr>
            <a:r>
              <a:rPr lang="es-ES" sz="2000" b="1" dirty="0"/>
              <a:t>Informal</a:t>
            </a:r>
            <a:r>
              <a:rPr lang="es-ES" sz="2000" dirty="0"/>
              <a:t>, como la forma en que nos comunicamos con las personas muy cercanas;</a:t>
            </a:r>
          </a:p>
          <a:p>
            <a:pPr lvl="0" algn="l" rtl="0">
              <a:lnSpc>
                <a:spcPct val="100000"/>
              </a:lnSpc>
              <a:spcAft>
                <a:spcPts val="600"/>
              </a:spcAft>
              <a:buSzPts val="2400"/>
              <a:buFont typeface="Wingdings" panose="05000000000000000000" pitchFamily="2" charset="2"/>
              <a:buChar char="§"/>
            </a:pPr>
            <a:r>
              <a:rPr lang="es-ES" sz="2000" b="1" dirty="0"/>
              <a:t>Formal</a:t>
            </a:r>
            <a:r>
              <a:rPr lang="es-ES" sz="2000" dirty="0"/>
              <a:t>, que incluye una manera formal de comunicarse con organizaciones y personas que no conocemos o con las que no tenemos una relación profesional;</a:t>
            </a:r>
          </a:p>
          <a:p>
            <a:pPr lvl="0" algn="l" rtl="0">
              <a:lnSpc>
                <a:spcPct val="100000"/>
              </a:lnSpc>
              <a:spcAft>
                <a:spcPts val="600"/>
              </a:spcAft>
              <a:buSzPts val="2400"/>
              <a:buFont typeface="Wingdings" panose="05000000000000000000" pitchFamily="2" charset="2"/>
              <a:buChar char="§"/>
            </a:pPr>
            <a:r>
              <a:rPr lang="es-ES" sz="2000" b="1" dirty="0" err="1"/>
              <a:t>Semi-formal</a:t>
            </a:r>
            <a:r>
              <a:rPr lang="es-ES" sz="2000" dirty="0"/>
              <a:t>, que está entre lo informal y lo formal, por ejemplo, puede considerar utilizar este tipo para enviar un correo electrónico a su médico.</a:t>
            </a:r>
          </a:p>
          <a:p>
            <a:pPr marL="0" lvl="0" indent="0" algn="l" rtl="0">
              <a:lnSpc>
                <a:spcPct val="100000"/>
              </a:lnSpc>
              <a:spcAft>
                <a:spcPts val="600"/>
              </a:spcAft>
              <a:buSzPts val="2400"/>
              <a:buNone/>
            </a:pPr>
            <a:r>
              <a:rPr lang="es-ES" sz="2000" dirty="0"/>
              <a:t>Por último, los correos electrónicos pueden archivarse, electrónicamente o impresos, y constituyen una prueba de la comunicación. Además, siempre puedes leerlos para recordar detalles. </a:t>
            </a:r>
          </a:p>
        </p:txBody>
      </p:sp>
      <p:sp>
        <p:nvSpPr>
          <p:cNvPr id="396" name="Google Shape;396;p40"/>
          <p:cNvSpPr/>
          <p:nvPr/>
        </p:nvSpPr>
        <p:spPr>
          <a:xfrm>
            <a:off x="7290486" y="0"/>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4" name="Google Shape;404;p41" descr="Newsletter profitable promotional campaign. E mail, Internet, marketing. Graph growth on computer screen. Successful advertising strategy."/>
          <p:cNvPicPr preferRelativeResize="0"/>
          <p:nvPr/>
        </p:nvPicPr>
        <p:blipFill rotWithShape="1">
          <a:blip r:embed="rId3">
            <a:alphaModFix/>
          </a:blip>
          <a:srcRect/>
          <a:stretch/>
        </p:blipFill>
        <p:spPr>
          <a:xfrm>
            <a:off x="9753600" y="2190881"/>
            <a:ext cx="2438400" cy="2647820"/>
          </a:xfrm>
          <a:prstGeom prst="rect">
            <a:avLst/>
          </a:prstGeom>
          <a:noFill/>
          <a:ln>
            <a:noFill/>
          </a:ln>
        </p:spPr>
      </p:pic>
      <p:sp>
        <p:nvSpPr>
          <p:cNvPr id="402" name="Google Shape;402;p41"/>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Correo electrónico</a:t>
            </a:r>
          </a:p>
        </p:txBody>
      </p:sp>
      <p:sp>
        <p:nvSpPr>
          <p:cNvPr id="405" name="Google Shape;405;p41"/>
          <p:cNvSpPr txBox="1"/>
          <p:nvPr/>
        </p:nvSpPr>
        <p:spPr>
          <a:xfrm>
            <a:off x="5876925" y="6353504"/>
            <a:ext cx="611227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200" b="0" i="0" u="none" strike="noStrike" cap="none">
              <a:solidFill>
                <a:schemeClr val="dk1"/>
              </a:solidFill>
              <a:latin typeface="Calibri"/>
              <a:ea typeface="Calibri"/>
              <a:cs typeface="Calibri"/>
              <a:sym typeface="Calibri"/>
            </a:endParaRPr>
          </a:p>
        </p:txBody>
      </p:sp>
      <p:sp>
        <p:nvSpPr>
          <p:cNvPr id="2" name="Google Shape;396;p40">
            <a:extLst>
              <a:ext uri="{FF2B5EF4-FFF2-40B4-BE49-F238E27FC236}">
                <a16:creationId xmlns:a16="http://schemas.microsoft.com/office/drawing/2014/main" id="{603DAFF0-E4E5-7BE5-F032-9C5A2D3F0C5B}"/>
              </a:ext>
            </a:extLst>
          </p:cNvPr>
          <p:cNvSpPr/>
          <p:nvPr/>
        </p:nvSpPr>
        <p:spPr>
          <a:xfrm>
            <a:off x="7310830" y="9675"/>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
        <p:nvSpPr>
          <p:cNvPr id="3" name="Google Shape;403;p41">
            <a:extLst>
              <a:ext uri="{FF2B5EF4-FFF2-40B4-BE49-F238E27FC236}">
                <a16:creationId xmlns:a16="http://schemas.microsoft.com/office/drawing/2014/main" id="{A92E2B1A-9D2A-2843-71DD-00EBA04B3728}"/>
              </a:ext>
            </a:extLst>
          </p:cNvPr>
          <p:cNvSpPr txBox="1">
            <a:spLocks/>
          </p:cNvSpPr>
          <p:nvPr/>
        </p:nvSpPr>
        <p:spPr>
          <a:xfrm>
            <a:off x="558000" y="1416678"/>
            <a:ext cx="9195600" cy="5213825"/>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600"/>
              </a:spcAft>
              <a:buClr>
                <a:srgbClr val="68BC42"/>
              </a:buClr>
              <a:buSzPts val="2400"/>
              <a:buFont typeface="Calibri"/>
              <a:buChar char="▪"/>
              <a:defRPr sz="2400" b="0" i="0" u="none" strike="noStrike" cap="none">
                <a:solidFill>
                  <a:schemeClr val="dk1"/>
                </a:solidFill>
                <a:latin typeface="Calibri" panose="020F0502020204030204" pitchFamily="34" charset="0"/>
                <a:ea typeface="Calibri"/>
                <a:cs typeface="Calibri" panose="020F0502020204030204" pitchFamily="34" charset="0"/>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ct val="100000"/>
              <a:buFont typeface="Calibri"/>
              <a:buNone/>
            </a:pPr>
            <a:r>
              <a:rPr lang="es-ES" dirty="0"/>
              <a:t>Para comunicarte por correo electrónico, necesitas una cuenta de correo electrónico:</a:t>
            </a:r>
          </a:p>
          <a:p>
            <a:pPr marL="365760" indent="-342900">
              <a:buSzPct val="100000"/>
              <a:buFont typeface="Wingdings" panose="05000000000000000000" pitchFamily="2" charset="2"/>
              <a:buChar char="§"/>
            </a:pPr>
            <a:r>
              <a:rPr lang="es-ES" dirty="0"/>
              <a:t>Si tienes un smartphone, probablemente ya tengas una cuenta personal de correo electrónico.</a:t>
            </a:r>
          </a:p>
          <a:p>
            <a:pPr marL="365760" indent="-342900">
              <a:buSzPct val="100000"/>
              <a:buFont typeface="Wingdings" panose="05000000000000000000" pitchFamily="2" charset="2"/>
              <a:buChar char="§"/>
            </a:pPr>
            <a:r>
              <a:rPr lang="es-ES" dirty="0"/>
              <a:t>Si tienes un proveedor de Internet, es posible que ya tengas una dirección de correo electrónico. </a:t>
            </a:r>
          </a:p>
          <a:p>
            <a:pPr marL="365760" indent="-342900">
              <a:buSzPct val="100000"/>
              <a:buFont typeface="Wingdings" panose="05000000000000000000" pitchFamily="2" charset="2"/>
              <a:buChar char="§"/>
            </a:pPr>
            <a:r>
              <a:rPr lang="es-ES" dirty="0"/>
              <a:t>Si no tienes una cuenta de correo electrónico, ¡es hora de hacerse una! </a:t>
            </a:r>
          </a:p>
          <a:p>
            <a:pPr marL="0" indent="0">
              <a:buSzPct val="117647"/>
              <a:buFont typeface="Calibri"/>
              <a:buNone/>
            </a:pPr>
            <a:r>
              <a:rPr lang="es-ES" dirty="0"/>
              <a:t>Para enviar y recibir correo electrónico debes tener acceso a un </a:t>
            </a:r>
            <a:r>
              <a:rPr lang="es-ES" b="1" dirty="0"/>
              <a:t>servicio de correo electrónico online a través de tu navegador, </a:t>
            </a:r>
            <a:r>
              <a:rPr lang="es-ES" dirty="0"/>
              <a:t>o utilizar:</a:t>
            </a:r>
          </a:p>
          <a:p>
            <a:pPr marL="827534" lvl="1" indent="-342900">
              <a:spcAft>
                <a:spcPts val="600"/>
              </a:spcAft>
              <a:buSzPct val="119999"/>
              <a:buFont typeface="Wingdings" panose="05000000000000000000" pitchFamily="2" charset="2"/>
              <a:buChar char="§"/>
            </a:pPr>
            <a:r>
              <a:rPr lang="es-ES" sz="2400" dirty="0"/>
              <a:t>un software cliente de correo electrónico en tu ordenador de sobremesa/portátil, por ejemplo, </a:t>
            </a:r>
            <a:r>
              <a:rPr lang="es-ES" sz="2400" dirty="0" err="1"/>
              <a:t>Thunderbird</a:t>
            </a:r>
            <a:r>
              <a:rPr lang="es-ES" sz="2400" dirty="0"/>
              <a:t>, Outlook;</a:t>
            </a:r>
            <a:endParaRPr lang="es-ES" dirty="0"/>
          </a:p>
          <a:p>
            <a:pPr marL="827534" lvl="1" indent="-342900">
              <a:spcAft>
                <a:spcPts val="600"/>
              </a:spcAft>
              <a:buSzPct val="119999"/>
              <a:buFont typeface="Wingdings" panose="05000000000000000000" pitchFamily="2" charset="2"/>
              <a:buChar char="§"/>
            </a:pPr>
            <a:r>
              <a:rPr lang="es-ES" sz="2400" dirty="0"/>
              <a:t>una aplicación móvil de correo electrónico en tu smartphone o tableta, por ejemplo, la aplicación de Gmail, etc. </a:t>
            </a:r>
          </a:p>
          <a:p>
            <a:pPr marL="0" indent="0">
              <a:buSzPct val="117647"/>
              <a:buFont typeface="Calibri"/>
              <a:buNone/>
            </a:pPr>
            <a:r>
              <a:rPr lang="es-ES" i="1" dirty="0"/>
              <a:t>=&gt; Consulta la </a:t>
            </a:r>
            <a:r>
              <a:rPr lang="es-ES" b="1" i="1" u="sng" dirty="0"/>
              <a:t>Actividad 2 "Crear una cuenta de correo electrónico"</a:t>
            </a:r>
            <a:r>
              <a:rPr lang="es-ES" i="1" dirty="0"/>
              <a:t>, que puedes realizar durante una sesión de formación o por tu cuenta en casa.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3" name="Google Shape;413;p48"/>
          <p:cNvPicPr preferRelativeResize="0"/>
          <p:nvPr/>
        </p:nvPicPr>
        <p:blipFill rotWithShape="1">
          <a:blip r:embed="rId3">
            <a:alphaModFix/>
          </a:blip>
          <a:srcRect/>
          <a:stretch/>
        </p:blipFill>
        <p:spPr>
          <a:xfrm>
            <a:off x="9344025" y="741749"/>
            <a:ext cx="2645100" cy="2106225"/>
          </a:xfrm>
          <a:prstGeom prst="rect">
            <a:avLst/>
          </a:prstGeom>
          <a:noFill/>
          <a:ln>
            <a:noFill/>
          </a:ln>
        </p:spPr>
      </p:pic>
      <p:sp>
        <p:nvSpPr>
          <p:cNvPr id="411" name="Google Shape;411;p48"/>
          <p:cNvSpPr txBox="1">
            <a:spLocks noGrp="1"/>
          </p:cNvSpPr>
          <p:nvPr>
            <p:ph type="title"/>
          </p:nvPr>
        </p:nvSpPr>
        <p:spPr>
          <a:xfrm>
            <a:off x="566150" y="7435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Redactar y enviar un correo electrónico</a:t>
            </a:r>
          </a:p>
        </p:txBody>
      </p:sp>
      <p:sp>
        <p:nvSpPr>
          <p:cNvPr id="412" name="Google Shape;412;p48"/>
          <p:cNvSpPr txBox="1">
            <a:spLocks noGrp="1"/>
          </p:cNvSpPr>
          <p:nvPr>
            <p:ph type="body" idx="1"/>
          </p:nvPr>
        </p:nvSpPr>
        <p:spPr>
          <a:xfrm>
            <a:off x="557998" y="1647600"/>
            <a:ext cx="8931991" cy="4721100"/>
          </a:xfrm>
          <a:prstGeom prst="rect">
            <a:avLst/>
          </a:prstGeom>
          <a:noFill/>
          <a:ln>
            <a:noFill/>
          </a:ln>
        </p:spPr>
        <p:txBody>
          <a:bodyPr spcFirstLastPara="1" wrap="square" lIns="91425" tIns="45700" rIns="91425" bIns="45700" anchor="t" anchorCtr="0">
            <a:noAutofit/>
          </a:bodyPr>
          <a:lstStyle/>
          <a:p>
            <a:pPr lvl="0" algn="l" rtl="0">
              <a:lnSpc>
                <a:spcPct val="100000"/>
              </a:lnSpc>
              <a:spcAft>
                <a:spcPts val="600"/>
              </a:spcAft>
              <a:buSzPts val="2400"/>
              <a:buFont typeface="Wingdings" panose="05000000000000000000" pitchFamily="2" charset="2"/>
              <a:buChar char="§"/>
            </a:pPr>
            <a:r>
              <a:rPr lang="es-ES" sz="2000" dirty="0"/>
              <a:t>Para </a:t>
            </a:r>
            <a:r>
              <a:rPr lang="es-ES" sz="2000" b="1" dirty="0"/>
              <a:t>escribir </a:t>
            </a:r>
            <a:r>
              <a:rPr lang="es-ES" sz="2000" dirty="0"/>
              <a:t>un correo electrónico, haz clic en el botón "Nuevo mensaje" o "Redactar", según el servicio de correo electrónico online que usas. </a:t>
            </a:r>
          </a:p>
          <a:p>
            <a:pPr lvl="0" algn="l" rtl="0">
              <a:lnSpc>
                <a:spcPct val="100000"/>
              </a:lnSpc>
              <a:spcAft>
                <a:spcPts val="600"/>
              </a:spcAft>
              <a:buSzPts val="2400"/>
              <a:buFont typeface="Wingdings" panose="05000000000000000000" pitchFamily="2" charset="2"/>
              <a:buChar char="§"/>
            </a:pPr>
            <a:r>
              <a:rPr lang="es-ES" sz="2000" dirty="0"/>
              <a:t>Añade </a:t>
            </a:r>
            <a:r>
              <a:rPr lang="es-ES" sz="2000" b="1" dirty="0"/>
              <a:t>toda la información que necesites </a:t>
            </a:r>
            <a:r>
              <a:rPr lang="es-ES" sz="2000" dirty="0"/>
              <a:t>para enviar el correo electrónico: </a:t>
            </a:r>
          </a:p>
          <a:p>
            <a:pPr marL="914400" lvl="1" indent="-374650" algn="l" rtl="0">
              <a:lnSpc>
                <a:spcPct val="100000"/>
              </a:lnSpc>
              <a:spcAft>
                <a:spcPts val="600"/>
              </a:spcAft>
              <a:buSzPts val="2300"/>
              <a:buFont typeface="Wingdings" panose="05000000000000000000" pitchFamily="2" charset="2"/>
              <a:buChar char="§"/>
            </a:pPr>
            <a:r>
              <a:rPr lang="es-ES" sz="2000" dirty="0"/>
              <a:t>en el campo "Para", añade los destinatarios, es decir, las direcciones de correo electrónico de las personas a las que quieres escribir. También puedes añadir personas en copia de tu correo electrónico añadiendo sus direcciones de correo electrónico en los campos "CC" y "CCO" (en el campo "CCO", nadie más que tú verá los correos electrónicos añadidos aquí). </a:t>
            </a:r>
          </a:p>
          <a:p>
            <a:pPr marL="914400" lvl="1" indent="-374650" algn="l" rtl="0">
              <a:lnSpc>
                <a:spcPct val="100000"/>
              </a:lnSpc>
              <a:spcAft>
                <a:spcPts val="600"/>
              </a:spcAft>
              <a:buSzPts val="2300"/>
              <a:buFont typeface="Wingdings" panose="05000000000000000000" pitchFamily="2" charset="2"/>
              <a:buChar char="§"/>
            </a:pPr>
            <a:r>
              <a:rPr lang="es-ES" sz="2000" dirty="0"/>
              <a:t>en el campo "Asunto", añade un asunto para tu correo electrónico.</a:t>
            </a:r>
          </a:p>
          <a:p>
            <a:pPr marL="914400" lvl="1" indent="-374650" algn="l" rtl="0">
              <a:lnSpc>
                <a:spcPct val="100000"/>
              </a:lnSpc>
              <a:spcAft>
                <a:spcPts val="600"/>
              </a:spcAft>
              <a:buSzPts val="2300"/>
              <a:buFont typeface="Wingdings" panose="05000000000000000000" pitchFamily="2" charset="2"/>
              <a:buChar char="§"/>
            </a:pPr>
            <a:r>
              <a:rPr lang="es-ES" sz="2000" dirty="0"/>
              <a:t>Escribe tu mensaje.</a:t>
            </a:r>
          </a:p>
          <a:p>
            <a:pPr lvl="0" algn="l" rtl="0">
              <a:lnSpc>
                <a:spcPct val="100000"/>
              </a:lnSpc>
              <a:spcAft>
                <a:spcPts val="600"/>
              </a:spcAft>
              <a:buSzPts val="2400"/>
              <a:buFont typeface="Wingdings" panose="05000000000000000000" pitchFamily="2" charset="2"/>
              <a:buChar char="§"/>
            </a:pPr>
            <a:r>
              <a:rPr lang="es-ES" sz="2000" dirty="0"/>
              <a:t>Para </a:t>
            </a:r>
            <a:r>
              <a:rPr lang="es-ES" sz="2000" b="1" dirty="0"/>
              <a:t>enviar tu correo electrónico</a:t>
            </a:r>
            <a:r>
              <a:rPr lang="es-ES" sz="2000" dirty="0"/>
              <a:t>, pulsa el icono de envío en la parte superior de la página. </a:t>
            </a:r>
          </a:p>
          <a:p>
            <a:pPr lvl="0" algn="l" rtl="0">
              <a:lnSpc>
                <a:spcPct val="100000"/>
              </a:lnSpc>
              <a:spcAft>
                <a:spcPts val="600"/>
              </a:spcAft>
              <a:buSzPts val="2400"/>
              <a:buFont typeface="Wingdings" panose="05000000000000000000" pitchFamily="2" charset="2"/>
              <a:buChar char="§"/>
            </a:pPr>
            <a:endParaRPr dirty="0"/>
          </a:p>
        </p:txBody>
      </p:sp>
      <p:sp>
        <p:nvSpPr>
          <p:cNvPr id="414" name="Google Shape;414;p48"/>
          <p:cNvSpPr txBox="1"/>
          <p:nvPr/>
        </p:nvSpPr>
        <p:spPr>
          <a:xfrm>
            <a:off x="5945025" y="6529200"/>
            <a:ext cx="6112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rawpixel.com on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Google Shape;396;p40">
            <a:extLst>
              <a:ext uri="{FF2B5EF4-FFF2-40B4-BE49-F238E27FC236}">
                <a16:creationId xmlns:a16="http://schemas.microsoft.com/office/drawing/2014/main" id="{1E5717E9-3CC0-D9D3-72DF-44EE23B06F79}"/>
              </a:ext>
            </a:extLst>
          </p:cNvPr>
          <p:cNvSpPr/>
          <p:nvPr/>
        </p:nvSpPr>
        <p:spPr>
          <a:xfrm>
            <a:off x="7259350" y="12357"/>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2370f821f7_2_4"/>
          <p:cNvSpPr txBox="1">
            <a:spLocks noGrp="1"/>
          </p:cNvSpPr>
          <p:nvPr>
            <p:ph type="title"/>
          </p:nvPr>
        </p:nvSpPr>
        <p:spPr>
          <a:xfrm>
            <a:off x="566100" y="6819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Adjuntar archivos a un mensaje</a:t>
            </a:r>
          </a:p>
        </p:txBody>
      </p:sp>
      <p:sp>
        <p:nvSpPr>
          <p:cNvPr id="421" name="Google Shape;421;g32370f821f7_2_4"/>
          <p:cNvSpPr txBox="1">
            <a:spLocks noGrp="1"/>
          </p:cNvSpPr>
          <p:nvPr>
            <p:ph type="body" idx="1"/>
          </p:nvPr>
        </p:nvSpPr>
        <p:spPr>
          <a:xfrm>
            <a:off x="566100" y="1432600"/>
            <a:ext cx="10624414" cy="5042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buSzPts val="2400"/>
              <a:buChar char="▪"/>
            </a:pPr>
            <a:r>
              <a:rPr lang="es-ES" sz="2000" noProof="0" dirty="0"/>
              <a:t>Para </a:t>
            </a:r>
            <a:r>
              <a:rPr lang="es-ES" sz="2000" b="1" noProof="0" dirty="0"/>
              <a:t>añadir archivos adjuntos </a:t>
            </a:r>
            <a:r>
              <a:rPr lang="es-ES" sz="2000" noProof="0" dirty="0"/>
              <a:t>a tu correo electrónico : </a:t>
            </a:r>
          </a:p>
          <a:p>
            <a:pPr marL="914400" lvl="1" indent="-368300" algn="l" rtl="0">
              <a:lnSpc>
                <a:spcPct val="100000"/>
              </a:lnSpc>
              <a:spcAft>
                <a:spcPts val="600"/>
              </a:spcAft>
              <a:buSzPts val="2200"/>
              <a:buChar char="▪"/>
            </a:pPr>
            <a:r>
              <a:rPr lang="es-ES" sz="2000" noProof="0" dirty="0"/>
              <a:t>Haz clic en el icono “Adjuntar” (símbolo del clip, en la parte superior de la pantalla).</a:t>
            </a:r>
          </a:p>
          <a:p>
            <a:pPr marL="914400" lvl="1" indent="-368300" algn="l" rtl="0">
              <a:lnSpc>
                <a:spcPct val="100000"/>
              </a:lnSpc>
              <a:spcAft>
                <a:spcPts val="600"/>
              </a:spcAft>
              <a:buSzPts val="2200"/>
              <a:buChar char="▪"/>
            </a:pPr>
            <a:r>
              <a:rPr lang="es-ES" sz="2000" noProof="0" dirty="0"/>
              <a:t>En el menú, selecciona el tipo de archivo adjunto que deseas enviar.</a:t>
            </a:r>
          </a:p>
          <a:p>
            <a:pPr marL="914400" lvl="1" indent="-368300" algn="l" rtl="0">
              <a:lnSpc>
                <a:spcPct val="100000"/>
              </a:lnSpc>
              <a:spcAft>
                <a:spcPts val="600"/>
              </a:spcAft>
              <a:buSzPts val="2200"/>
              <a:buChar char="▪"/>
            </a:pPr>
            <a:r>
              <a:rPr lang="es-ES" sz="2000" noProof="0" dirty="0"/>
              <a:t>A continuación, elige el documento o documentos que quieras enviar de entre los que aparecen en la nueva ventana que se abrirá en tu smartphone. </a:t>
            </a:r>
          </a:p>
          <a:p>
            <a:pPr marL="914400" lvl="1" indent="-365760" algn="l" rtl="0">
              <a:lnSpc>
                <a:spcPct val="100000"/>
              </a:lnSpc>
              <a:spcAft>
                <a:spcPts val="600"/>
              </a:spcAft>
              <a:buSzPts val="2160"/>
              <a:buChar char="▪"/>
            </a:pPr>
            <a:r>
              <a:rPr lang="es-ES" sz="2000" noProof="0" dirty="0"/>
              <a:t>Para eliminar un adjunto, pulsa en el adjunto y pulsa el botón “Eliminar”.</a:t>
            </a:r>
          </a:p>
        </p:txBody>
      </p:sp>
      <p:sp>
        <p:nvSpPr>
          <p:cNvPr id="2" name="Google Shape;396;p40">
            <a:extLst>
              <a:ext uri="{FF2B5EF4-FFF2-40B4-BE49-F238E27FC236}">
                <a16:creationId xmlns:a16="http://schemas.microsoft.com/office/drawing/2014/main" id="{13F155EE-523C-2AF4-69B3-C829D0BCE1AF}"/>
              </a:ext>
            </a:extLst>
          </p:cNvPr>
          <p:cNvSpPr/>
          <p:nvPr/>
        </p:nvSpPr>
        <p:spPr>
          <a:xfrm>
            <a:off x="7306461" y="11163"/>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Leer y contestar a un correo electrónico</a:t>
            </a:r>
          </a:p>
        </p:txBody>
      </p:sp>
      <p:sp>
        <p:nvSpPr>
          <p:cNvPr id="428" name="Google Shape;428;p49"/>
          <p:cNvSpPr txBox="1">
            <a:spLocks noGrp="1"/>
          </p:cNvSpPr>
          <p:nvPr>
            <p:ph type="body" idx="1"/>
          </p:nvPr>
        </p:nvSpPr>
        <p:spPr>
          <a:xfrm>
            <a:off x="557999" y="1800000"/>
            <a:ext cx="7890600" cy="4586286"/>
          </a:xfrm>
          <a:prstGeom prst="rect">
            <a:avLst/>
          </a:prstGeom>
          <a:noFill/>
          <a:ln>
            <a:noFill/>
          </a:ln>
        </p:spPr>
        <p:txBody>
          <a:bodyPr spcFirstLastPara="1" wrap="square" lIns="91425" tIns="45700" rIns="91425" bIns="45700" anchor="t" anchorCtr="0">
            <a:normAutofit/>
          </a:bodyPr>
          <a:lstStyle/>
          <a:p>
            <a:pPr marL="457200" lvl="0" indent="-381000" algn="just" rtl="0">
              <a:lnSpc>
                <a:spcPct val="100000"/>
              </a:lnSpc>
              <a:buSzPts val="2400"/>
              <a:buChar char="▪"/>
            </a:pPr>
            <a:r>
              <a:rPr lang="es-ES" sz="2000" noProof="0" dirty="0"/>
              <a:t>Para </a:t>
            </a:r>
            <a:r>
              <a:rPr lang="es-ES" sz="2000" b="1" noProof="0" dirty="0"/>
              <a:t>leer un correo electrónico</a:t>
            </a:r>
            <a:r>
              <a:rPr lang="es-ES" sz="2000" noProof="0" dirty="0"/>
              <a:t>, basta con hacer clic en él. El título de un correo electrónico que no hayas leído aparecerá en negrita en la página de inicio de tu cuenta de correo electrónico. </a:t>
            </a:r>
          </a:p>
          <a:p>
            <a:pPr marL="457200" lvl="0" indent="-381000" algn="just" rtl="0">
              <a:lnSpc>
                <a:spcPct val="100000"/>
              </a:lnSpc>
              <a:buSzPts val="2400"/>
              <a:buChar char="▪"/>
            </a:pPr>
            <a:r>
              <a:rPr lang="es-ES" sz="2000" noProof="0" dirty="0"/>
              <a:t>Para </a:t>
            </a:r>
            <a:r>
              <a:rPr lang="es-ES" sz="2000" b="1" noProof="0" dirty="0"/>
              <a:t>responder a un correo electrónico</a:t>
            </a:r>
            <a:r>
              <a:rPr lang="es-ES" sz="2000" noProof="0" dirty="0"/>
              <a:t>: </a:t>
            </a:r>
          </a:p>
          <a:p>
            <a:pPr marL="914400" lvl="1" indent="-365760" algn="just" rtl="0">
              <a:lnSpc>
                <a:spcPct val="100000"/>
              </a:lnSpc>
              <a:spcAft>
                <a:spcPts val="600"/>
              </a:spcAft>
              <a:buSzPts val="2160"/>
              <a:buChar char="▪"/>
            </a:pPr>
            <a:r>
              <a:rPr lang="es-ES" sz="2000" noProof="0" dirty="0"/>
              <a:t>Abre el correo electrónico al que deseas responder.</a:t>
            </a:r>
          </a:p>
          <a:p>
            <a:pPr marL="914400" lvl="1" indent="-365760" algn="just" rtl="0">
              <a:lnSpc>
                <a:spcPct val="100000"/>
              </a:lnSpc>
              <a:spcAft>
                <a:spcPts val="600"/>
              </a:spcAft>
              <a:buSzPts val="2160"/>
              <a:buChar char="▪"/>
            </a:pPr>
            <a:r>
              <a:rPr lang="es-ES" sz="2000" noProof="0" dirty="0"/>
              <a:t>Pulsa el botón "Responder" para responder sólo al remitente del correo electrónico, o "Responder a todos" para responder a todos los destinatarios. Dependiendo de tu servicio de correo electrónico, este botón puede estar en la parte inferior del mensaje o en el menú desplegable a la derecha del nombre del remitente. </a:t>
            </a:r>
          </a:p>
        </p:txBody>
      </p:sp>
      <p:sp>
        <p:nvSpPr>
          <p:cNvPr id="430" name="Google Shape;430;p49"/>
          <p:cNvSpPr txBox="1"/>
          <p:nvPr/>
        </p:nvSpPr>
        <p:spPr>
          <a:xfrm>
            <a:off x="9460350" y="6215050"/>
            <a:ext cx="1990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0" i="0" u="sng" strike="noStrike" cap="none" noProof="0" dirty="0" err="1">
                <a:solidFill>
                  <a:srgbClr val="1F1F1F"/>
                </a:solidFill>
                <a:latin typeface="Calibri" panose="020F0502020204030204" pitchFamily="34" charset="0"/>
                <a:cs typeface="Calibri" panose="020F0502020204030204" pitchFamily="34" charset="0"/>
                <a:sym typeface="Arial"/>
              </a:rPr>
              <a:t>Image</a:t>
            </a:r>
            <a:r>
              <a:rPr lang="es-ES" sz="1000" b="0" i="0" u="sng" strike="noStrike" cap="none" noProof="0" dirty="0">
                <a:solidFill>
                  <a:srgbClr val="1F1F1F"/>
                </a:solidFill>
                <a:latin typeface="Calibri" panose="020F0502020204030204" pitchFamily="34" charset="0"/>
                <a:cs typeface="Calibri" panose="020F0502020204030204" pitchFamily="34" charset="0"/>
                <a:sym typeface="Arial"/>
              </a:rPr>
              <a:t> </a:t>
            </a:r>
            <a:r>
              <a:rPr lang="es-ES" sz="1000" b="0" i="0" u="sng" strike="noStrike" cap="none" noProof="0" dirty="0" err="1">
                <a:solidFill>
                  <a:srgbClr val="1F1F1F"/>
                </a:solidFill>
                <a:latin typeface="Calibri" panose="020F0502020204030204" pitchFamily="34" charset="0"/>
                <a:cs typeface="Calibri" panose="020F0502020204030204" pitchFamily="34" charset="0"/>
                <a:sym typeface="Arial"/>
              </a:rPr>
              <a:t>of</a:t>
            </a:r>
            <a:r>
              <a:rPr lang="es-ES" sz="1000" b="0" i="0" u="sng" strike="noStrike" cap="none" noProof="0" dirty="0">
                <a:solidFill>
                  <a:srgbClr val="1F1F1F"/>
                </a:solidFill>
                <a:latin typeface="Calibri" panose="020F0502020204030204" pitchFamily="34" charset="0"/>
                <a:cs typeface="Calibri" panose="020F0502020204030204" pitchFamily="34" charset="0"/>
                <a:sym typeface="Arial"/>
              </a:rPr>
              <a:t> storyset </a:t>
            </a:r>
            <a:r>
              <a:rPr lang="es-ES" sz="1000" b="0" i="0" u="sng" strike="noStrike" cap="none" noProof="0" dirty="0" err="1">
                <a:solidFill>
                  <a:srgbClr val="1F1F1F"/>
                </a:solidFill>
                <a:latin typeface="Calibri" panose="020F0502020204030204" pitchFamily="34" charset="0"/>
                <a:cs typeface="Calibri" panose="020F0502020204030204" pitchFamily="34" charset="0"/>
                <a:sym typeface="Arial"/>
              </a:rPr>
              <a:t>on</a:t>
            </a:r>
            <a:r>
              <a:rPr lang="es-ES" sz="1000" b="0" i="0" u="sng" strike="noStrike" cap="none" noProof="0" dirty="0">
                <a:solidFill>
                  <a:srgbClr val="1F1F1F"/>
                </a:solidFill>
                <a:latin typeface="Calibri" panose="020F0502020204030204" pitchFamily="34" charset="0"/>
                <a:cs typeface="Calibri" panose="020F0502020204030204" pitchFamily="34" charset="0"/>
                <a:sym typeface="Arial"/>
              </a:rPr>
              <a:t> Freepik</a:t>
            </a:r>
            <a:endParaRPr lang="es-ES" sz="1400" b="0" i="0" u="none" strike="noStrike" cap="none" noProof="0" dirty="0">
              <a:solidFill>
                <a:srgbClr val="1F1F1F"/>
              </a:solidFill>
              <a:latin typeface="Calibri" panose="020F0502020204030204" pitchFamily="34" charset="0"/>
              <a:cs typeface="Calibri" panose="020F0502020204030204" pitchFamily="34" charset="0"/>
              <a:sym typeface="Arial"/>
            </a:endParaRPr>
          </a:p>
        </p:txBody>
      </p:sp>
      <p:pic>
        <p:nvPicPr>
          <p:cNvPr id="431" name="Google Shape;431;p49"/>
          <p:cNvPicPr preferRelativeResize="0"/>
          <p:nvPr/>
        </p:nvPicPr>
        <p:blipFill rotWithShape="1">
          <a:blip r:embed="rId3">
            <a:alphaModFix/>
          </a:blip>
          <a:srcRect/>
          <a:stretch/>
        </p:blipFill>
        <p:spPr>
          <a:xfrm>
            <a:off x="8736150" y="1800000"/>
            <a:ext cx="3438600" cy="3438600"/>
          </a:xfrm>
          <a:prstGeom prst="rect">
            <a:avLst/>
          </a:prstGeom>
          <a:noFill/>
          <a:ln>
            <a:noFill/>
          </a:ln>
        </p:spPr>
      </p:pic>
      <p:sp>
        <p:nvSpPr>
          <p:cNvPr id="2" name="Google Shape;396;p40">
            <a:extLst>
              <a:ext uri="{FF2B5EF4-FFF2-40B4-BE49-F238E27FC236}">
                <a16:creationId xmlns:a16="http://schemas.microsoft.com/office/drawing/2014/main" id="{A5C4CEE4-602B-8BEE-E3A8-26FC6EA22438}"/>
              </a:ext>
            </a:extLst>
          </p:cNvPr>
          <p:cNvSpPr/>
          <p:nvPr/>
        </p:nvSpPr>
        <p:spPr>
          <a:xfrm>
            <a:off x="7306461" y="0"/>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9" name="Google Shape;439;p50"/>
          <p:cNvPicPr preferRelativeResize="0"/>
          <p:nvPr/>
        </p:nvPicPr>
        <p:blipFill rotWithShape="1">
          <a:blip r:embed="rId3">
            <a:alphaModFix/>
          </a:blip>
          <a:srcRect/>
          <a:stretch/>
        </p:blipFill>
        <p:spPr>
          <a:xfrm>
            <a:off x="8461950" y="1785593"/>
            <a:ext cx="3714075" cy="2475438"/>
          </a:xfrm>
          <a:prstGeom prst="rect">
            <a:avLst/>
          </a:prstGeom>
          <a:noFill/>
          <a:ln>
            <a:noFill/>
          </a:ln>
        </p:spPr>
      </p:pic>
      <p:sp>
        <p:nvSpPr>
          <p:cNvPr id="436" name="Google Shape;436;p50"/>
          <p:cNvSpPr txBox="1">
            <a:spLocks noGrp="1"/>
          </p:cNvSpPr>
          <p:nvPr>
            <p:ph type="title"/>
          </p:nvPr>
        </p:nvSpPr>
        <p:spPr>
          <a:xfrm>
            <a:off x="566100" y="6685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Organizar tu buzón de correo</a:t>
            </a:r>
          </a:p>
        </p:txBody>
      </p:sp>
      <p:sp>
        <p:nvSpPr>
          <p:cNvPr id="437" name="Google Shape;437;p50"/>
          <p:cNvSpPr txBox="1">
            <a:spLocks noGrp="1"/>
          </p:cNvSpPr>
          <p:nvPr>
            <p:ph type="body" idx="1"/>
          </p:nvPr>
        </p:nvSpPr>
        <p:spPr>
          <a:xfrm>
            <a:off x="566100" y="1402325"/>
            <a:ext cx="7869300" cy="5232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Aft>
                <a:spcPts val="600"/>
              </a:spcAft>
              <a:buSzPts val="2400"/>
              <a:buChar char="▪"/>
            </a:pPr>
            <a:r>
              <a:rPr lang="es-ES" sz="2400" noProof="0" dirty="0"/>
              <a:t>Para orientarte mejor en tu bandeja de entrada, puedes </a:t>
            </a:r>
            <a:r>
              <a:rPr lang="es-ES" sz="2400" b="1" noProof="0" dirty="0"/>
              <a:t>organizarla creando </a:t>
            </a:r>
            <a:r>
              <a:rPr lang="es-ES" b="1" noProof="0" dirty="0"/>
              <a:t>subsecciones </a:t>
            </a:r>
            <a:r>
              <a:rPr lang="es-ES" sz="2400" noProof="0" dirty="0"/>
              <a:t>y clasificando los correos dentro de ellas. Dependiendo de tu servicio de correo electrónico, esto puede denominarse "etiquetas" o "carpetas".</a:t>
            </a:r>
          </a:p>
          <a:p>
            <a:pPr marL="457200" lvl="0" indent="-381000" algn="l" rtl="0">
              <a:lnSpc>
                <a:spcPct val="100000"/>
              </a:lnSpc>
              <a:spcAft>
                <a:spcPts val="600"/>
              </a:spcAft>
              <a:buSzPts val="2400"/>
              <a:buChar char="▪"/>
            </a:pPr>
            <a:r>
              <a:rPr lang="es-ES" sz="2400" noProof="0" dirty="0"/>
              <a:t>Si sólo deseas buscar los correos electrónicos que has etiquetado en una subsección específica, haz clic en el botón Menú de tu buzón y, a continuación, eliges la sección que te interesa. Para volver a la vista general, pulsas de nuevo el botón Menú.</a:t>
            </a:r>
          </a:p>
          <a:p>
            <a:pPr marL="0" lvl="0" indent="0" algn="l" rtl="0">
              <a:lnSpc>
                <a:spcPct val="100000"/>
              </a:lnSpc>
              <a:spcAft>
                <a:spcPts val="600"/>
              </a:spcAft>
              <a:buSzPts val="1100"/>
              <a:buNone/>
            </a:pPr>
            <a:r>
              <a:rPr lang="es-ES" sz="2400" u="sng" noProof="0" dirty="0"/>
              <a:t>Atención</a:t>
            </a:r>
            <a:r>
              <a:rPr lang="es-ES" sz="2400" noProof="0" dirty="0"/>
              <a:t>: Los sistemas de organización varían en función del servicio de correo electrónico. Si tienes alguna duda, consulta primero la guía del usuario del servicio. </a:t>
            </a:r>
          </a:p>
        </p:txBody>
      </p:sp>
      <p:sp>
        <p:nvSpPr>
          <p:cNvPr id="438" name="Google Shape;438;p50"/>
          <p:cNvSpPr txBox="1"/>
          <p:nvPr/>
        </p:nvSpPr>
        <p:spPr>
          <a:xfrm>
            <a:off x="9598850" y="6295625"/>
            <a:ext cx="2027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1000" b="0" i="0" u="sng" strike="noStrike" cap="none" noProof="0" dirty="0" err="1">
                <a:solidFill>
                  <a:srgbClr val="1F1F1F"/>
                </a:solidFill>
                <a:latin typeface="Calibri" panose="020F0502020204030204" pitchFamily="34" charset="0"/>
                <a:cs typeface="Calibri" panose="020F0502020204030204" pitchFamily="34" charset="0"/>
                <a:sym typeface="Arial"/>
              </a:rPr>
              <a:t>Image</a:t>
            </a:r>
            <a:r>
              <a:rPr lang="es-ES" sz="1000" b="0" i="0" u="sng" strike="noStrike" cap="none" noProof="0" dirty="0">
                <a:solidFill>
                  <a:srgbClr val="1F1F1F"/>
                </a:solidFill>
                <a:latin typeface="Calibri" panose="020F0502020204030204" pitchFamily="34" charset="0"/>
                <a:cs typeface="Calibri" panose="020F0502020204030204" pitchFamily="34" charset="0"/>
                <a:sym typeface="Arial"/>
              </a:rPr>
              <a:t> </a:t>
            </a:r>
            <a:r>
              <a:rPr lang="es-ES" sz="1000" b="0" i="0" u="sng" strike="noStrike" cap="none" noProof="0" dirty="0" err="1">
                <a:solidFill>
                  <a:srgbClr val="1F1F1F"/>
                </a:solidFill>
                <a:latin typeface="Calibri" panose="020F0502020204030204" pitchFamily="34" charset="0"/>
                <a:cs typeface="Calibri" panose="020F0502020204030204" pitchFamily="34" charset="0"/>
                <a:sym typeface="Arial"/>
              </a:rPr>
              <a:t>of</a:t>
            </a:r>
            <a:r>
              <a:rPr lang="es-ES" sz="1000" b="0" i="0" u="sng" strike="noStrike" cap="none" noProof="0" dirty="0">
                <a:solidFill>
                  <a:srgbClr val="1F1F1F"/>
                </a:solidFill>
                <a:latin typeface="Calibri" panose="020F0502020204030204" pitchFamily="34" charset="0"/>
                <a:cs typeface="Calibri" panose="020F0502020204030204" pitchFamily="34" charset="0"/>
                <a:sym typeface="Arial"/>
              </a:rPr>
              <a:t> storyset </a:t>
            </a:r>
            <a:r>
              <a:rPr lang="es-ES" sz="1000" b="0" i="0" u="sng" strike="noStrike" cap="none" noProof="0" dirty="0" err="1">
                <a:solidFill>
                  <a:srgbClr val="1F1F1F"/>
                </a:solidFill>
                <a:latin typeface="Calibri" panose="020F0502020204030204" pitchFamily="34" charset="0"/>
                <a:cs typeface="Calibri" panose="020F0502020204030204" pitchFamily="34" charset="0"/>
                <a:sym typeface="Arial"/>
              </a:rPr>
              <a:t>on</a:t>
            </a:r>
            <a:r>
              <a:rPr lang="es-ES" sz="1000" b="0" i="0" u="sng" strike="noStrike" cap="none" noProof="0" dirty="0">
                <a:solidFill>
                  <a:srgbClr val="1F1F1F"/>
                </a:solidFill>
                <a:latin typeface="Calibri" panose="020F0502020204030204" pitchFamily="34" charset="0"/>
                <a:cs typeface="Calibri" panose="020F0502020204030204" pitchFamily="34" charset="0"/>
                <a:sym typeface="Arial"/>
              </a:rPr>
              <a:t> Freepik</a:t>
            </a:r>
            <a:endParaRPr lang="es-ES" sz="1400" b="0" i="0" u="none" strike="noStrike" cap="none" noProof="0" dirty="0">
              <a:solidFill>
                <a:srgbClr val="1F1F1F"/>
              </a:solidFill>
              <a:latin typeface="Calibri" panose="020F0502020204030204" pitchFamily="34" charset="0"/>
              <a:cs typeface="Calibri" panose="020F0502020204030204" pitchFamily="34" charset="0"/>
              <a:sym typeface="Arial"/>
            </a:endParaRPr>
          </a:p>
        </p:txBody>
      </p:sp>
      <p:sp>
        <p:nvSpPr>
          <p:cNvPr id="2" name="Google Shape;396;p40">
            <a:extLst>
              <a:ext uri="{FF2B5EF4-FFF2-40B4-BE49-F238E27FC236}">
                <a16:creationId xmlns:a16="http://schemas.microsoft.com/office/drawing/2014/main" id="{7C37523F-F0D5-06CC-E069-2C2E1648CE72}"/>
              </a:ext>
            </a:extLst>
          </p:cNvPr>
          <p:cNvSpPr/>
          <p:nvPr/>
        </p:nvSpPr>
        <p:spPr>
          <a:xfrm>
            <a:off x="7306461" y="24325"/>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32370f821f7_2_76"/>
          <p:cNvSpPr txBox="1">
            <a:spLocks noGrp="1"/>
          </p:cNvSpPr>
          <p:nvPr>
            <p:ph type="title"/>
          </p:nvPr>
        </p:nvSpPr>
        <p:spPr>
          <a:xfrm>
            <a:off x="1994338" y="905452"/>
            <a:ext cx="9326700" cy="678900"/>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s-ES" noProof="0" dirty="0">
                <a:solidFill>
                  <a:schemeClr val="lt1"/>
                </a:solidFill>
              </a:rPr>
              <a:t>Actividad: Crea una carpeta para organizar tus correos</a:t>
            </a:r>
          </a:p>
        </p:txBody>
      </p:sp>
      <p:sp>
        <p:nvSpPr>
          <p:cNvPr id="447" name="Google Shape;447;g32370f821f7_2_76"/>
          <p:cNvSpPr txBox="1">
            <a:spLocks noGrp="1"/>
          </p:cNvSpPr>
          <p:nvPr>
            <p:ph type="body" idx="1"/>
          </p:nvPr>
        </p:nvSpPr>
        <p:spPr>
          <a:xfrm>
            <a:off x="558000" y="1800000"/>
            <a:ext cx="11395200" cy="49077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100000"/>
              <a:buNone/>
            </a:pPr>
            <a:r>
              <a:rPr lang="es-ES" i="1" noProof="0" dirty="0"/>
              <a:t>Intenta crear una etiqueta (o carpeta) para clasificar tus correos electrónicos: </a:t>
            </a:r>
            <a:endParaRPr lang="es-ES" noProof="0" dirty="0"/>
          </a:p>
          <a:p>
            <a:pPr marL="457200" lvl="0" indent="-369570" algn="l" rtl="0">
              <a:lnSpc>
                <a:spcPct val="100000"/>
              </a:lnSpc>
              <a:spcBef>
                <a:spcPts val="1200"/>
              </a:spcBef>
              <a:spcAft>
                <a:spcPts val="0"/>
              </a:spcAft>
              <a:buSzPct val="100000"/>
              <a:buFont typeface="Calibri"/>
              <a:buAutoNum type="arabicPeriod"/>
            </a:pPr>
            <a:r>
              <a:rPr lang="es-ES" i="1" noProof="0" dirty="0"/>
              <a:t>En el menú del buzón, busca la sección "Etiquetas" (o carpetas) y haz clic en "Crear nueva". </a:t>
            </a:r>
          </a:p>
          <a:p>
            <a:pPr marL="457200" lvl="0" indent="-369570" algn="l" rtl="0">
              <a:lnSpc>
                <a:spcPct val="100000"/>
              </a:lnSpc>
              <a:spcBef>
                <a:spcPts val="1200"/>
              </a:spcBef>
              <a:spcAft>
                <a:spcPts val="0"/>
              </a:spcAft>
              <a:buSzPct val="100000"/>
              <a:buFont typeface="Calibri"/>
              <a:buAutoNum type="arabicPeriod"/>
            </a:pPr>
            <a:r>
              <a:rPr lang="es-ES" i="1" noProof="0" dirty="0"/>
              <a:t>Personalízalo, ponle un nombre y un color, por ejemplo. </a:t>
            </a:r>
          </a:p>
          <a:p>
            <a:pPr marL="457200" lvl="0" indent="-369570" algn="l" rtl="0">
              <a:lnSpc>
                <a:spcPct val="100000"/>
              </a:lnSpc>
              <a:spcBef>
                <a:spcPts val="1200"/>
              </a:spcBef>
              <a:spcAft>
                <a:spcPts val="0"/>
              </a:spcAft>
              <a:buSzPct val="100000"/>
              <a:buFont typeface="Calibri"/>
              <a:buAutoNum type="arabicPeriod"/>
            </a:pPr>
            <a:r>
              <a:rPr lang="es-ES" i="1" noProof="0" dirty="0"/>
              <a:t>Haz clic en "Hecho". </a:t>
            </a:r>
          </a:p>
          <a:p>
            <a:pPr marL="457200" lvl="0" indent="-369570" algn="l" rtl="0">
              <a:lnSpc>
                <a:spcPct val="100000"/>
              </a:lnSpc>
              <a:spcBef>
                <a:spcPts val="1200"/>
              </a:spcBef>
              <a:spcAft>
                <a:spcPts val="0"/>
              </a:spcAft>
              <a:buSzPct val="100000"/>
              <a:buFont typeface="Calibri"/>
              <a:buAutoNum type="arabicPeriod"/>
            </a:pPr>
            <a:r>
              <a:rPr lang="es-ES" i="1" noProof="0" dirty="0"/>
              <a:t>A continuación, abre un correo electrónico que quieras añadir a esta carpeta. </a:t>
            </a:r>
          </a:p>
          <a:p>
            <a:pPr marL="457200" lvl="0" indent="-369570" algn="l" rtl="0">
              <a:lnSpc>
                <a:spcPct val="100000"/>
              </a:lnSpc>
              <a:spcBef>
                <a:spcPts val="1200"/>
              </a:spcBef>
              <a:spcAft>
                <a:spcPts val="0"/>
              </a:spcAft>
              <a:buSzPct val="100000"/>
              <a:buFont typeface="Calibri"/>
              <a:buAutoNum type="arabicPeriod"/>
            </a:pPr>
            <a:r>
              <a:rPr lang="es-ES" i="1" noProof="0" dirty="0"/>
              <a:t>Haz clic en el botón de opciones de correo y en "Cambiar etiqueta/carpeta". </a:t>
            </a:r>
          </a:p>
          <a:p>
            <a:pPr marL="457200" lvl="0" indent="-369570" algn="l" rtl="0">
              <a:lnSpc>
                <a:spcPct val="100000"/>
              </a:lnSpc>
              <a:spcBef>
                <a:spcPts val="1200"/>
              </a:spcBef>
              <a:spcAft>
                <a:spcPts val="0"/>
              </a:spcAft>
              <a:buSzPct val="100000"/>
              <a:buFont typeface="Calibri"/>
              <a:buAutoNum type="arabicPeriod"/>
            </a:pPr>
            <a:r>
              <a:rPr lang="es-ES" i="1" noProof="0" dirty="0"/>
              <a:t>Elige la etiqueta adecuada para este correo electrónico y haz clic en "Aplicar". </a:t>
            </a:r>
          </a:p>
          <a:p>
            <a:pPr marL="457200" lvl="0" indent="-369570" algn="l" rtl="0">
              <a:lnSpc>
                <a:spcPct val="100000"/>
              </a:lnSpc>
              <a:spcBef>
                <a:spcPts val="1200"/>
              </a:spcBef>
              <a:spcAft>
                <a:spcPts val="0"/>
              </a:spcAft>
              <a:buSzPct val="100000"/>
              <a:buFont typeface="Calibri"/>
              <a:buAutoNum type="arabicPeriod"/>
            </a:pPr>
            <a:r>
              <a:rPr lang="es-ES" i="1" noProof="0" dirty="0"/>
              <a:t>Mira de nuevo tu bandeja de correo ¿Ves el símbolo de la etiqueta que aparece junto al correo que acabas de cambiar?</a:t>
            </a:r>
          </a:p>
          <a:p>
            <a:pPr marL="457200" lvl="0" indent="-369570" algn="l" rtl="0">
              <a:lnSpc>
                <a:spcPct val="100000"/>
              </a:lnSpc>
              <a:spcBef>
                <a:spcPts val="1200"/>
              </a:spcBef>
              <a:spcAft>
                <a:spcPts val="0"/>
              </a:spcAft>
              <a:buSzPct val="100000"/>
              <a:buAutoNum type="arabicPeriod"/>
            </a:pPr>
            <a:r>
              <a:rPr lang="es-ES" i="1" noProof="0" dirty="0"/>
              <a:t>Prueba un segundo método: arrastra y suelta un segundo correo electrónico en la etiqueta que has creado, visible en la parte izquierda de tu correo electrónico (dependiendo de tu tipo de correo electrónico, puede que sólo esté disponible uno de estos métodos). </a:t>
            </a:r>
            <a:endParaRPr lang="es-ES" noProof="0" dirty="0"/>
          </a:p>
        </p:txBody>
      </p:sp>
      <p:pic>
        <p:nvPicPr>
          <p:cNvPr id="448" name="Google Shape;448;g32370f821f7_2_76" descr="People using search box for query, engine giving result."/>
          <p:cNvPicPr preferRelativeResize="0"/>
          <p:nvPr/>
        </p:nvPicPr>
        <p:blipFill rotWithShape="1">
          <a:blip r:embed="rId3">
            <a:alphaModFix/>
          </a:blip>
          <a:srcRect/>
          <a:stretch/>
        </p:blipFill>
        <p:spPr>
          <a:xfrm>
            <a:off x="163809" y="516329"/>
            <a:ext cx="1710454" cy="1221363"/>
          </a:xfrm>
          <a:prstGeom prst="rect">
            <a:avLst/>
          </a:prstGeom>
          <a:noFill/>
          <a:ln>
            <a:noFill/>
          </a:ln>
        </p:spPr>
      </p:pic>
      <p:sp>
        <p:nvSpPr>
          <p:cNvPr id="2" name="Google Shape;396;p40">
            <a:extLst>
              <a:ext uri="{FF2B5EF4-FFF2-40B4-BE49-F238E27FC236}">
                <a16:creationId xmlns:a16="http://schemas.microsoft.com/office/drawing/2014/main" id="{FDDC1CFA-B2E8-2F0A-C9FC-299902D4F850}"/>
              </a:ext>
            </a:extLst>
          </p:cNvPr>
          <p:cNvSpPr/>
          <p:nvPr/>
        </p:nvSpPr>
        <p:spPr>
          <a:xfrm>
            <a:off x="7290486" y="0"/>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txBox="1">
            <a:spLocks noGrp="1"/>
          </p:cNvSpPr>
          <p:nvPr>
            <p:ph type="title"/>
          </p:nvPr>
        </p:nvSpPr>
        <p:spPr>
          <a:xfrm>
            <a:off x="558000" y="805675"/>
            <a:ext cx="1106795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Buscar un correo específico</a:t>
            </a:r>
          </a:p>
        </p:txBody>
      </p:sp>
      <p:sp>
        <p:nvSpPr>
          <p:cNvPr id="455" name="Google Shape;455;p51"/>
          <p:cNvSpPr txBox="1">
            <a:spLocks noGrp="1"/>
          </p:cNvSpPr>
          <p:nvPr>
            <p:ph type="body" idx="1"/>
          </p:nvPr>
        </p:nvSpPr>
        <p:spPr>
          <a:xfrm>
            <a:off x="558000" y="1800000"/>
            <a:ext cx="7987200" cy="4070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1200"/>
              </a:spcBef>
              <a:spcAft>
                <a:spcPts val="0"/>
              </a:spcAft>
              <a:buClr>
                <a:schemeClr val="dk1"/>
              </a:buClr>
              <a:buSzPts val="1100"/>
              <a:buFont typeface="Arial"/>
              <a:buNone/>
            </a:pPr>
            <a:r>
              <a:rPr lang="es-ES" dirty="0"/>
              <a:t>Para encontrar fácilmente un correo electrónico, también puedes filtrar tu buzón: </a:t>
            </a:r>
          </a:p>
          <a:p>
            <a:pPr marL="457200" lvl="0" indent="-381000" algn="l" rtl="0">
              <a:lnSpc>
                <a:spcPct val="100000"/>
              </a:lnSpc>
              <a:spcBef>
                <a:spcPts val="1200"/>
              </a:spcBef>
              <a:spcAft>
                <a:spcPts val="0"/>
              </a:spcAft>
              <a:buSzPts val="2400"/>
              <a:buChar char="▪"/>
            </a:pPr>
            <a:r>
              <a:rPr lang="es-ES" dirty="0"/>
              <a:t>Haz clic en la </a:t>
            </a:r>
            <a:r>
              <a:rPr lang="es-ES" b="1" dirty="0"/>
              <a:t>barra de búsqueda </a:t>
            </a:r>
            <a:r>
              <a:rPr lang="es-ES" dirty="0"/>
              <a:t>situada en la parte superior de la página de inicio.</a:t>
            </a:r>
          </a:p>
          <a:p>
            <a:pPr marL="457200" lvl="0" indent="-381000" algn="l" rtl="0">
              <a:lnSpc>
                <a:spcPct val="100000"/>
              </a:lnSpc>
              <a:spcBef>
                <a:spcPts val="1000"/>
              </a:spcBef>
              <a:spcAft>
                <a:spcPts val="0"/>
              </a:spcAft>
              <a:buSzPts val="2400"/>
              <a:buChar char="▪"/>
            </a:pPr>
            <a:r>
              <a:rPr lang="es-ES" dirty="0"/>
              <a:t>A continuación, aparecerán varios menús desplegables (De, A, Fecha, etc.).</a:t>
            </a:r>
          </a:p>
          <a:p>
            <a:pPr marL="457200" lvl="0" indent="-381000" algn="l" rtl="0">
              <a:lnSpc>
                <a:spcPct val="100000"/>
              </a:lnSpc>
              <a:spcBef>
                <a:spcPts val="1000"/>
              </a:spcBef>
              <a:spcAft>
                <a:spcPts val="0"/>
              </a:spcAft>
              <a:buSzPts val="2400"/>
              <a:buChar char="▪"/>
            </a:pPr>
            <a:r>
              <a:rPr lang="es-ES" dirty="0"/>
              <a:t>Introduce tus criterios de búsqueda.</a:t>
            </a:r>
          </a:p>
          <a:p>
            <a:pPr marL="457200" lvl="0" indent="-381000" algn="l" rtl="0">
              <a:lnSpc>
                <a:spcPct val="100000"/>
              </a:lnSpc>
              <a:spcBef>
                <a:spcPts val="1000"/>
              </a:spcBef>
              <a:spcAft>
                <a:spcPts val="0"/>
              </a:spcAft>
              <a:buSzPts val="2400"/>
              <a:buChar char="▪"/>
            </a:pPr>
            <a:r>
              <a:rPr lang="es-ES" dirty="0"/>
              <a:t>A continuación, se mostrarán directamente los correos electrónicos correspondientes.</a:t>
            </a:r>
          </a:p>
          <a:p>
            <a:pPr marL="457200" lvl="0" indent="-381000" algn="l" rtl="0">
              <a:lnSpc>
                <a:spcPct val="100000"/>
              </a:lnSpc>
              <a:spcBef>
                <a:spcPts val="1200"/>
              </a:spcBef>
              <a:spcAft>
                <a:spcPts val="1000"/>
              </a:spcAft>
              <a:buSzPts val="2400"/>
              <a:buChar char="▪"/>
            </a:pPr>
            <a:r>
              <a:rPr lang="es-ES" dirty="0"/>
              <a:t>Si no, haz clic en “Buscar” para ver los correos electrónicos. </a:t>
            </a:r>
          </a:p>
        </p:txBody>
      </p:sp>
      <p:sp>
        <p:nvSpPr>
          <p:cNvPr id="457" name="Google Shape;457;p51"/>
          <p:cNvSpPr txBox="1"/>
          <p:nvPr/>
        </p:nvSpPr>
        <p:spPr>
          <a:xfrm>
            <a:off x="9813450" y="6295650"/>
            <a:ext cx="2043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1F1F1F"/>
                </a:solidFill>
                <a:latin typeface="Calibri" panose="020F0502020204030204" pitchFamily="34" charset="0"/>
                <a:cs typeface="Calibri" panose="020F0502020204030204" pitchFamily="34" charset="0"/>
                <a:sym typeface="Arial"/>
              </a:rPr>
              <a:t>Image of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benzoix</a:t>
            </a:r>
            <a:r>
              <a:rPr lang="en-US" sz="1000" b="0" i="0" u="sng" strike="noStrike" cap="none" dirty="0">
                <a:solidFill>
                  <a:srgbClr val="1F1F1F"/>
                </a:solidFill>
                <a:latin typeface="Calibri" panose="020F0502020204030204" pitchFamily="34" charset="0"/>
                <a:cs typeface="Calibri" panose="020F0502020204030204" pitchFamily="34" charset="0"/>
                <a:sym typeface="Arial"/>
              </a:rPr>
              <a:t> on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Freepik</a:t>
            </a:r>
            <a:endParaRPr sz="1400" b="0" i="0" u="none" strike="noStrike" cap="none" dirty="0">
              <a:solidFill>
                <a:srgbClr val="1F1F1F"/>
              </a:solidFill>
              <a:latin typeface="Calibri" panose="020F0502020204030204" pitchFamily="34" charset="0"/>
              <a:cs typeface="Calibri" panose="020F0502020204030204" pitchFamily="34" charset="0"/>
              <a:sym typeface="Arial"/>
            </a:endParaRPr>
          </a:p>
        </p:txBody>
      </p:sp>
      <p:pic>
        <p:nvPicPr>
          <p:cNvPr id="458" name="Google Shape;458;p51"/>
          <p:cNvPicPr preferRelativeResize="0"/>
          <p:nvPr/>
        </p:nvPicPr>
        <p:blipFill rotWithShape="1">
          <a:blip r:embed="rId3">
            <a:alphaModFix/>
          </a:blip>
          <a:srcRect r="40539"/>
          <a:stretch/>
        </p:blipFill>
        <p:spPr>
          <a:xfrm>
            <a:off x="9001124" y="1676212"/>
            <a:ext cx="2855921" cy="3248213"/>
          </a:xfrm>
          <a:prstGeom prst="rect">
            <a:avLst/>
          </a:prstGeom>
          <a:noFill/>
          <a:ln>
            <a:noFill/>
          </a:ln>
        </p:spPr>
      </p:pic>
      <p:sp>
        <p:nvSpPr>
          <p:cNvPr id="2" name="Google Shape;396;p40">
            <a:extLst>
              <a:ext uri="{FF2B5EF4-FFF2-40B4-BE49-F238E27FC236}">
                <a16:creationId xmlns:a16="http://schemas.microsoft.com/office/drawing/2014/main" id="{91B76322-AB16-92C1-0F3E-EAB71E1BDF90}"/>
              </a:ext>
            </a:extLst>
          </p:cNvPr>
          <p:cNvSpPr/>
          <p:nvPr/>
        </p:nvSpPr>
        <p:spPr>
          <a:xfrm>
            <a:off x="7290486" y="0"/>
            <a:ext cx="488553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1.6 Gestionar una cuenta de correo electrónico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2370f821f7_1_2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n-US" sz="2200" dirty="0"/>
              <a:t>Unidad 7</a:t>
            </a:r>
            <a:r>
              <a:rPr lang="en-US" sz="4000" dirty="0"/>
              <a:t/>
            </a:r>
            <a:br>
              <a:rPr lang="en-US" sz="4000" dirty="0"/>
            </a:br>
            <a:r>
              <a:rPr lang="es-ES" sz="4000" noProof="0" dirty="0"/>
              <a:t>Buscar y descargar aplicaciones</a:t>
            </a:r>
            <a:endParaRPr dirty="0"/>
          </a:p>
        </p:txBody>
      </p:sp>
      <p:sp>
        <p:nvSpPr>
          <p:cNvPr id="465" name="Google Shape;465;g32370f821f7_1_2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sp>
        <p:nvSpPr>
          <p:cNvPr id="466" name="Google Shape;466;g32370f821f7_1_29"/>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s-ES" sz="2000" dirty="0"/>
              <a:t>Al finalizar esta unidad serás capaz de: </a:t>
            </a:r>
          </a:p>
          <a:p>
            <a:pPr marL="228600" lvl="0" indent="-228600" algn="l" rtl="0">
              <a:lnSpc>
                <a:spcPct val="150000"/>
              </a:lnSpc>
              <a:spcBef>
                <a:spcPts val="1200"/>
              </a:spcBef>
              <a:spcAft>
                <a:spcPts val="0"/>
              </a:spcAft>
              <a:buSzPts val="2000"/>
              <a:buFont typeface="Calibri"/>
              <a:buChar char="✔"/>
            </a:pPr>
            <a:r>
              <a:rPr lang="es-ES" sz="2000" dirty="0"/>
              <a:t>Buscar una aplicación en la plataforma o "tienda" dedicada a tu dispositivo </a:t>
            </a:r>
          </a:p>
          <a:p>
            <a:pPr marL="228600" lvl="0" indent="-228600" algn="l" rtl="0">
              <a:lnSpc>
                <a:spcPct val="150000"/>
              </a:lnSpc>
              <a:spcBef>
                <a:spcPts val="1200"/>
              </a:spcBef>
              <a:spcAft>
                <a:spcPts val="0"/>
              </a:spcAft>
              <a:buSzPts val="2000"/>
              <a:buChar char="✔"/>
            </a:pPr>
            <a:r>
              <a:rPr lang="es-ES" sz="2000" dirty="0"/>
              <a:t>Instalar una aplicación </a:t>
            </a:r>
            <a:endParaRPr dirty="0"/>
          </a:p>
          <a:p>
            <a:pPr marL="457200" lvl="0" indent="0" algn="l" rtl="0">
              <a:lnSpc>
                <a:spcPct val="150000"/>
              </a:lnSpc>
              <a:spcBef>
                <a:spcPts val="1200"/>
              </a:spcBef>
              <a:spcAft>
                <a:spcPts val="0"/>
              </a:spcAft>
              <a:buSzPts val="2400"/>
              <a:buNone/>
            </a:pPr>
            <a:endParaRPr sz="2000" dirty="0"/>
          </a:p>
        </p:txBody>
      </p:sp>
      <p:pic>
        <p:nvPicPr>
          <p:cNvPr id="467" name="Google Shape;467;g32370f821f7_1_29" descr="High ROI content abstract concept illustration"/>
          <p:cNvPicPr preferRelativeResize="0"/>
          <p:nvPr/>
        </p:nvPicPr>
        <p:blipFill rotWithShape="1">
          <a:blip r:embed="rId3">
            <a:alphaModFix/>
          </a:blip>
          <a:srcRect l="10457" t="11532" r="9779" b="9208"/>
          <a:stretch/>
        </p:blipFill>
        <p:spPr>
          <a:xfrm>
            <a:off x="7434862" y="1741009"/>
            <a:ext cx="4199138" cy="4172504"/>
          </a:xfrm>
          <a:prstGeom prst="rect">
            <a:avLst/>
          </a:prstGeom>
          <a:noFill/>
          <a:ln>
            <a:noFill/>
          </a:ln>
        </p:spPr>
      </p:pic>
      <p:sp>
        <p:nvSpPr>
          <p:cNvPr id="468" name="Google Shape;468;g32370f821f7_1_29"/>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0"/>
          <p:cNvSpPr txBox="1">
            <a:spLocks noGrp="1"/>
          </p:cNvSpPr>
          <p:nvPr>
            <p:ph type="title"/>
          </p:nvPr>
        </p:nvSpPr>
        <p:spPr>
          <a:xfrm>
            <a:off x="566150" y="7301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sz="2800" noProof="0" dirty="0"/>
              <a:t>Buscar y descargar aplicaciones</a:t>
            </a:r>
            <a:endParaRPr lang="es-ES" noProof="0" dirty="0"/>
          </a:p>
        </p:txBody>
      </p:sp>
      <p:sp>
        <p:nvSpPr>
          <p:cNvPr id="474" name="Google Shape;474;p20"/>
          <p:cNvSpPr txBox="1">
            <a:spLocks noGrp="1"/>
          </p:cNvSpPr>
          <p:nvPr>
            <p:ph type="body" idx="1"/>
          </p:nvPr>
        </p:nvSpPr>
        <p:spPr>
          <a:xfrm>
            <a:off x="566150" y="1408125"/>
            <a:ext cx="11059800" cy="5030100"/>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spcAft>
                <a:spcPts val="0"/>
              </a:spcAft>
              <a:buNone/>
            </a:pPr>
            <a:r>
              <a:rPr lang="es-ES" sz="2200" noProof="0" dirty="0"/>
              <a:t>Para descargar una aplicación, utiliza siempre la tienda online accesible desde tu smartphone, para asegurarte de que sólo descarga aplicaciones seguras: </a:t>
            </a:r>
          </a:p>
          <a:p>
            <a:pPr marL="0" lvl="0" indent="0" algn="l" rtl="0">
              <a:lnSpc>
                <a:spcPct val="100000"/>
              </a:lnSpc>
              <a:spcBef>
                <a:spcPts val="0"/>
              </a:spcBef>
              <a:spcAft>
                <a:spcPts val="0"/>
              </a:spcAft>
              <a:buSzPts val="2400"/>
              <a:buNone/>
            </a:pPr>
            <a:endParaRPr lang="es-ES" sz="2200" noProof="0" dirty="0"/>
          </a:p>
          <a:p>
            <a:pPr marL="0" lvl="0" indent="0" algn="l" rtl="0">
              <a:lnSpc>
                <a:spcPct val="100000"/>
              </a:lnSpc>
              <a:spcBef>
                <a:spcPts val="0"/>
              </a:spcBef>
              <a:spcAft>
                <a:spcPts val="0"/>
              </a:spcAft>
              <a:buSzPts val="2400"/>
              <a:buNone/>
            </a:pPr>
            <a:endParaRPr lang="es-ES" sz="1400" noProof="0" dirty="0"/>
          </a:p>
          <a:p>
            <a:pPr marL="0" lvl="0" indent="0" algn="ctr" rtl="0">
              <a:lnSpc>
                <a:spcPct val="100000"/>
              </a:lnSpc>
              <a:spcBef>
                <a:spcPts val="0"/>
              </a:spcBef>
              <a:spcAft>
                <a:spcPts val="0"/>
              </a:spcAft>
              <a:buSzPts val="2400"/>
              <a:buNone/>
            </a:pPr>
            <a:r>
              <a:rPr lang="es-ES" sz="2200" b="1" noProof="0" dirty="0"/>
              <a:t>Android – Google Play Store                       </a:t>
            </a:r>
            <a:r>
              <a:rPr lang="es-ES" sz="2200" b="1" noProof="0" dirty="0" err="1"/>
              <a:t>Iphone</a:t>
            </a:r>
            <a:r>
              <a:rPr lang="es-ES" sz="2200" b="1" noProof="0" dirty="0"/>
              <a:t> – </a:t>
            </a:r>
            <a:r>
              <a:rPr lang="es-ES" sz="2200" b="1" noProof="0" dirty="0" err="1"/>
              <a:t>Apple’s</a:t>
            </a:r>
            <a:r>
              <a:rPr lang="es-ES" sz="2200" b="1" noProof="0" dirty="0"/>
              <a:t> App Store</a:t>
            </a:r>
          </a:p>
          <a:p>
            <a:pPr marL="0" lvl="0" indent="0" algn="l" rtl="0">
              <a:lnSpc>
                <a:spcPct val="100000"/>
              </a:lnSpc>
              <a:spcBef>
                <a:spcPts val="1200"/>
              </a:spcBef>
              <a:spcAft>
                <a:spcPts val="0"/>
              </a:spcAft>
              <a:buSzPts val="2400"/>
              <a:buNone/>
            </a:pPr>
            <a:endParaRPr lang="es-ES" sz="2200" noProof="0" dirty="0"/>
          </a:p>
          <a:p>
            <a:pPr marL="0" lvl="0" indent="0" algn="l" rtl="0">
              <a:lnSpc>
                <a:spcPct val="100000"/>
              </a:lnSpc>
              <a:spcBef>
                <a:spcPts val="1200"/>
              </a:spcBef>
              <a:spcAft>
                <a:spcPts val="0"/>
              </a:spcAft>
              <a:buSzPts val="2400"/>
              <a:buNone/>
            </a:pPr>
            <a:endParaRPr lang="es-ES" sz="2200" noProof="0" dirty="0"/>
          </a:p>
          <a:p>
            <a:pPr marL="0" lvl="0" indent="0" algn="l" rtl="0">
              <a:lnSpc>
                <a:spcPct val="100000"/>
              </a:lnSpc>
              <a:spcBef>
                <a:spcPts val="1200"/>
              </a:spcBef>
              <a:spcAft>
                <a:spcPts val="0"/>
              </a:spcAft>
              <a:buSzPts val="2400"/>
              <a:buNone/>
            </a:pPr>
            <a:endParaRPr lang="es-ES" sz="2200" noProof="0" dirty="0"/>
          </a:p>
          <a:p>
            <a:pPr marL="0" lvl="0" indent="0" algn="l" rtl="0">
              <a:lnSpc>
                <a:spcPct val="100000"/>
              </a:lnSpc>
              <a:spcBef>
                <a:spcPts val="1200"/>
              </a:spcBef>
              <a:spcAft>
                <a:spcPts val="0"/>
              </a:spcAft>
              <a:buSzPts val="2400"/>
              <a:buNone/>
            </a:pPr>
            <a:r>
              <a:rPr lang="es-ES" sz="2200" noProof="0" dirty="0"/>
              <a:t>Estas tiendas funcionan de la misma manera que un buscador de Internet. Busca directamente una aplicación si conoces su nombre, o un tema que te interese, y explora las distintas opciones que te ofrecen. </a:t>
            </a:r>
          </a:p>
          <a:p>
            <a:pPr marL="0" lvl="0" indent="0" algn="l" rtl="0">
              <a:lnSpc>
                <a:spcPct val="100000"/>
              </a:lnSpc>
              <a:spcBef>
                <a:spcPts val="1200"/>
              </a:spcBef>
              <a:spcAft>
                <a:spcPts val="0"/>
              </a:spcAft>
              <a:buSzPts val="2400"/>
              <a:buNone/>
            </a:pPr>
            <a:r>
              <a:rPr lang="es-ES" sz="2200" noProof="0" dirty="0"/>
              <a:t>A continuación, haz clic en el botón "Instalar" u "Obtener" (según la tienda y la aplicación) para iniciar la descarga. Una vez finalizada la descarga, podrás acceder a ella directamente desde tu smartphone.</a:t>
            </a:r>
          </a:p>
        </p:txBody>
      </p:sp>
      <p:sp>
        <p:nvSpPr>
          <p:cNvPr id="475" name="Google Shape;475;p20"/>
          <p:cNvSpPr/>
          <p:nvPr/>
        </p:nvSpPr>
        <p:spPr>
          <a:xfrm>
            <a:off x="8549703" y="0"/>
            <a:ext cx="36366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1.7 Buscar y descargar aplicaciones</a:t>
            </a:r>
          </a:p>
        </p:txBody>
      </p:sp>
      <p:pic>
        <p:nvPicPr>
          <p:cNvPr id="476" name="Google Shape;476;p20"/>
          <p:cNvPicPr preferRelativeResize="0"/>
          <p:nvPr/>
        </p:nvPicPr>
        <p:blipFill rotWithShape="1">
          <a:blip r:embed="rId3">
            <a:alphaModFix/>
          </a:blip>
          <a:srcRect l="19597" t="10531" r="18734" b="28980"/>
          <a:stretch/>
        </p:blipFill>
        <p:spPr>
          <a:xfrm>
            <a:off x="2859826" y="2835250"/>
            <a:ext cx="1153899" cy="1187508"/>
          </a:xfrm>
          <a:prstGeom prst="rect">
            <a:avLst/>
          </a:prstGeom>
          <a:noFill/>
          <a:ln>
            <a:noFill/>
          </a:ln>
        </p:spPr>
      </p:pic>
      <p:pic>
        <p:nvPicPr>
          <p:cNvPr id="477" name="Google Shape;477;p20"/>
          <p:cNvPicPr preferRelativeResize="0"/>
          <p:nvPr/>
        </p:nvPicPr>
        <p:blipFill rotWithShape="1">
          <a:blip r:embed="rId4">
            <a:alphaModFix/>
          </a:blip>
          <a:srcRect l="21498" r="21640"/>
          <a:stretch/>
        </p:blipFill>
        <p:spPr>
          <a:xfrm>
            <a:off x="7999475" y="2835250"/>
            <a:ext cx="1153900" cy="11415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s-ES" sz="2200" noProof="0" dirty="0"/>
              <a:t>Unidad 1</a:t>
            </a:r>
            <a:r>
              <a:rPr lang="es-ES" noProof="0" dirty="0"/>
              <a:t/>
            </a:r>
            <a:br>
              <a:rPr lang="es-ES" noProof="0" dirty="0"/>
            </a:br>
            <a:r>
              <a:rPr lang="es-ES" sz="4000" noProof="0" dirty="0"/>
              <a:t>Introducción</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sp>
        <p:nvSpPr>
          <p:cNvPr id="129" name="Google Shape;129;p4"/>
          <p:cNvSpPr txBox="1">
            <a:spLocks noGrp="1"/>
          </p:cNvSpPr>
          <p:nvPr>
            <p:ph type="body" idx="2"/>
          </p:nvPr>
        </p:nvSpPr>
        <p:spPr>
          <a:xfrm>
            <a:off x="557995" y="2589918"/>
            <a:ext cx="7641454"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s-ES" sz="2000" dirty="0"/>
              <a:t>Al terminar esta unidad, conocerás</a:t>
            </a:r>
          </a:p>
          <a:p>
            <a:pPr marL="228600" lvl="0" indent="-224948" algn="l" rtl="0">
              <a:lnSpc>
                <a:spcPct val="150000"/>
              </a:lnSpc>
              <a:spcBef>
                <a:spcPts val="1200"/>
              </a:spcBef>
              <a:spcAft>
                <a:spcPts val="0"/>
              </a:spcAft>
              <a:buClr>
                <a:srgbClr val="92D050"/>
              </a:buClr>
              <a:buSzPct val="104996"/>
              <a:buFont typeface="Calibri"/>
              <a:buChar char="✔"/>
            </a:pPr>
            <a:r>
              <a:rPr lang="es-ES" sz="2000" dirty="0"/>
              <a:t>los objetivos de aprendizaje y el contenido formativo de este módulo</a:t>
            </a:r>
          </a:p>
          <a:p>
            <a:pPr marL="228600" lvl="0" indent="-224948" algn="l" rtl="0">
              <a:lnSpc>
                <a:spcPct val="150000"/>
              </a:lnSpc>
              <a:spcBef>
                <a:spcPts val="1200"/>
              </a:spcBef>
              <a:spcAft>
                <a:spcPts val="0"/>
              </a:spcAft>
              <a:buClr>
                <a:srgbClr val="92D050"/>
              </a:buClr>
              <a:buSzPct val="104996"/>
              <a:buFont typeface="Calibri"/>
              <a:buChar char="✔"/>
            </a:pPr>
            <a:r>
              <a:rPr lang="es-ES" sz="2000" dirty="0"/>
              <a:t>la metodología de formación utilizada y la duración de este módulo</a:t>
            </a:r>
          </a:p>
          <a:p>
            <a:pPr marL="3652" lvl="0" indent="0" algn="l" rtl="0">
              <a:lnSpc>
                <a:spcPct val="150000"/>
              </a:lnSpc>
              <a:spcBef>
                <a:spcPts val="1200"/>
              </a:spcBef>
              <a:spcAft>
                <a:spcPts val="0"/>
              </a:spcAft>
              <a:buClr>
                <a:srgbClr val="92D050"/>
              </a:buClr>
              <a:buSzPct val="104996"/>
              <a:buNone/>
            </a:pP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32370f821f7_1_38"/>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s-ES" sz="2000" noProof="0" dirty="0"/>
              <a:t>Unidad 8</a:t>
            </a:r>
            <a:r>
              <a:rPr lang="es-ES" sz="4000" noProof="0" dirty="0"/>
              <a:t/>
            </a:r>
            <a:br>
              <a:rPr lang="es-ES" sz="4000" noProof="0" dirty="0"/>
            </a:br>
            <a:r>
              <a:rPr lang="es-ES" sz="4000" noProof="0" dirty="0"/>
              <a:t>Mantener actualizados los dispositivos TIC</a:t>
            </a:r>
            <a:endParaRPr lang="es-ES" noProof="0" dirty="0"/>
          </a:p>
        </p:txBody>
      </p:sp>
      <p:sp>
        <p:nvSpPr>
          <p:cNvPr id="484" name="Google Shape;484;g32370f821f7_1_38"/>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sp>
        <p:nvSpPr>
          <p:cNvPr id="485" name="Google Shape;485;g32370f821f7_1_38"/>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s-ES" sz="2000" noProof="0" dirty="0"/>
              <a:t>Al finalizar esta unidad serás capaz de: </a:t>
            </a:r>
          </a:p>
          <a:p>
            <a:pPr marL="228600" lvl="0" indent="-228600" algn="l" rtl="0">
              <a:lnSpc>
                <a:spcPct val="150000"/>
              </a:lnSpc>
              <a:spcBef>
                <a:spcPts val="1200"/>
              </a:spcBef>
              <a:spcAft>
                <a:spcPts val="0"/>
              </a:spcAft>
              <a:buSzPts val="2000"/>
              <a:buFont typeface="Calibri"/>
              <a:buChar char="✔"/>
            </a:pPr>
            <a:r>
              <a:rPr lang="es-ES" sz="2000" noProof="0" dirty="0"/>
              <a:t>Comprobar si hay alguna actualización de software </a:t>
            </a:r>
          </a:p>
          <a:p>
            <a:pPr marL="228600" lvl="0" indent="-228600" algn="l" rtl="0">
              <a:lnSpc>
                <a:spcPct val="150000"/>
              </a:lnSpc>
              <a:spcBef>
                <a:spcPts val="1200"/>
              </a:spcBef>
              <a:spcAft>
                <a:spcPts val="0"/>
              </a:spcAft>
              <a:buSzPts val="2000"/>
              <a:buChar char="✔"/>
            </a:pPr>
            <a:r>
              <a:rPr lang="es-ES" sz="2000" noProof="0" dirty="0"/>
              <a:t>Actualizar las aplicaciones instaladas </a:t>
            </a:r>
          </a:p>
          <a:p>
            <a:pPr marL="228600" lvl="0" indent="-228600" algn="l" rtl="0">
              <a:lnSpc>
                <a:spcPct val="150000"/>
              </a:lnSpc>
              <a:spcBef>
                <a:spcPts val="1200"/>
              </a:spcBef>
              <a:spcAft>
                <a:spcPts val="0"/>
              </a:spcAft>
              <a:buSzPts val="2000"/>
              <a:buChar char="✔"/>
            </a:pPr>
            <a:r>
              <a:rPr lang="es-ES" sz="2000" noProof="0" dirty="0"/>
              <a:t>Proteger datos y dispositivos </a:t>
            </a:r>
          </a:p>
          <a:p>
            <a:pPr marL="0" lvl="0" indent="0" algn="l" rtl="0">
              <a:lnSpc>
                <a:spcPct val="150000"/>
              </a:lnSpc>
              <a:spcBef>
                <a:spcPts val="1200"/>
              </a:spcBef>
              <a:spcAft>
                <a:spcPts val="0"/>
              </a:spcAft>
              <a:buSzPts val="2400"/>
              <a:buNone/>
            </a:pPr>
            <a:endParaRPr lang="es-ES" noProof="0" dirty="0"/>
          </a:p>
          <a:p>
            <a:pPr marL="457200" lvl="0" indent="0" algn="l" rtl="0">
              <a:lnSpc>
                <a:spcPct val="150000"/>
              </a:lnSpc>
              <a:spcBef>
                <a:spcPts val="1200"/>
              </a:spcBef>
              <a:spcAft>
                <a:spcPts val="0"/>
              </a:spcAft>
              <a:buSzPts val="2400"/>
              <a:buNone/>
            </a:pPr>
            <a:endParaRPr lang="es-ES" sz="2000" noProof="0" dirty="0"/>
          </a:p>
        </p:txBody>
      </p:sp>
      <p:pic>
        <p:nvPicPr>
          <p:cNvPr id="486" name="Google Shape;486;g32370f821f7_1_38" descr="High ROI content abstract concept illustration"/>
          <p:cNvPicPr preferRelativeResize="0"/>
          <p:nvPr/>
        </p:nvPicPr>
        <p:blipFill rotWithShape="1">
          <a:blip r:embed="rId3">
            <a:alphaModFix/>
          </a:blip>
          <a:srcRect l="10457" t="11532" r="9779" b="9208"/>
          <a:stretch/>
        </p:blipFill>
        <p:spPr>
          <a:xfrm>
            <a:off x="7632570" y="1973099"/>
            <a:ext cx="4199138" cy="4172504"/>
          </a:xfrm>
          <a:prstGeom prst="rect">
            <a:avLst/>
          </a:prstGeom>
          <a:noFill/>
          <a:ln>
            <a:noFill/>
          </a:ln>
        </p:spPr>
      </p:pic>
      <p:sp>
        <p:nvSpPr>
          <p:cNvPr id="487" name="Google Shape;487;g32370f821f7_1_38"/>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by</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0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on</a:t>
            </a:r>
            <a:r>
              <a:rPr lang="es-ES" sz="10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lang="es-ES" sz="1000" b="0" i="0" u="none" strike="noStrike" cap="none" noProof="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13" descr="Helpful sign concept illustration"/>
          <p:cNvPicPr preferRelativeResize="0"/>
          <p:nvPr/>
        </p:nvPicPr>
        <p:blipFill rotWithShape="1">
          <a:blip r:embed="rId3">
            <a:alphaModFix/>
          </a:blip>
          <a:srcRect/>
          <a:stretch/>
        </p:blipFill>
        <p:spPr>
          <a:xfrm>
            <a:off x="8220599" y="1413050"/>
            <a:ext cx="3965776" cy="4006675"/>
          </a:xfrm>
          <a:prstGeom prst="rect">
            <a:avLst/>
          </a:prstGeom>
          <a:noFill/>
          <a:ln>
            <a:noFill/>
          </a:ln>
        </p:spPr>
      </p:pic>
      <p:sp>
        <p:nvSpPr>
          <p:cNvPr id="494" name="Google Shape;494;p13"/>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s-ES" noProof="0" dirty="0"/>
              <a:t>Consejos para proteger los datos y dispositivos</a:t>
            </a:r>
          </a:p>
        </p:txBody>
      </p:sp>
      <p:sp>
        <p:nvSpPr>
          <p:cNvPr id="495" name="Google Shape;495;p13"/>
          <p:cNvSpPr txBox="1">
            <a:spLocks noGrp="1"/>
          </p:cNvSpPr>
          <p:nvPr>
            <p:ph type="body" idx="1"/>
          </p:nvPr>
        </p:nvSpPr>
        <p:spPr>
          <a:xfrm>
            <a:off x="557999" y="1609075"/>
            <a:ext cx="7662600" cy="4553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400"/>
              <a:buNone/>
            </a:pPr>
            <a:r>
              <a:rPr lang="es-ES" noProof="0" dirty="0"/>
              <a:t>Las actualizaciones de software se suministran para aplicar correcciones a vulnerabilidades de seguridad conocidas de aplicaciones, navegadores y sistemas operativos. También despliegan funciones nuevas o mejoradas, eliminan funciones obsoletas y mejoran la estabilidad del software.</a:t>
            </a:r>
          </a:p>
          <a:p>
            <a:pPr marL="0" lvl="0" indent="0" algn="l" rtl="0">
              <a:lnSpc>
                <a:spcPct val="100000"/>
              </a:lnSpc>
              <a:spcBef>
                <a:spcPts val="0"/>
              </a:spcBef>
              <a:spcAft>
                <a:spcPts val="0"/>
              </a:spcAft>
              <a:buSzPts val="2400"/>
              <a:buNone/>
            </a:pPr>
            <a:endParaRPr lang="es-ES" noProof="0" dirty="0"/>
          </a:p>
          <a:p>
            <a:pPr marL="457200" lvl="0" indent="-457200" algn="l" rtl="0">
              <a:lnSpc>
                <a:spcPct val="100000"/>
              </a:lnSpc>
              <a:spcBef>
                <a:spcPts val="0"/>
              </a:spcBef>
              <a:spcAft>
                <a:spcPts val="0"/>
              </a:spcAft>
              <a:buSzPts val="2400"/>
              <a:buFont typeface="Calibri"/>
              <a:buAutoNum type="arabicPeriod"/>
            </a:pPr>
            <a:r>
              <a:rPr lang="es-ES" noProof="0" dirty="0"/>
              <a:t>Utiliza </a:t>
            </a:r>
            <a:r>
              <a:rPr lang="es-ES" b="1" noProof="0" dirty="0"/>
              <a:t>las últimas versiones </a:t>
            </a:r>
            <a:r>
              <a:rPr lang="es-ES" noProof="0" dirty="0"/>
              <a:t>de un sistema operativo, instala programas </a:t>
            </a:r>
            <a:r>
              <a:rPr lang="es-ES" b="1" noProof="0" dirty="0"/>
              <a:t>antivirus </a:t>
            </a:r>
            <a:r>
              <a:rPr lang="es-ES" noProof="0" dirty="0"/>
              <a:t>y cortafuegos y </a:t>
            </a:r>
            <a:r>
              <a:rPr lang="es-ES" b="1" noProof="0" dirty="0"/>
              <a:t>busca actualizaciones </a:t>
            </a:r>
            <a:r>
              <a:rPr lang="es-ES" noProof="0" dirty="0"/>
              <a:t>con regularidad. </a:t>
            </a:r>
          </a:p>
          <a:p>
            <a:pPr marL="457200" lvl="0" indent="-457200" algn="l" rtl="0">
              <a:lnSpc>
                <a:spcPct val="100000"/>
              </a:lnSpc>
              <a:spcBef>
                <a:spcPts val="1200"/>
              </a:spcBef>
              <a:spcAft>
                <a:spcPts val="0"/>
              </a:spcAft>
              <a:buSzPts val="2400"/>
              <a:buFont typeface="Calibri"/>
              <a:buAutoNum type="arabicPeriod"/>
            </a:pPr>
            <a:r>
              <a:rPr lang="es-ES" noProof="0" dirty="0"/>
              <a:t>Evita descargar software gratuito de sitios web desconocidos o que no sean de confianza. Descarga únicamente software de empresas conocidas y de confianza.</a:t>
            </a:r>
          </a:p>
        </p:txBody>
      </p:sp>
      <p:sp>
        <p:nvSpPr>
          <p:cNvPr id="496" name="Google Shape;496;p13"/>
          <p:cNvSpPr/>
          <p:nvPr/>
        </p:nvSpPr>
        <p:spPr>
          <a:xfrm>
            <a:off x="6660292" y="0"/>
            <a:ext cx="5526108"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noProof="0" dirty="0">
                <a:solidFill>
                  <a:srgbClr val="1C2E78"/>
                </a:solidFill>
                <a:latin typeface="Calibri"/>
                <a:ea typeface="Calibri"/>
                <a:cs typeface="Calibri"/>
                <a:sym typeface="Calibri"/>
              </a:rPr>
              <a:t>1.8 </a:t>
            </a:r>
            <a:r>
              <a:rPr lang="es-ES" sz="1900" noProof="0" dirty="0">
                <a:solidFill>
                  <a:srgbClr val="1C2E78"/>
                </a:solidFill>
                <a:latin typeface="Calibri"/>
                <a:ea typeface="Calibri"/>
                <a:cs typeface="Calibri"/>
              </a:rPr>
              <a:t>Mantener actualizados los dispositivos TIC</a:t>
            </a:r>
            <a:r>
              <a:rPr lang="es-ES" sz="1900" noProof="0" dirty="0">
                <a:solidFill>
                  <a:srgbClr val="1C2E78"/>
                </a:solidFill>
                <a:latin typeface="Calibri"/>
                <a:ea typeface="Calibri"/>
                <a:cs typeface="Calibri"/>
                <a:sym typeface="Calibri"/>
              </a:rPr>
              <a:t> </a:t>
            </a:r>
          </a:p>
        </p:txBody>
      </p:sp>
      <p:sp>
        <p:nvSpPr>
          <p:cNvPr id="497" name="Google Shape;497;p13"/>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s-ES" sz="12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s-ES" sz="12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by</a:t>
            </a:r>
            <a:r>
              <a:rPr lang="es-ES" sz="12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storyset </a:t>
            </a:r>
            <a:r>
              <a:rPr lang="es-ES" sz="1200" b="0" i="0" u="sng" strike="noStrike" cap="none" noProof="0"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on</a:t>
            </a:r>
            <a:r>
              <a:rPr lang="es-ES" sz="1200" b="0" i="0" u="sng" strike="noStrike" cap="none" noProof="0"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lang="es-ES" sz="1200" b="0" i="0" u="none" strike="noStrike" cap="none" noProof="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32045594444_0_7"/>
          <p:cNvSpPr txBox="1">
            <a:spLocks noGrp="1"/>
          </p:cNvSpPr>
          <p:nvPr>
            <p:ph type="title"/>
          </p:nvPr>
        </p:nvSpPr>
        <p:spPr>
          <a:xfrm>
            <a:off x="557999" y="807950"/>
            <a:ext cx="8635427"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800"/>
              <a:buFont typeface="Calibri"/>
              <a:buNone/>
            </a:pPr>
            <a:r>
              <a:rPr lang="es-ES" noProof="0" dirty="0"/>
              <a:t>Cómo buscar actualizaciones de aplicaciones y del sistema</a:t>
            </a:r>
          </a:p>
        </p:txBody>
      </p:sp>
      <p:sp>
        <p:nvSpPr>
          <p:cNvPr id="504" name="Google Shape;504;g32045594444_0_7"/>
          <p:cNvSpPr txBox="1">
            <a:spLocks noGrp="1"/>
          </p:cNvSpPr>
          <p:nvPr>
            <p:ph type="body" idx="1"/>
          </p:nvPr>
        </p:nvSpPr>
        <p:spPr>
          <a:xfrm>
            <a:off x="558000" y="1292087"/>
            <a:ext cx="11072700" cy="508998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s-ES" sz="2000" b="1" noProof="0" dirty="0"/>
              <a:t>Comprueba si hay actualizaciones:</a:t>
            </a:r>
          </a:p>
          <a:p>
            <a:pPr marL="800100" lvl="0" indent="-342900" algn="just" rtl="0">
              <a:lnSpc>
                <a:spcPct val="115000"/>
              </a:lnSpc>
              <a:spcBef>
                <a:spcPts val="0"/>
              </a:spcBef>
              <a:spcAft>
                <a:spcPts val="0"/>
              </a:spcAft>
              <a:buSzPts val="2400"/>
              <a:buFont typeface="Wingdings" panose="05000000000000000000" pitchFamily="2" charset="2"/>
              <a:buChar char="§"/>
            </a:pPr>
            <a:r>
              <a:rPr lang="es-ES" sz="2000" noProof="0" dirty="0"/>
              <a:t>Abre la App Store de Apple (para iOS) o Google Play Store (para Android).</a:t>
            </a:r>
          </a:p>
          <a:p>
            <a:pPr marL="800100" lvl="0" indent="-342900" algn="just" rtl="0">
              <a:lnSpc>
                <a:spcPct val="115000"/>
              </a:lnSpc>
              <a:spcBef>
                <a:spcPts val="0"/>
              </a:spcBef>
              <a:spcAft>
                <a:spcPts val="0"/>
              </a:spcAft>
              <a:buSzPts val="2400"/>
              <a:buFont typeface="Wingdings" panose="05000000000000000000" pitchFamily="2" charset="2"/>
              <a:buChar char="§"/>
            </a:pPr>
            <a:r>
              <a:rPr lang="es-ES" sz="2000" noProof="0" dirty="0"/>
              <a:t>Pulsa sobre el icono o menú, que suele encontrarse en la esquina superior derecha.</a:t>
            </a:r>
          </a:p>
          <a:p>
            <a:pPr marL="800100" lvl="0" indent="-342900" algn="just" rtl="0">
              <a:lnSpc>
                <a:spcPct val="115000"/>
              </a:lnSpc>
              <a:spcBef>
                <a:spcPts val="0"/>
              </a:spcBef>
              <a:spcAft>
                <a:spcPts val="0"/>
              </a:spcAft>
              <a:buSzPts val="2400"/>
              <a:buFont typeface="Wingdings" panose="05000000000000000000" pitchFamily="2" charset="2"/>
              <a:buChar char="§"/>
            </a:pPr>
            <a:r>
              <a:rPr lang="es-ES" sz="2000" noProof="0" dirty="0"/>
              <a:t>Busca una opción que diga "Actualizaciones" o "Administrar aplicaciones y dispositivo".</a:t>
            </a:r>
            <a:endParaRPr lang="es-ES" sz="2000" b="1" noProof="0" dirty="0"/>
          </a:p>
          <a:p>
            <a:pPr marL="0" lvl="0" indent="0" algn="just" rtl="0">
              <a:lnSpc>
                <a:spcPct val="115000"/>
              </a:lnSpc>
              <a:spcBef>
                <a:spcPts val="1200"/>
              </a:spcBef>
              <a:spcAft>
                <a:spcPts val="0"/>
              </a:spcAft>
              <a:buSzPts val="2400"/>
              <a:buNone/>
            </a:pPr>
            <a:r>
              <a:rPr lang="es-ES" sz="2000" b="1" noProof="0" dirty="0"/>
              <a:t>Actualizar aplicaciones:</a:t>
            </a:r>
          </a:p>
          <a:p>
            <a:pPr marL="800100" lvl="0" indent="-342900" algn="just" rtl="0">
              <a:lnSpc>
                <a:spcPct val="115000"/>
              </a:lnSpc>
              <a:spcBef>
                <a:spcPts val="0"/>
              </a:spcBef>
              <a:spcAft>
                <a:spcPts val="0"/>
              </a:spcAft>
              <a:buSzPts val="2400"/>
              <a:buFont typeface="Wingdings" panose="05000000000000000000" pitchFamily="2" charset="2"/>
              <a:buChar char="§"/>
            </a:pPr>
            <a:r>
              <a:rPr lang="es-ES" sz="2000" noProof="0" dirty="0"/>
              <a:t>En la sección “Actualizaciones”, hay una lista de las aplicaciones con actualizaciones disponibles.</a:t>
            </a:r>
          </a:p>
          <a:p>
            <a:pPr marL="800100" lvl="0" indent="-342900" algn="just" rtl="0">
              <a:lnSpc>
                <a:spcPct val="115000"/>
              </a:lnSpc>
              <a:spcBef>
                <a:spcPts val="0"/>
              </a:spcBef>
              <a:spcAft>
                <a:spcPts val="0"/>
              </a:spcAft>
              <a:buSzPts val="2400"/>
              <a:buFont typeface="Wingdings" panose="05000000000000000000" pitchFamily="2" charset="2"/>
              <a:buChar char="§"/>
            </a:pPr>
            <a:r>
              <a:rPr lang="es-ES" sz="2000" noProof="0" dirty="0"/>
              <a:t>Puedes elegir actualizar aplicaciones individuales pulsando "Actualizar" junto a cada aplicación, o actualizar todas las aplicaciones a la vez pulsando "Actualizar todo".</a:t>
            </a:r>
            <a:endParaRPr lang="es-ES" sz="2000" b="1" noProof="0" dirty="0"/>
          </a:p>
          <a:p>
            <a:pPr marL="0" lvl="0" indent="0" algn="just" rtl="0">
              <a:lnSpc>
                <a:spcPct val="115000"/>
              </a:lnSpc>
              <a:spcBef>
                <a:spcPts val="1200"/>
              </a:spcBef>
              <a:spcAft>
                <a:spcPts val="0"/>
              </a:spcAft>
              <a:buSzPts val="2400"/>
              <a:buNone/>
            </a:pPr>
            <a:r>
              <a:rPr lang="es-ES" sz="2000" b="1" noProof="0" dirty="0"/>
              <a:t>Actualizaciones del sistema:</a:t>
            </a:r>
          </a:p>
          <a:p>
            <a:pPr marL="800100" lvl="0" indent="-342900" algn="just" rtl="0">
              <a:lnSpc>
                <a:spcPct val="115000"/>
              </a:lnSpc>
              <a:spcBef>
                <a:spcPts val="0"/>
              </a:spcBef>
              <a:spcAft>
                <a:spcPts val="0"/>
              </a:spcAft>
              <a:buSzPts val="2400"/>
              <a:buFont typeface="Wingdings" panose="05000000000000000000" pitchFamily="2" charset="2"/>
              <a:buChar char="§"/>
            </a:pPr>
            <a:r>
              <a:rPr lang="es-ES" sz="2000" noProof="0" dirty="0"/>
              <a:t>Las actualizaciones del sistema operativo afectan a todo el sistema y no sólo de aplicaciones individuales. Estas actualizaciones son importantes para mantener tu dispositivo seguro.</a:t>
            </a:r>
          </a:p>
          <a:p>
            <a:pPr marL="800100" lvl="0" indent="-342900" algn="l" rtl="0">
              <a:lnSpc>
                <a:spcPct val="115000"/>
              </a:lnSpc>
              <a:spcBef>
                <a:spcPts val="0"/>
              </a:spcBef>
              <a:spcAft>
                <a:spcPts val="0"/>
              </a:spcAft>
              <a:buSzPts val="2400"/>
              <a:buFont typeface="Wingdings" panose="05000000000000000000" pitchFamily="2" charset="2"/>
              <a:buChar char="§"/>
            </a:pPr>
            <a:r>
              <a:rPr lang="es-ES" sz="2000" noProof="0" dirty="0"/>
              <a:t>Para comprobar si hay actualizaciones del sistema, ve a "Ajustes“ =&gt; "Sistema" o "Actualización de software" y toca para comprobar si hay una actualización disponible.</a:t>
            </a:r>
          </a:p>
        </p:txBody>
      </p:sp>
      <p:sp>
        <p:nvSpPr>
          <p:cNvPr id="505" name="Google Shape;505;g32045594444_0_7"/>
          <p:cNvSpPr/>
          <p:nvPr/>
        </p:nvSpPr>
        <p:spPr>
          <a:xfrm>
            <a:off x="7525266" y="0"/>
            <a:ext cx="466111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600" b="0" i="0" u="none" strike="noStrike" cap="none" noProof="0" dirty="0">
                <a:solidFill>
                  <a:srgbClr val="1C2E78"/>
                </a:solidFill>
                <a:latin typeface="Calibri"/>
                <a:ea typeface="Calibri"/>
                <a:cs typeface="Calibri"/>
                <a:sym typeface="Calibri"/>
              </a:rPr>
              <a:t>1.8 </a:t>
            </a:r>
            <a:r>
              <a:rPr lang="es-ES" sz="1800" noProof="0" dirty="0">
                <a:solidFill>
                  <a:srgbClr val="1C2E78"/>
                </a:solidFill>
                <a:latin typeface="Calibri"/>
                <a:ea typeface="Calibri"/>
                <a:cs typeface="Calibri"/>
              </a:rPr>
              <a:t>Mantener actualizados los dispositivos TIC</a:t>
            </a:r>
            <a:r>
              <a:rPr lang="es-ES" sz="1800" noProof="0" dirty="0">
                <a:solidFill>
                  <a:srgbClr val="1C2E78"/>
                </a:solidFill>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dirty="0"/>
          </a:p>
          <a:p>
            <a:pPr marL="0" lvl="0" indent="0" algn="ctr" rtl="0">
              <a:lnSpc>
                <a:spcPct val="100000"/>
              </a:lnSpc>
              <a:spcBef>
                <a:spcPts val="1200"/>
              </a:spcBef>
              <a:spcAft>
                <a:spcPts val="0"/>
              </a:spcAft>
              <a:buSzPts val="4000"/>
              <a:buNone/>
            </a:pPr>
            <a:endParaRPr lang="es-ES" sz="4000" noProof="0" dirty="0">
              <a:solidFill>
                <a:srgbClr val="515280"/>
              </a:solidFill>
            </a:endParaRPr>
          </a:p>
          <a:p>
            <a:pPr marL="0" lvl="0" indent="0" algn="ctr" rtl="0">
              <a:lnSpc>
                <a:spcPct val="100000"/>
              </a:lnSpc>
              <a:spcBef>
                <a:spcPts val="1200"/>
              </a:spcBef>
              <a:spcAft>
                <a:spcPts val="0"/>
              </a:spcAft>
              <a:buSzPts val="5400"/>
              <a:buNone/>
            </a:pPr>
            <a:r>
              <a:rPr lang="es-ES" sz="5400" noProof="0" dirty="0">
                <a:solidFill>
                  <a:srgbClr val="515280"/>
                </a:solidFill>
              </a:rPr>
              <a:t>¡Comprueba lo aprendido!</a:t>
            </a:r>
          </a:p>
        </p:txBody>
      </p:sp>
      <p:pic>
        <p:nvPicPr>
          <p:cNvPr id="512" name="Google Shape;51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3" name="Google Shape;51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C2FDB897-016B-1FC4-A1D6-AB152FA53C8A}"/>
            </a:ext>
          </a:extLst>
        </p:cNvPr>
        <p:cNvGrpSpPr/>
        <p:nvPr/>
      </p:nvGrpSpPr>
      <p:grpSpPr>
        <a:xfrm>
          <a:off x="0" y="0"/>
          <a:ext cx="0" cy="0"/>
          <a:chOff x="0" y="0"/>
          <a:chExt cx="0" cy="0"/>
        </a:xfrm>
      </p:grpSpPr>
      <p:sp>
        <p:nvSpPr>
          <p:cNvPr id="519" name="Google Shape;519;p53">
            <a:extLst>
              <a:ext uri="{FF2B5EF4-FFF2-40B4-BE49-F238E27FC236}">
                <a16:creationId xmlns:a16="http://schemas.microsoft.com/office/drawing/2014/main" id="{10A0A548-25D9-0DEF-0D12-9AC1BF8B8B0B}"/>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dirty="0">
                <a:solidFill>
                  <a:srgbClr val="1C2E78"/>
                </a:solidFill>
                <a:latin typeface="Calibri"/>
                <a:ea typeface="Calibri"/>
                <a:cs typeface="Calibri"/>
                <a:sym typeface="Calibri"/>
              </a:rPr>
              <a:t>1. ¿Cómo funciona el reconocimiento facial? </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24" name="Google Shape;524;p53">
            <a:extLst>
              <a:ext uri="{FF2B5EF4-FFF2-40B4-BE49-F238E27FC236}">
                <a16:creationId xmlns:a16="http://schemas.microsoft.com/office/drawing/2014/main" id="{06E3F942-534E-01A8-2E05-7FCED3B86A6C}"/>
              </a:ext>
            </a:extLst>
          </p:cNvPr>
          <p:cNvSpPr txBox="1"/>
          <p:nvPr/>
        </p:nvSpPr>
        <p:spPr>
          <a:xfrm>
            <a:off x="2112607" y="1987414"/>
            <a:ext cx="264474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1" u="none" strike="noStrike" cap="none" dirty="0">
                <a:solidFill>
                  <a:schemeClr val="dk1"/>
                </a:solidFill>
                <a:latin typeface="Calibri"/>
                <a:ea typeface="Calibri"/>
                <a:cs typeface="Calibri"/>
                <a:sym typeface="Calibri"/>
              </a:rPr>
              <a:t>Sólo hay una respuesta correcta.</a:t>
            </a:r>
          </a:p>
        </p:txBody>
      </p:sp>
      <p:sp>
        <p:nvSpPr>
          <p:cNvPr id="525" name="Google Shape;525;p53">
            <a:extLst>
              <a:ext uri="{FF2B5EF4-FFF2-40B4-BE49-F238E27FC236}">
                <a16:creationId xmlns:a16="http://schemas.microsoft.com/office/drawing/2014/main" id="{56C2F818-BCCE-82CD-4DCC-A6D5435869F7}"/>
              </a:ext>
            </a:extLst>
          </p:cNvPr>
          <p:cNvSpPr/>
          <p:nvPr/>
        </p:nvSpPr>
        <p:spPr>
          <a:xfrm>
            <a:off x="8681275" y="0"/>
            <a:ext cx="35052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dirty="0">
                <a:solidFill>
                  <a:srgbClr val="1C2E78"/>
                </a:solidFill>
                <a:latin typeface="Calibri"/>
                <a:ea typeface="Calibri"/>
                <a:cs typeface="Calibri"/>
                <a:sym typeface="Calibri"/>
              </a:rPr>
              <a:t>1.9 </a:t>
            </a:r>
            <a:r>
              <a:rPr lang="es-ES" sz="1800" b="0" i="0" u="none" strike="noStrike" cap="none" noProof="0" dirty="0">
                <a:solidFill>
                  <a:srgbClr val="1C2E78"/>
                </a:solidFill>
                <a:latin typeface="Calibri"/>
                <a:ea typeface="Calibri"/>
                <a:cs typeface="Calibri"/>
                <a:sym typeface="Calibri"/>
              </a:rPr>
              <a:t>Comprueba lo aprendido</a:t>
            </a:r>
            <a:endParaRPr lang="es-ES" sz="1800" b="0" i="0" u="none" strike="noStrike" cap="none" dirty="0">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D128339-8BB7-9780-1CBF-0D13DDD4B6CE}"/>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800" dirty="0">
                <a:latin typeface="Calibri"/>
                <a:ea typeface="Calibri"/>
                <a:cs typeface="Calibri"/>
                <a:sym typeface="Calibri"/>
              </a:rPr>
              <a:t>A. Creando una representación artística de tu cara</a:t>
            </a:r>
            <a:endParaRPr lang="es-ES" sz="1800" dirty="0">
              <a:latin typeface="Calibri"/>
              <a:ea typeface="Calibri"/>
              <a:cs typeface="Calibri"/>
            </a:endParaRPr>
          </a:p>
        </p:txBody>
      </p:sp>
      <p:sp>
        <p:nvSpPr>
          <p:cNvPr id="3" name="Ορθογώνιο 2">
            <a:extLst>
              <a:ext uri="{FF2B5EF4-FFF2-40B4-BE49-F238E27FC236}">
                <a16:creationId xmlns:a16="http://schemas.microsoft.com/office/drawing/2014/main" id="{79F92D58-EF5A-C620-3AEF-11B76A2F9DC0}"/>
              </a:ext>
            </a:extLst>
          </p:cNvPr>
          <p:cNvSpPr/>
          <p:nvPr/>
        </p:nvSpPr>
        <p:spPr>
          <a:xfrm>
            <a:off x="6141682"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800" dirty="0">
                <a:latin typeface="Calibri"/>
                <a:ea typeface="Calibri"/>
                <a:cs typeface="Calibri"/>
              </a:rPr>
              <a:t>B. Analizando las formas y rasgos únicos de tu rostro</a:t>
            </a:r>
          </a:p>
        </p:txBody>
      </p:sp>
      <p:sp>
        <p:nvSpPr>
          <p:cNvPr id="4" name="Ορθογώνιο 3">
            <a:extLst>
              <a:ext uri="{FF2B5EF4-FFF2-40B4-BE49-F238E27FC236}">
                <a16:creationId xmlns:a16="http://schemas.microsoft.com/office/drawing/2014/main" id="{45326A49-85E1-EA74-2A2A-4FDA10DACA3F}"/>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800" dirty="0">
                <a:latin typeface="Calibri"/>
                <a:ea typeface="Calibri"/>
                <a:cs typeface="Calibri"/>
                <a:sym typeface="Calibri"/>
              </a:rPr>
              <a:t>C. Detectando el tono único de tu voz </a:t>
            </a:r>
            <a:endParaRPr lang="es-ES" sz="1800" dirty="0">
              <a:latin typeface="Calibri"/>
              <a:ea typeface="Calibri"/>
              <a:cs typeface="Calibri"/>
            </a:endParaRPr>
          </a:p>
        </p:txBody>
      </p:sp>
      <p:sp>
        <p:nvSpPr>
          <p:cNvPr id="5" name="Ορθογώνιο 4">
            <a:extLst>
              <a:ext uri="{FF2B5EF4-FFF2-40B4-BE49-F238E27FC236}">
                <a16:creationId xmlns:a16="http://schemas.microsoft.com/office/drawing/2014/main" id="{87F92D2B-14AA-E60A-C9D3-F5855398D674}"/>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800" dirty="0">
                <a:latin typeface="Calibri"/>
                <a:ea typeface="Calibri"/>
                <a:cs typeface="Calibri"/>
              </a:rPr>
              <a:t>D. Escaneando el patrón de líneas de las yemas de tus dedos</a:t>
            </a:r>
          </a:p>
        </p:txBody>
      </p:sp>
    </p:spTree>
    <p:extLst>
      <p:ext uri="{BB962C8B-B14F-4D97-AF65-F5344CB8AC3E}">
        <p14:creationId xmlns:p14="http://schemas.microsoft.com/office/powerpoint/2010/main" val="2849857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2. ¿</a:t>
            </a:r>
            <a:r>
              <a:rPr lang="en-US" sz="2000" b="1" i="0" u="none" strike="noStrike" cap="none" dirty="0" err="1">
                <a:solidFill>
                  <a:srgbClr val="1C2E78"/>
                </a:solidFill>
                <a:latin typeface="Calibri"/>
                <a:ea typeface="Calibri"/>
                <a:cs typeface="Calibri"/>
                <a:sym typeface="Calibri"/>
              </a:rPr>
              <a:t>Cuál</a:t>
            </a:r>
            <a:r>
              <a:rPr lang="en-US" sz="2000" b="1" i="0" u="none" strike="noStrike" cap="none" dirty="0">
                <a:solidFill>
                  <a:srgbClr val="1C2E78"/>
                </a:solidFill>
                <a:latin typeface="Calibri"/>
                <a:ea typeface="Calibri"/>
                <a:cs typeface="Calibri"/>
                <a:sym typeface="Calibri"/>
              </a:rPr>
              <a:t> de </a:t>
            </a:r>
            <a:r>
              <a:rPr lang="en-US" sz="2000" b="1" i="0" u="none" strike="noStrike" cap="none" dirty="0" err="1">
                <a:solidFill>
                  <a:srgbClr val="1C2E78"/>
                </a:solidFill>
                <a:latin typeface="Calibri"/>
                <a:ea typeface="Calibri"/>
                <a:cs typeface="Calibri"/>
                <a:sym typeface="Calibri"/>
              </a:rPr>
              <a:t>los</a:t>
            </a:r>
            <a:r>
              <a:rPr lang="en-US" sz="2000" b="1" i="0" u="none" strike="noStrike" cap="none" dirty="0">
                <a:solidFill>
                  <a:srgbClr val="1C2E78"/>
                </a:solidFill>
                <a:latin typeface="Calibri"/>
                <a:ea typeface="Calibri"/>
                <a:cs typeface="Calibri"/>
                <a:sym typeface="Calibri"/>
              </a:rPr>
              <a:t> </a:t>
            </a:r>
            <a:r>
              <a:rPr lang="en-US" sz="2000" b="1" i="0" u="none" strike="noStrike" cap="none" dirty="0" err="1">
                <a:solidFill>
                  <a:srgbClr val="1C2E78"/>
                </a:solidFill>
                <a:latin typeface="Calibri"/>
                <a:ea typeface="Calibri"/>
                <a:cs typeface="Calibri"/>
                <a:sym typeface="Calibri"/>
              </a:rPr>
              <a:t>siguientes</a:t>
            </a:r>
            <a:r>
              <a:rPr lang="en-US" sz="2000" b="1" i="0" u="none" strike="noStrike" cap="none" dirty="0">
                <a:solidFill>
                  <a:srgbClr val="1C2E78"/>
                </a:solidFill>
                <a:latin typeface="Calibri"/>
                <a:ea typeface="Calibri"/>
                <a:cs typeface="Calibri"/>
                <a:sym typeface="Calibri"/>
              </a:rPr>
              <a:t> NO es un motor de </a:t>
            </a:r>
            <a:r>
              <a:rPr lang="en-US" sz="2000" b="1" i="0" u="none" strike="noStrike" cap="none" dirty="0" err="1">
                <a:solidFill>
                  <a:srgbClr val="1C2E78"/>
                </a:solidFill>
                <a:latin typeface="Calibri"/>
                <a:ea typeface="Calibri"/>
                <a:cs typeface="Calibri"/>
                <a:sym typeface="Calibri"/>
              </a:rPr>
              <a:t>búsqueda</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36" name="Google Shape;536;p54"/>
          <p:cNvSpPr txBox="1"/>
          <p:nvPr/>
        </p:nvSpPr>
        <p:spPr>
          <a:xfrm>
            <a:off x="2112607" y="1987414"/>
            <a:ext cx="289187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1" u="none" strike="noStrike" cap="none" dirty="0">
                <a:solidFill>
                  <a:schemeClr val="dk1"/>
                </a:solidFill>
                <a:latin typeface="Calibri"/>
                <a:ea typeface="Calibri"/>
                <a:cs typeface="Calibri"/>
                <a:sym typeface="Calibri"/>
              </a:rPr>
              <a:t>Sólo hay una respuesta correcta.</a:t>
            </a:r>
          </a:p>
        </p:txBody>
      </p:sp>
      <p:sp>
        <p:nvSpPr>
          <p:cNvPr id="537" name="Google Shape;537;p54"/>
          <p:cNvSpPr/>
          <p:nvPr/>
        </p:nvSpPr>
        <p:spPr>
          <a:xfrm>
            <a:off x="8681275" y="0"/>
            <a:ext cx="35052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1.9 </a:t>
            </a:r>
            <a:r>
              <a:rPr lang="es-ES" sz="1800" b="0" i="0" u="none" strike="noStrike" cap="none" noProof="0" dirty="0">
                <a:solidFill>
                  <a:srgbClr val="1C2E78"/>
                </a:solidFill>
                <a:latin typeface="Calibri"/>
                <a:ea typeface="Calibri"/>
                <a:cs typeface="Calibri"/>
                <a:sym typeface="Calibri"/>
              </a:rPr>
              <a:t>Comprueba lo aprendido</a:t>
            </a:r>
            <a:endParaRPr sz="1800" b="0" i="0" u="none" strike="noStrike" cap="none" dirty="0">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FFF81F1F-1C4F-4540-2D77-C4533C43B7D0}"/>
              </a:ext>
            </a:extLst>
          </p:cNvPr>
          <p:cNvSpPr/>
          <p:nvPr/>
        </p:nvSpPr>
        <p:spPr>
          <a:xfrm>
            <a:off x="2185506" y="26391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Google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5E28F17B-9E6E-E127-067D-6F4F42BEB2DD}"/>
              </a:ext>
            </a:extLst>
          </p:cNvPr>
          <p:cNvSpPr/>
          <p:nvPr/>
        </p:nvSpPr>
        <p:spPr>
          <a:xfrm>
            <a:off x="6214581" y="26391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Yahoo</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BEA1A41F-DB80-1BFC-882E-20F8B3EEA1E6}"/>
              </a:ext>
            </a:extLst>
          </p:cNvPr>
          <p:cNvSpPr/>
          <p:nvPr/>
        </p:nvSpPr>
        <p:spPr>
          <a:xfrm>
            <a:off x="2185506" y="38869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Opera</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4EE46226-EE4E-433C-BA51-DC9FBB129FC0}"/>
              </a:ext>
            </a:extLst>
          </p:cNvPr>
          <p:cNvSpPr/>
          <p:nvPr/>
        </p:nvSpPr>
        <p:spPr>
          <a:xfrm>
            <a:off x="6214581" y="38869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Bing</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5"/>
          <p:cNvSpPr/>
          <p:nvPr/>
        </p:nvSpPr>
        <p:spPr>
          <a:xfrm>
            <a:off x="2105025" y="898014"/>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3. La "s" al final de http</a:t>
            </a:r>
            <a:r>
              <a:rPr lang="en-US" sz="2800" b="1" i="0" u="none" strike="noStrike" cap="none" dirty="0">
                <a:solidFill>
                  <a:srgbClr val="84C337"/>
                </a:solidFill>
                <a:latin typeface="Calibri"/>
                <a:ea typeface="Calibri"/>
                <a:cs typeface="Calibri"/>
                <a:sym typeface="Calibri"/>
              </a:rPr>
              <a:t>s</a:t>
            </a:r>
            <a:r>
              <a:rPr lang="en-US" sz="2000" b="1" i="0" u="none" strike="noStrike" cap="none" dirty="0">
                <a:solidFill>
                  <a:srgbClr val="785832"/>
                </a:solidFill>
                <a:latin typeface="Calibri"/>
                <a:ea typeface="Calibri"/>
                <a:cs typeface="Calibri"/>
                <a:sym typeface="Calibri"/>
              </a:rPr>
              <a:t> </a:t>
            </a:r>
            <a:r>
              <a:rPr lang="en-US" sz="2000" b="1" dirty="0" err="1">
                <a:solidFill>
                  <a:srgbClr val="1C2E78"/>
                </a:solidFill>
                <a:latin typeface="Calibri"/>
                <a:ea typeface="Calibri"/>
                <a:cs typeface="Calibri"/>
                <a:sym typeface="Calibri"/>
              </a:rPr>
              <a:t>significa</a:t>
            </a:r>
            <a:r>
              <a:rPr lang="en-US" sz="2000" b="1" dirty="0">
                <a:solidFill>
                  <a:srgbClr val="1C2E78"/>
                </a:solidFill>
                <a:latin typeface="Calibri"/>
                <a:ea typeface="Calibri"/>
                <a:cs typeface="Calibri"/>
                <a:sym typeface="Calibri"/>
              </a:rPr>
              <a:t> …</a:t>
            </a:r>
            <a:endParaRPr sz="2000" b="1" dirty="0">
              <a:solidFill>
                <a:srgbClr val="1C2E78"/>
              </a:solidFill>
              <a:latin typeface="Calibri"/>
              <a:ea typeface="Calibri"/>
              <a:cs typeface="Calibri"/>
            </a:endParaRPr>
          </a:p>
        </p:txBody>
      </p:sp>
      <p:sp>
        <p:nvSpPr>
          <p:cNvPr id="548" name="Google Shape;548;p55"/>
          <p:cNvSpPr txBox="1"/>
          <p:nvPr/>
        </p:nvSpPr>
        <p:spPr>
          <a:xfrm>
            <a:off x="2112607" y="1987414"/>
            <a:ext cx="278066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1" u="none" strike="noStrike" cap="none" dirty="0">
                <a:solidFill>
                  <a:schemeClr val="dk1"/>
                </a:solidFill>
                <a:latin typeface="Calibri"/>
                <a:ea typeface="Calibri"/>
                <a:cs typeface="Calibri"/>
                <a:sym typeface="Calibri"/>
              </a:rPr>
              <a:t>Sólo hay una respuesta correcta.</a:t>
            </a:r>
          </a:p>
        </p:txBody>
      </p:sp>
      <p:sp>
        <p:nvSpPr>
          <p:cNvPr id="549" name="Google Shape;549;p55"/>
          <p:cNvSpPr/>
          <p:nvPr/>
        </p:nvSpPr>
        <p:spPr>
          <a:xfrm>
            <a:off x="8785654" y="0"/>
            <a:ext cx="340082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1.9 </a:t>
            </a:r>
            <a:r>
              <a:rPr lang="es-ES" sz="1800" b="0" i="0" u="none" strike="noStrike" cap="none" noProof="0" dirty="0">
                <a:solidFill>
                  <a:srgbClr val="1C2E78"/>
                </a:solidFill>
                <a:latin typeface="Calibri"/>
                <a:ea typeface="Calibri"/>
                <a:cs typeface="Calibri"/>
                <a:sym typeface="Calibri"/>
              </a:rPr>
              <a:t>Comprueba lo aprendido</a:t>
            </a:r>
            <a:endParaRPr sz="1800" b="0" i="0" u="none" strike="noStrike" cap="none" dirty="0">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9CA623F-8A95-7152-3D1D-F6F4774BC475}"/>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A. Simple</a:t>
            </a:r>
            <a:endParaRPr lang="el-GR" sz="20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FB1D0B1A-FB4E-C499-31F6-21477ACC57C2}"/>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B. Secure</a:t>
            </a:r>
            <a:endParaRPr lang="el-GR" sz="20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DC3488C4-CD56-4A1B-9275-8E6846962201}"/>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C. Super</a:t>
            </a:r>
            <a:endParaRPr lang="el-GR" sz="20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DEEF7289-2F29-80E9-F8AA-E69C9C66E6F9}"/>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D. Sensitive</a:t>
            </a:r>
            <a:endParaRPr lang="el-G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a:solidFill>
                  <a:srgbClr val="1C2E78"/>
                </a:solidFill>
                <a:latin typeface="Calibri"/>
                <a:ea typeface="Calibri"/>
                <a:cs typeface="Calibri"/>
                <a:sym typeface="Calibri"/>
              </a:rPr>
              <a:t>4. El </a:t>
            </a:r>
            <a:r>
              <a:rPr lang="es-ES" sz="2000" b="1" i="0" u="none" strike="noStrike" cap="none" dirty="0">
                <a:solidFill>
                  <a:srgbClr val="1C2E78"/>
                </a:solidFill>
                <a:latin typeface="Calibri"/>
                <a:ea typeface="Calibri"/>
                <a:cs typeface="Calibri"/>
                <a:sym typeface="Calibri"/>
              </a:rPr>
              <a:t>software y las aplicaciones se actualizan automáticamente </a:t>
            </a:r>
          </a:p>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dirty="0">
                <a:solidFill>
                  <a:srgbClr val="1C2E78"/>
                </a:solidFill>
                <a:latin typeface="Calibri"/>
                <a:ea typeface="Calibri"/>
                <a:cs typeface="Calibri"/>
                <a:sym typeface="Calibri"/>
              </a:rPr>
              <a:t>en tus dispositivos.</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58" name="Google Shape;558;p56"/>
          <p:cNvSpPr/>
          <p:nvPr/>
        </p:nvSpPr>
        <p:spPr>
          <a:xfrm>
            <a:off x="9020432" y="0"/>
            <a:ext cx="316604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s-ES" sz="1800" b="0" i="0" u="none" strike="noStrike" cap="none">
                <a:solidFill>
                  <a:srgbClr val="1C2E78"/>
                </a:solidFill>
                <a:latin typeface="Calibri"/>
                <a:ea typeface="Calibri"/>
                <a:cs typeface="Calibri"/>
                <a:sym typeface="Calibri"/>
              </a:rPr>
              <a:t>1.9 </a:t>
            </a:r>
            <a:r>
              <a:rPr lang="es-ES" sz="1800" b="0" i="0" u="none" strike="noStrike" cap="none" noProof="0">
                <a:solidFill>
                  <a:srgbClr val="1C2E78"/>
                </a:solidFill>
                <a:latin typeface="Calibri"/>
                <a:ea typeface="Calibri"/>
                <a:cs typeface="Calibri"/>
                <a:sym typeface="Calibri"/>
              </a:rPr>
              <a:t>Comprueba lo aprendido</a:t>
            </a:r>
            <a:r>
              <a:rPr lang="es-ES" sz="1800" b="0" i="0" u="none" strike="noStrike" cap="none">
                <a:solidFill>
                  <a:srgbClr val="1C2E78"/>
                </a:solidFill>
                <a:latin typeface="Calibri"/>
                <a:ea typeface="Calibri"/>
                <a:cs typeface="Calibri"/>
                <a:sym typeface="Calibri"/>
              </a:rPr>
              <a:t> </a:t>
            </a:r>
            <a:endParaRPr lang="es-ES" sz="1800" b="0" i="0" u="none" strike="noStrike" cap="none" dirty="0">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D6B9C2C-63C2-6EC7-75D7-B50487233976}"/>
              </a:ext>
            </a:extLst>
          </p:cNvPr>
          <p:cNvSpPr/>
          <p:nvPr/>
        </p:nvSpPr>
        <p:spPr>
          <a:xfrm>
            <a:off x="6134100" y="2797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s-ES" sz="1800">
                <a:latin typeface="Calibri"/>
                <a:ea typeface="Calibri"/>
                <a:cs typeface="Calibri"/>
                <a:sym typeface="Calibri"/>
              </a:rPr>
              <a:t>No, la afirmación es errónea.</a:t>
            </a:r>
            <a:endParaRPr lang="es-E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CBA2F6D6-A5E6-2FDD-4BF1-75779C5A4990}"/>
              </a:ext>
            </a:extLst>
          </p:cNvPr>
          <p:cNvSpPr/>
          <p:nvPr/>
        </p:nvSpPr>
        <p:spPr>
          <a:xfrm>
            <a:off x="2025650" y="27756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800">
                <a:latin typeface="Calibri"/>
                <a:ea typeface="Calibri"/>
                <a:cs typeface="Calibri"/>
                <a:sym typeface="Calibri"/>
              </a:rPr>
              <a:t>Sí, la afirmación es correcta.</a:t>
            </a:r>
            <a:endParaRPr lang="es-E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58"/>
          <p:cNvGrpSpPr/>
          <p:nvPr/>
        </p:nvGrpSpPr>
        <p:grpSpPr>
          <a:xfrm>
            <a:off x="6386" y="1"/>
            <a:ext cx="12617976" cy="6910372"/>
            <a:chOff x="6386" y="0"/>
            <a:chExt cx="12617976" cy="7020335"/>
          </a:xfrm>
        </p:grpSpPr>
        <p:sp>
          <p:nvSpPr>
            <p:cNvPr id="565" name="Google Shape;565;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7" name="Google Shape;567;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8" name="Google Shape;568;p58"/>
            <p:cNvSpPr txBox="1"/>
            <p:nvPr/>
          </p:nvSpPr>
          <p:spPr>
            <a:xfrm>
              <a:off x="6386" y="3882629"/>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s-ES" sz="4000" b="1" i="0" u="none" strike="noStrike" cap="none" noProof="0" dirty="0">
                  <a:solidFill>
                    <a:srgbClr val="FFC243"/>
                  </a:solidFill>
                  <a:latin typeface="Calibri"/>
                  <a:ea typeface="Calibri"/>
                  <a:cs typeface="Calibri"/>
                  <a:sym typeface="Calibri"/>
                </a:rPr>
                <a:t>Enhorabuena</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s-ES" sz="2800" b="1" noProof="0" dirty="0">
                  <a:solidFill>
                    <a:srgbClr val="1C2E78"/>
                  </a:solidFill>
                  <a:latin typeface="Calibri"/>
                  <a:ea typeface="Calibri"/>
                  <a:cs typeface="Calibri"/>
                  <a:sym typeface="Calibri"/>
                </a:rPr>
                <a:t>Has terminado este módulo</a:t>
              </a: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569" name="Google Shape;569;p58"/>
          <p:cNvSpPr/>
          <p:nvPr/>
        </p:nvSpPr>
        <p:spPr>
          <a:xfrm>
            <a:off x="4741679" y="6277951"/>
            <a:ext cx="7745662" cy="632422"/>
          </a:xfrm>
          <a:prstGeom prst="rect">
            <a:avLst/>
          </a:prstGeom>
          <a:noFill/>
          <a:ln>
            <a:noFill/>
          </a:ln>
        </p:spPr>
        <p:txBody>
          <a:bodyPr spcFirstLastPara="1" wrap="square" lIns="91425" tIns="45700" rIns="91425" bIns="45700" anchor="ctr" anchorCtr="0">
            <a:normAutofit fontScale="92500"/>
          </a:bodyPr>
          <a:lstStyle/>
          <a:p>
            <a:pPr lvl="0">
              <a:lnSpc>
                <a:spcPct val="90000"/>
              </a:lnSpc>
              <a:buSzPts val="1110"/>
            </a:pPr>
            <a:r>
              <a:rPr lang="es-ES" sz="1110" dirty="0">
                <a:solidFill>
                  <a:schemeClr val="lt1"/>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 Número de proyecto: 2023-1-RO01-KA220-ADU-000157797</a:t>
            </a:r>
            <a:endParaRPr lang="es-ES" sz="1110" dirty="0">
              <a:solidFill>
                <a:schemeClr val="lt1"/>
              </a:solidFill>
              <a:latin typeface="Calibri"/>
              <a:ea typeface="Calibri"/>
              <a:cs typeface="Calibri"/>
              <a:sym typeface="Calibri"/>
            </a:endParaRPr>
          </a:p>
        </p:txBody>
      </p:sp>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44075"/>
            <a:ext cx="2596120" cy="62785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s-ES" sz="2400" noProof="0" dirty="0"/>
              <a:t>Competencias</a:t>
            </a:r>
          </a:p>
        </p:txBody>
      </p:sp>
      <p:pic>
        <p:nvPicPr>
          <p:cNvPr id="138" name="Google Shape;138;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39" name="Google Shape;13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noProof="0" dirty="0">
                <a:solidFill>
                  <a:schemeClr val="dk1"/>
                </a:solidFill>
                <a:latin typeface="Calibri"/>
                <a:ea typeface="Calibri"/>
                <a:cs typeface="Calibri"/>
                <a:sym typeface="Calibri"/>
              </a:rPr>
              <a:t>Competencias digitales básicas </a:t>
            </a:r>
          </a:p>
        </p:txBody>
      </p:sp>
      <p:sp>
        <p:nvSpPr>
          <p:cNvPr id="140" name="Google Shape;140;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41" name="Google Shape;141;p5"/>
          <p:cNvSpPr txBox="1"/>
          <p:nvPr/>
        </p:nvSpPr>
        <p:spPr>
          <a:xfrm>
            <a:off x="1524000" y="1571576"/>
            <a:ext cx="859618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s-ES" sz="2400" b="0" i="1" u="none" strike="noStrike" cap="none" noProof="0" dirty="0">
                <a:solidFill>
                  <a:srgbClr val="1C2E78"/>
                </a:solidFill>
                <a:latin typeface="Calibri"/>
                <a:ea typeface="Calibri"/>
                <a:cs typeface="Calibri"/>
                <a:sym typeface="Calibri"/>
              </a:rPr>
              <a:t>Después de completar este módulo, podrás:</a:t>
            </a:r>
            <a:endParaRPr lang="es-ES"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42" name="Google Shape;142;p5"/>
          <p:cNvSpPr txBox="1"/>
          <p:nvPr/>
        </p:nvSpPr>
        <p:spPr>
          <a:xfrm>
            <a:off x="485775" y="2162459"/>
            <a:ext cx="5610300" cy="4505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92D050"/>
              </a:buClr>
              <a:buSzPts val="2400"/>
              <a:buFont typeface="Calibri"/>
              <a:buChar char="▪"/>
            </a:pPr>
            <a:r>
              <a:rPr lang="es-ES" sz="2000" b="0" i="0" u="none" strike="noStrike" cap="none" dirty="0">
                <a:solidFill>
                  <a:srgbClr val="FFFFFF"/>
                </a:solidFill>
                <a:latin typeface="Calibri"/>
                <a:ea typeface="Calibri"/>
                <a:cs typeface="Calibri"/>
                <a:sym typeface="Calibri"/>
              </a:rPr>
              <a:t>Adquirir conocimientos para usar soluciones de dinero digital con seguridad y confianza: </a:t>
            </a:r>
            <a:endParaRPr lang="es-ES" sz="2400" b="0" i="0" u="none" strike="noStrike" cap="none" dirty="0">
              <a:solidFill>
                <a:srgbClr val="FFFFFF"/>
              </a:solidFill>
              <a:latin typeface="Calibri"/>
              <a:ea typeface="Calibri"/>
              <a:cs typeface="Calibri"/>
              <a:sym typeface="Calibri"/>
            </a:endParaRPr>
          </a:p>
          <a:p>
            <a:pPr marL="685800" marR="0" lvl="1" indent="-228600" algn="l" rtl="0">
              <a:lnSpc>
                <a:spcPct val="100000"/>
              </a:lnSpc>
              <a:spcBef>
                <a:spcPts val="400"/>
              </a:spcBef>
              <a:spcAft>
                <a:spcPts val="400"/>
              </a:spcAft>
              <a:buClr>
                <a:srgbClr val="FFDA4C"/>
              </a:buClr>
              <a:buSzPts val="2400"/>
              <a:buFont typeface="Calibri"/>
              <a:buChar char="✔"/>
            </a:pPr>
            <a:r>
              <a:rPr lang="es-ES" sz="2000" dirty="0">
                <a:solidFill>
                  <a:srgbClr val="FFFFFF"/>
                </a:solidFill>
                <a:latin typeface="Calibri"/>
                <a:cs typeface="Calibri"/>
                <a:sym typeface="Calibri"/>
              </a:rPr>
              <a:t>Utilizar dispositivos TIC y mantenerlos actualizados </a:t>
            </a:r>
          </a:p>
          <a:p>
            <a:pPr marL="685800" marR="0" lvl="1" indent="-228600" algn="l" rtl="0">
              <a:lnSpc>
                <a:spcPct val="100000"/>
              </a:lnSpc>
              <a:spcBef>
                <a:spcPts val="400"/>
              </a:spcBef>
              <a:spcAft>
                <a:spcPts val="400"/>
              </a:spcAft>
              <a:buClr>
                <a:srgbClr val="FFDA4C"/>
              </a:buClr>
              <a:buSzPts val="2400"/>
              <a:buFont typeface="Calibri"/>
              <a:buChar char="✔"/>
            </a:pPr>
            <a:r>
              <a:rPr lang="es-ES" sz="2000" dirty="0">
                <a:solidFill>
                  <a:srgbClr val="FFFFFF"/>
                </a:solidFill>
                <a:latin typeface="Calibri"/>
                <a:cs typeface="Calibri"/>
                <a:sym typeface="Calibri"/>
              </a:rPr>
              <a:t>Gestionar una cuenta de correo electrónico: enviar, recibir, responder, organizar correos, adjuntar archivos y gestionar contactos.</a:t>
            </a:r>
          </a:p>
          <a:p>
            <a:pPr marL="685800" marR="0" lvl="1" indent="-228600" algn="l" rtl="0">
              <a:lnSpc>
                <a:spcPct val="100000"/>
              </a:lnSpc>
              <a:spcBef>
                <a:spcPts val="400"/>
              </a:spcBef>
              <a:spcAft>
                <a:spcPts val="400"/>
              </a:spcAft>
              <a:buClr>
                <a:srgbClr val="FFDA4C"/>
              </a:buClr>
              <a:buSzPts val="2400"/>
              <a:buFont typeface="Calibri"/>
              <a:buChar char="✔"/>
            </a:pPr>
            <a:r>
              <a:rPr lang="es-ES" sz="2000" dirty="0">
                <a:solidFill>
                  <a:srgbClr val="FFFFFF"/>
                </a:solidFill>
                <a:latin typeface="Calibri"/>
                <a:cs typeface="Calibri"/>
                <a:sym typeface="Calibri"/>
              </a:rPr>
              <a:t>Navegar por Internet </a:t>
            </a:r>
          </a:p>
          <a:p>
            <a:pPr marL="685800" marR="0" lvl="1" indent="-228600" algn="l" rtl="0">
              <a:lnSpc>
                <a:spcPct val="100000"/>
              </a:lnSpc>
              <a:spcBef>
                <a:spcPts val="400"/>
              </a:spcBef>
              <a:spcAft>
                <a:spcPts val="400"/>
              </a:spcAft>
              <a:buClr>
                <a:srgbClr val="FFDA4C"/>
              </a:buClr>
              <a:buSzPts val="2400"/>
              <a:buFont typeface="Calibri"/>
              <a:buChar char="✔"/>
            </a:pPr>
            <a:r>
              <a:rPr lang="es-ES" sz="2000" dirty="0">
                <a:solidFill>
                  <a:srgbClr val="FFFFFF"/>
                </a:solidFill>
                <a:latin typeface="Calibri"/>
                <a:cs typeface="Calibri"/>
                <a:sym typeface="Calibri"/>
              </a:rPr>
              <a:t>Gestión básica de archivos (crear, guardar, organizar archivos y carpetas)</a:t>
            </a:r>
          </a:p>
          <a:p>
            <a:pPr marL="685800" marR="0" lvl="1" indent="-228600" algn="l" rtl="0">
              <a:lnSpc>
                <a:spcPct val="100000"/>
              </a:lnSpc>
              <a:spcBef>
                <a:spcPts val="400"/>
              </a:spcBef>
              <a:spcAft>
                <a:spcPts val="400"/>
              </a:spcAft>
              <a:buClr>
                <a:srgbClr val="FFDA4C"/>
              </a:buClr>
              <a:buSzPts val="2400"/>
              <a:buFont typeface="Calibri"/>
              <a:buChar char="✔"/>
            </a:pPr>
            <a:r>
              <a:rPr lang="es-ES" sz="2000" dirty="0">
                <a:solidFill>
                  <a:srgbClr val="FFFFFF"/>
                </a:solidFill>
                <a:latin typeface="Calibri"/>
                <a:cs typeface="Calibri"/>
                <a:sym typeface="Calibri"/>
              </a:rPr>
              <a:t>Configurar los parámetros de privacidad</a:t>
            </a:r>
            <a:endParaRPr sz="2000" dirty="0">
              <a:solidFill>
                <a:srgbClr val="FFFFFF"/>
              </a:solidFill>
              <a:latin typeface="Calibri"/>
              <a:cs typeface="Calibri"/>
              <a:sym typeface="Calibri"/>
            </a:endParaRPr>
          </a:p>
        </p:txBody>
      </p:sp>
      <p:sp>
        <p:nvSpPr>
          <p:cNvPr id="143" name="Google Shape;143;p5"/>
          <p:cNvSpPr txBox="1"/>
          <p:nvPr/>
        </p:nvSpPr>
        <p:spPr>
          <a:xfrm>
            <a:off x="6162675" y="2157827"/>
            <a:ext cx="5802000" cy="3694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es-ES" sz="2000" b="0" i="0" u="none" strike="noStrike" cap="none" dirty="0">
                <a:solidFill>
                  <a:srgbClr val="FFFFFF"/>
                </a:solidFill>
                <a:latin typeface="Calibri"/>
                <a:ea typeface="Calibri"/>
                <a:cs typeface="Calibri"/>
                <a:sym typeface="Calibri"/>
              </a:rPr>
              <a:t>Familiarizarse con los smartphones:  </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s-ES" sz="2000" b="0" i="0" u="none" strike="noStrike" cap="none" dirty="0">
                <a:solidFill>
                  <a:srgbClr val="FFFFFF"/>
                </a:solidFill>
                <a:latin typeface="Calibri"/>
                <a:ea typeface="Calibri"/>
                <a:cs typeface="Calibri"/>
                <a:sym typeface="Calibri"/>
              </a:rPr>
              <a:t>Comprender la terminología básica</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s-ES" sz="2000" b="0" i="0" u="none" strike="noStrike" cap="none" dirty="0">
                <a:solidFill>
                  <a:srgbClr val="FFFFFF"/>
                </a:solidFill>
                <a:latin typeface="Calibri"/>
                <a:ea typeface="Calibri"/>
                <a:cs typeface="Calibri"/>
                <a:sym typeface="Calibri"/>
              </a:rPr>
              <a:t>Navegación por interfaces y menús móviles</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s-ES" sz="2000" b="0" i="0" u="none" strike="noStrike" cap="none" dirty="0">
                <a:solidFill>
                  <a:srgbClr val="FFFFFF"/>
                </a:solidFill>
                <a:latin typeface="Calibri"/>
                <a:ea typeface="Calibri"/>
                <a:cs typeface="Calibri"/>
                <a:sym typeface="Calibri"/>
              </a:rPr>
              <a:t>Uso de la pantalla táctil y los botones</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s-ES" sz="2000" b="0" i="0" u="none" strike="noStrike" cap="none" dirty="0">
                <a:solidFill>
                  <a:srgbClr val="FFFFFF"/>
                </a:solidFill>
                <a:latin typeface="Calibri"/>
                <a:ea typeface="Calibri"/>
                <a:cs typeface="Calibri"/>
                <a:sym typeface="Calibri"/>
              </a:rPr>
              <a:t>Descargar y actualizar aplicaciones móviles</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ts val="2400"/>
              <a:buFont typeface="Calibri"/>
              <a:buChar char="✔"/>
            </a:pPr>
            <a:r>
              <a:rPr lang="es-ES" sz="2000" b="0" i="0" u="none" strike="noStrike" cap="none" dirty="0">
                <a:solidFill>
                  <a:srgbClr val="FFFFFF"/>
                </a:solidFill>
                <a:latin typeface="Calibri"/>
                <a:ea typeface="Calibri"/>
                <a:cs typeface="Calibri"/>
                <a:sym typeface="Calibri"/>
              </a:rPr>
              <a:t>Explorar las diferentes funciones de la aplicación móvil</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s-ES" sz="2400" noProof="0" dirty="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Contenido</a:t>
            </a:r>
            <a:r>
              <a:rPr lang="es-ES" sz="2400" noProof="0" dirty="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 de </a:t>
            </a:r>
            <a:r>
              <a:rPr lang="es-ES" sz="2400" noProof="0" dirty="0"/>
              <a:t>la formación</a:t>
            </a:r>
          </a:p>
        </p:txBody>
      </p:sp>
      <p:sp>
        <p:nvSpPr>
          <p:cNvPr id="149" name="Google Shape;149;p6"/>
          <p:cNvSpPr txBox="1">
            <a:spLocks noGrp="1"/>
          </p:cNvSpPr>
          <p:nvPr>
            <p:ph type="body" idx="1"/>
          </p:nvPr>
        </p:nvSpPr>
        <p:spPr>
          <a:xfrm>
            <a:off x="400400" y="2523325"/>
            <a:ext cx="6227700" cy="3316800"/>
          </a:xfrm>
          <a:prstGeom prst="rect">
            <a:avLst/>
          </a:prstGeom>
          <a:noFill/>
          <a:ln>
            <a:noFill/>
          </a:ln>
        </p:spPr>
        <p:txBody>
          <a:bodyPr spcFirstLastPara="1" wrap="square" lIns="91425" tIns="45700" rIns="91425" bIns="45700" anchor="t" anchorCtr="0">
            <a:normAutofit fontScale="92500" lnSpcReduction="20000"/>
          </a:bodyPr>
          <a:lstStyle/>
          <a:p>
            <a:pPr marL="457200" lvl="0" indent="-445769" algn="l" rtl="0">
              <a:lnSpc>
                <a:spcPct val="150000"/>
              </a:lnSpc>
              <a:spcBef>
                <a:spcPts val="0"/>
              </a:spcBef>
              <a:spcAft>
                <a:spcPts val="0"/>
              </a:spcAft>
              <a:buClr>
                <a:schemeClr val="accent4"/>
              </a:buClr>
              <a:buSzPct val="100000"/>
              <a:buFont typeface="Calibri"/>
              <a:buAutoNum type="arabicPeriod"/>
            </a:pPr>
            <a:r>
              <a:rPr lang="es-ES" dirty="0"/>
              <a:t>Introducción de la sesión: duración, objetivos, contenido y metodología</a:t>
            </a:r>
          </a:p>
          <a:p>
            <a:pPr marL="457200" lvl="0" indent="-445769" algn="l" rtl="0">
              <a:lnSpc>
                <a:spcPct val="150000"/>
              </a:lnSpc>
              <a:spcBef>
                <a:spcPts val="1200"/>
              </a:spcBef>
              <a:spcAft>
                <a:spcPts val="0"/>
              </a:spcAft>
              <a:buClr>
                <a:schemeClr val="accent4"/>
              </a:buClr>
              <a:buSzPct val="100000"/>
              <a:buFont typeface="Calibri"/>
              <a:buAutoNum type="arabicPeriod"/>
            </a:pPr>
            <a:r>
              <a:rPr lang="es-ES" dirty="0"/>
              <a:t>Terminología básica de los smartphones </a:t>
            </a:r>
          </a:p>
          <a:p>
            <a:pPr marL="457200" lvl="0" indent="-445769" algn="l" rtl="0">
              <a:lnSpc>
                <a:spcPct val="150000"/>
              </a:lnSpc>
              <a:spcBef>
                <a:spcPts val="1200"/>
              </a:spcBef>
              <a:spcAft>
                <a:spcPts val="0"/>
              </a:spcAft>
              <a:buClr>
                <a:schemeClr val="accent4"/>
              </a:buClr>
              <a:buSzPct val="100000"/>
              <a:buAutoNum type="arabicPeriod"/>
            </a:pPr>
            <a:r>
              <a:rPr lang="es-ES" dirty="0"/>
              <a:t>Ajustes básicos  </a:t>
            </a:r>
          </a:p>
          <a:p>
            <a:pPr marL="457200" lvl="0" indent="-445769" algn="l" rtl="0">
              <a:lnSpc>
                <a:spcPct val="150000"/>
              </a:lnSpc>
              <a:spcBef>
                <a:spcPts val="1200"/>
              </a:spcBef>
              <a:spcAft>
                <a:spcPts val="0"/>
              </a:spcAft>
              <a:buClr>
                <a:schemeClr val="accent4"/>
              </a:buClr>
              <a:buSzPct val="100000"/>
              <a:buFont typeface="Calibri"/>
              <a:buAutoNum type="arabicPeriod"/>
            </a:pPr>
            <a:r>
              <a:rPr lang="es-ES" dirty="0"/>
              <a:t>Navegación por interfaces y menús </a:t>
            </a:r>
          </a:p>
          <a:p>
            <a:pPr marL="457200" lvl="0" indent="-445769" algn="l" rtl="0">
              <a:lnSpc>
                <a:spcPct val="150000"/>
              </a:lnSpc>
              <a:spcBef>
                <a:spcPts val="1200"/>
              </a:spcBef>
              <a:spcAft>
                <a:spcPts val="0"/>
              </a:spcAft>
              <a:buClr>
                <a:schemeClr val="accent4"/>
              </a:buClr>
              <a:buSzPct val="100000"/>
              <a:buFont typeface="Calibri"/>
              <a:buAutoNum type="arabicPeriod"/>
            </a:pPr>
            <a:r>
              <a:rPr lang="es-ES" dirty="0"/>
              <a:t>Navegación y búsqueda en línea</a:t>
            </a:r>
            <a:endParaRPr dirty="0"/>
          </a:p>
        </p:txBody>
      </p:sp>
      <p:sp>
        <p:nvSpPr>
          <p:cNvPr id="150" name="Google Shape;150;p6"/>
          <p:cNvSpPr txBox="1"/>
          <p:nvPr/>
        </p:nvSpPr>
        <p:spPr>
          <a:xfrm>
            <a:off x="6705350" y="2817925"/>
            <a:ext cx="5076000" cy="27276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50000"/>
              </a:lnSpc>
              <a:spcBef>
                <a:spcPts val="1200"/>
              </a:spcBef>
              <a:spcAft>
                <a:spcPts val="0"/>
              </a:spcAft>
              <a:buClr>
                <a:srgbClr val="000000"/>
              </a:buClr>
              <a:buSzPct val="108108"/>
              <a:buFont typeface="Arial"/>
              <a:buNone/>
            </a:pPr>
            <a:r>
              <a:rPr lang="es-ES" sz="2400" b="0" i="0" u="none" strike="noStrike" cap="none" noProof="0" dirty="0">
                <a:solidFill>
                  <a:schemeClr val="accent4"/>
                </a:solidFill>
                <a:latin typeface="Calibri"/>
                <a:ea typeface="Calibri"/>
                <a:cs typeface="Calibri"/>
                <a:sym typeface="Calibri"/>
              </a:rPr>
              <a:t>6. </a:t>
            </a:r>
            <a:r>
              <a:rPr lang="es-ES" sz="2400" b="0" i="0" u="none" strike="noStrike" cap="none" noProof="0" dirty="0">
                <a:solidFill>
                  <a:schemeClr val="lt1"/>
                </a:solidFill>
                <a:latin typeface="Calibri"/>
                <a:ea typeface="Calibri"/>
                <a:cs typeface="Calibri"/>
                <a:sym typeface="Calibri"/>
              </a:rPr>
              <a:t>Gestión de una cuenta de correo electrónico </a:t>
            </a:r>
            <a:endParaRPr lang="es-ES" sz="1400" b="0" i="0" u="none" strike="noStrike" cap="none" noProof="0"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50000"/>
              </a:lnSpc>
              <a:spcBef>
                <a:spcPts val="1200"/>
              </a:spcBef>
              <a:spcAft>
                <a:spcPts val="0"/>
              </a:spcAft>
              <a:buClr>
                <a:srgbClr val="000000"/>
              </a:buClr>
              <a:buSzPct val="108108"/>
              <a:buFont typeface="Arial"/>
              <a:buNone/>
            </a:pPr>
            <a:r>
              <a:rPr lang="es-ES" sz="2400" b="0" i="0" u="none" strike="noStrike" cap="none" noProof="0" dirty="0">
                <a:solidFill>
                  <a:schemeClr val="accent4"/>
                </a:solidFill>
                <a:latin typeface="Calibri"/>
                <a:ea typeface="Calibri"/>
                <a:cs typeface="Calibri"/>
                <a:sym typeface="Calibri"/>
              </a:rPr>
              <a:t>7</a:t>
            </a:r>
            <a:r>
              <a:rPr lang="es-ES" sz="2400" b="0" i="0" u="none" strike="noStrike" cap="none" noProof="0" dirty="0">
                <a:solidFill>
                  <a:schemeClr val="accent4"/>
                </a:solidFill>
                <a:latin typeface="Calibri"/>
                <a:ea typeface="Calibri"/>
                <a:cs typeface="Calibri"/>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 </a:t>
            </a:r>
            <a:r>
              <a:rPr lang="es-ES" sz="2400" b="0" i="0" u="none" strike="noStrike" cap="none" noProof="0" dirty="0">
                <a:solidFill>
                  <a:schemeClr val="lt1"/>
                </a:solidFill>
                <a:latin typeface="Calibri"/>
                <a:ea typeface="Calibri"/>
                <a:cs typeface="Calibri"/>
                <a:sym typeface="Calibri"/>
              </a:rPr>
              <a:t>Búsqueda y descarga de aplicaciones</a:t>
            </a:r>
          </a:p>
          <a:p>
            <a:pPr marL="0" marR="0" lvl="0" indent="0" algn="l" rtl="0">
              <a:lnSpc>
                <a:spcPct val="150000"/>
              </a:lnSpc>
              <a:spcBef>
                <a:spcPts val="1200"/>
              </a:spcBef>
              <a:spcAft>
                <a:spcPts val="0"/>
              </a:spcAft>
              <a:buClr>
                <a:srgbClr val="000000"/>
              </a:buClr>
              <a:buSzPct val="108108"/>
              <a:buFont typeface="Arial"/>
              <a:buNone/>
            </a:pPr>
            <a:r>
              <a:rPr lang="es-ES" sz="2400" b="0" i="0" u="none" strike="noStrike" cap="none" noProof="0" dirty="0">
                <a:solidFill>
                  <a:schemeClr val="accent4"/>
                </a:solidFill>
                <a:latin typeface="Calibri"/>
                <a:ea typeface="Calibri"/>
                <a:cs typeface="Calibri"/>
                <a:sym typeface="Calibri"/>
              </a:rPr>
              <a:t>8. </a:t>
            </a:r>
            <a:r>
              <a:rPr lang="es-ES" sz="2400" b="0" i="0" u="none" strike="noStrike" cap="none" noProof="0" dirty="0">
                <a:solidFill>
                  <a:schemeClr val="lt1"/>
                </a:solidFill>
                <a:latin typeface="Calibri"/>
                <a:ea typeface="Calibri"/>
                <a:cs typeface="Calibri"/>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Mantener actualizados los dispositivos TIC</a:t>
            </a:r>
          </a:p>
          <a:p>
            <a:pPr marR="0" lvl="0" algn="l" rtl="0">
              <a:lnSpc>
                <a:spcPct val="150000"/>
              </a:lnSpc>
              <a:spcBef>
                <a:spcPts val="1200"/>
              </a:spcBef>
              <a:spcAft>
                <a:spcPts val="0"/>
              </a:spcAft>
              <a:buClr>
                <a:srgbClr val="000000"/>
              </a:buClr>
              <a:buSzPct val="108108"/>
            </a:pPr>
            <a:r>
              <a:rPr lang="es-ES" sz="2400" b="0" i="0" u="none" strike="noStrike" cap="none" noProof="0" dirty="0">
                <a:solidFill>
                  <a:schemeClr val="accent4"/>
                </a:solidFill>
                <a:latin typeface="Calibri"/>
                <a:ea typeface="Calibri"/>
                <a:cs typeface="Calibri"/>
                <a:sym typeface="Calibri"/>
              </a:rPr>
              <a:t>9. </a:t>
            </a:r>
            <a:r>
              <a:rPr lang="es-ES" sz="2400" b="0" i="0" u="none" strike="noStrike" cap="none" noProof="0" dirty="0">
                <a:solidFill>
                  <a:schemeClr val="lt1"/>
                </a:solidFill>
                <a:latin typeface="Calibri"/>
                <a:ea typeface="Calibri"/>
                <a:cs typeface="Calibri"/>
                <a:sym typeface="Calibri"/>
              </a:rPr>
              <a:t>Cuestionario: Comprueba tus conocimientos </a:t>
            </a:r>
          </a:p>
        </p:txBody>
      </p:sp>
      <p:sp>
        <p:nvSpPr>
          <p:cNvPr id="151" name="Google Shape;151;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52" name="Google Shape;152;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noProof="0" dirty="0">
                <a:solidFill>
                  <a:schemeClr val="dk1"/>
                </a:solidFill>
                <a:latin typeface="Calibri"/>
                <a:ea typeface="Calibri"/>
                <a:cs typeface="Calibri"/>
                <a:sym typeface="Calibri"/>
              </a:rPr>
              <a:t>Competencias digitales básicas </a:t>
            </a:r>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en-US" sz="2200" dirty="0"/>
              <a:t>Unidad 1 </a:t>
            </a:r>
            <a:r>
              <a:rPr lang="es-ES" sz="2200" noProof="0" dirty="0"/>
              <a:t/>
            </a:r>
            <a:br>
              <a:rPr lang="es-ES" sz="2200" noProof="0" dirty="0"/>
            </a:br>
            <a:r>
              <a:rPr lang="es-ES" sz="2400" noProof="0" dirty="0"/>
              <a:t>Metodología y duración de la formación</a:t>
            </a:r>
            <a:endParaRPr sz="2400" dirty="0"/>
          </a:p>
        </p:txBody>
      </p:sp>
      <p:sp>
        <p:nvSpPr>
          <p:cNvPr id="159" name="Google Shape;159;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60" name="Google Shape;160;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s-ES" sz="2000" b="0" i="0" u="none" strike="noStrike" cap="none" noProof="0" dirty="0">
                <a:solidFill>
                  <a:schemeClr val="dk1"/>
                </a:solidFill>
                <a:latin typeface="Calibri"/>
                <a:ea typeface="Calibri"/>
                <a:cs typeface="Calibri"/>
                <a:sym typeface="Calibri"/>
              </a:rPr>
              <a:t>Competencias digitales básicas </a:t>
            </a:r>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s-ES" b="1" dirty="0">
                <a:solidFill>
                  <a:srgbClr val="FFC243"/>
                </a:solidFill>
              </a:rPr>
              <a:t>Duración: </a:t>
            </a:r>
            <a:r>
              <a:rPr lang="es-ES" dirty="0"/>
              <a:t>4 horas (indicativa)</a:t>
            </a:r>
          </a:p>
          <a:p>
            <a:pPr marL="685800" lvl="1" indent="-228600" algn="l" rtl="0">
              <a:lnSpc>
                <a:spcPct val="100000"/>
              </a:lnSpc>
              <a:spcBef>
                <a:spcPts val="1200"/>
              </a:spcBef>
              <a:spcAft>
                <a:spcPts val="0"/>
              </a:spcAft>
              <a:buClr>
                <a:srgbClr val="92D050"/>
              </a:buClr>
              <a:buSzPts val="2640"/>
              <a:buFont typeface="Calibri"/>
              <a:buChar char="▪"/>
            </a:pPr>
            <a:r>
              <a:rPr lang="es-ES" dirty="0"/>
              <a:t>Sesión presencial:2 horas</a:t>
            </a:r>
          </a:p>
          <a:p>
            <a:pPr marL="685800" lvl="1" indent="-228600" algn="l" rtl="0">
              <a:lnSpc>
                <a:spcPct val="100000"/>
              </a:lnSpc>
              <a:spcBef>
                <a:spcPts val="1200"/>
              </a:spcBef>
              <a:spcAft>
                <a:spcPts val="0"/>
              </a:spcAft>
              <a:buClr>
                <a:srgbClr val="92D050"/>
              </a:buClr>
              <a:buSzPts val="2640"/>
              <a:buFont typeface="Calibri"/>
              <a:buChar char="▪"/>
            </a:pPr>
            <a:r>
              <a:rPr lang="es-ES" dirty="0"/>
              <a:t>Formación en línea: 2 horas</a:t>
            </a:r>
          </a:p>
          <a:p>
            <a:pPr marL="0" lvl="0" indent="0" algn="l" rtl="0">
              <a:lnSpc>
                <a:spcPct val="100000"/>
              </a:lnSpc>
              <a:spcBef>
                <a:spcPts val="1200"/>
              </a:spcBef>
              <a:spcAft>
                <a:spcPts val="0"/>
              </a:spcAft>
              <a:buSzPts val="2400"/>
              <a:buNone/>
            </a:pPr>
            <a:endParaRPr dirty="0"/>
          </a:p>
        </p:txBody>
      </p:sp>
      <p:sp>
        <p:nvSpPr>
          <p:cNvPr id="162" name="Google Shape;162;p7"/>
          <p:cNvSpPr txBox="1"/>
          <p:nvPr/>
        </p:nvSpPr>
        <p:spPr>
          <a:xfrm>
            <a:off x="4689487" y="2218982"/>
            <a:ext cx="7377186" cy="38728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s-ES" sz="2400" b="1" i="0" u="none" strike="noStrike" cap="none" dirty="0">
                <a:solidFill>
                  <a:srgbClr val="FFC243"/>
                </a:solidFill>
                <a:latin typeface="Calibri"/>
                <a:ea typeface="Calibri"/>
                <a:cs typeface="Calibri"/>
                <a:sym typeface="Calibri"/>
              </a:rPr>
              <a:t>Metodología</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s-ES" sz="2000" b="0" i="0" u="none" strike="noStrike" cap="none" dirty="0">
                <a:solidFill>
                  <a:schemeClr val="lt1"/>
                </a:solidFill>
                <a:latin typeface="Calibri"/>
                <a:ea typeface="Calibri"/>
                <a:cs typeface="Calibri"/>
                <a:sym typeface="Calibri"/>
              </a:rPr>
              <a:t>Activo y participativo</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s-ES" sz="2000" b="0" i="0" u="none" strike="noStrike" cap="none" dirty="0">
                <a:solidFill>
                  <a:schemeClr val="lt1"/>
                </a:solidFill>
                <a:latin typeface="Calibri"/>
                <a:ea typeface="Calibri"/>
                <a:cs typeface="Calibri"/>
                <a:sym typeface="Calibri"/>
              </a:rPr>
              <a:t>Formación presencial:</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s-ES" sz="2000" b="0" i="0" u="none" strike="noStrike" cap="none" dirty="0">
                <a:solidFill>
                  <a:schemeClr val="lt1"/>
                </a:solidFill>
                <a:latin typeface="Calibri"/>
                <a:ea typeface="Calibri"/>
                <a:cs typeface="Calibri"/>
                <a:sym typeface="Calibri"/>
              </a:rPr>
              <a:t>Diálogo</a:t>
            </a:r>
            <a:r>
              <a:rPr lang="es-ES" sz="2000" b="0" i="0" u="none" strike="noStrike" cap="none" dirty="0">
                <a:solidFill>
                  <a:srgbClr val="FFC243"/>
                </a:solidFill>
                <a:latin typeface="Calibri"/>
                <a:ea typeface="Calibri"/>
                <a:cs typeface="Calibri"/>
                <a:sym typeface="Calibri"/>
              </a:rPr>
              <a:t> ✔ </a:t>
            </a:r>
            <a:r>
              <a:rPr lang="es-ES" sz="2000" b="0" i="0" u="none" strike="noStrike" cap="none" dirty="0">
                <a:solidFill>
                  <a:schemeClr val="lt1"/>
                </a:solidFill>
                <a:latin typeface="Calibri"/>
                <a:ea typeface="Calibri"/>
                <a:cs typeface="Calibri"/>
                <a:sym typeface="Calibri"/>
              </a:rPr>
              <a:t>Juegos de rol o Estimulación</a:t>
            </a:r>
            <a:r>
              <a:rPr lang="es-ES" sz="2000" b="0" i="0" u="none" strike="noStrike" cap="none" dirty="0">
                <a:solidFill>
                  <a:srgbClr val="FFC243"/>
                </a:solidFill>
                <a:latin typeface="Calibri"/>
                <a:ea typeface="Calibri"/>
                <a:cs typeface="Calibri"/>
                <a:sym typeface="Calibri"/>
              </a:rPr>
              <a:t> ✔ </a:t>
            </a:r>
            <a:r>
              <a:rPr lang="es-ES" sz="2000" b="0" i="0" u="none" strike="noStrike" cap="none" dirty="0">
                <a:solidFill>
                  <a:schemeClr val="lt1"/>
                </a:solidFill>
                <a:latin typeface="Calibri"/>
                <a:ea typeface="Calibri"/>
                <a:cs typeface="Calibri"/>
                <a:sym typeface="Calibri"/>
              </a:rPr>
              <a:t>Trabajo en equipo</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s-ES" sz="2000" b="0" i="0" u="none" strike="noStrike" cap="none" dirty="0">
                <a:solidFill>
                  <a:schemeClr val="lt1"/>
                </a:solidFill>
                <a:latin typeface="Calibri"/>
                <a:ea typeface="Calibri"/>
                <a:cs typeface="Calibri"/>
                <a:sym typeface="Calibri"/>
              </a:rPr>
              <a:t>Formación en línea:</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s-ES" sz="2000" b="0" i="0" u="none" strike="noStrike" cap="none" dirty="0">
                <a:solidFill>
                  <a:schemeClr val="lt1"/>
                </a:solidFill>
                <a:latin typeface="Calibri"/>
                <a:ea typeface="Calibri"/>
                <a:cs typeface="Calibri"/>
                <a:sym typeface="Calibri"/>
              </a:rPr>
              <a:t>Vídeos seleccionados</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s-ES" sz="2000" b="0" i="0" u="none" strike="noStrike" cap="none" dirty="0">
                <a:solidFill>
                  <a:schemeClr val="lt1"/>
                </a:solidFill>
                <a:latin typeface="Calibri"/>
                <a:ea typeface="Calibri"/>
                <a:cs typeface="Calibri"/>
                <a:sym typeface="Calibri"/>
              </a:rPr>
              <a:t>Aplicación práctica de los consejos acordados en el aula</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s-ES" sz="2000" b="0" i="0" u="none" strike="noStrike" cap="none" dirty="0">
                <a:solidFill>
                  <a:schemeClr val="lt1"/>
                </a:solidFill>
                <a:latin typeface="Calibri"/>
                <a:ea typeface="Calibri"/>
                <a:cs typeface="Calibri"/>
                <a:sym typeface="Calibri"/>
              </a:rPr>
              <a:t>Algunos trabajos en colaboración</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s-ES" sz="2000" b="0" i="0" u="none" strike="noStrike" cap="none" dirty="0">
                <a:solidFill>
                  <a:schemeClr val="lt1"/>
                </a:solidFill>
                <a:latin typeface="Calibri"/>
                <a:ea typeface="Calibri"/>
                <a:cs typeface="Calibri"/>
                <a:sym typeface="Calibri"/>
              </a:rPr>
              <a:t>Simulación </a:t>
            </a: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Unidad 2</a:t>
            </a:r>
            <a:br>
              <a:rPr lang="en-US" sz="2000" dirty="0"/>
            </a:br>
            <a:r>
              <a:rPr lang="es-ES" sz="4000" noProof="0" dirty="0"/>
              <a:t>Terminología básica</a:t>
            </a:r>
            <a:endParaRPr dirty="0"/>
          </a:p>
        </p:txBody>
      </p:sp>
      <p:sp>
        <p:nvSpPr>
          <p:cNvPr id="170" name="Google Shape;170;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s-ES" sz="2200" noProof="0" dirty="0"/>
              <a:t>Objetivos</a:t>
            </a:r>
            <a:endParaRPr lang="es-ES" noProof="0" dirty="0"/>
          </a:p>
        </p:txBody>
      </p:sp>
      <p:sp>
        <p:nvSpPr>
          <p:cNvPr id="171" name="Google Shape;171;p8"/>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indent="0">
              <a:spcBef>
                <a:spcPts val="0"/>
              </a:spcBef>
              <a:buSzPts val="2000"/>
              <a:buNone/>
            </a:pPr>
            <a:r>
              <a:rPr lang="es-ES" sz="2000" dirty="0"/>
              <a:t>Al terminar esta unidad, conocerás</a:t>
            </a:r>
            <a:r>
              <a:rPr lang="en-US" sz="2000" dirty="0"/>
              <a:t>:</a:t>
            </a:r>
            <a:endParaRPr dirty="0"/>
          </a:p>
          <a:p>
            <a:pPr marL="228600" lvl="0" indent="-224948" algn="l" rtl="0">
              <a:lnSpc>
                <a:spcPct val="150000"/>
              </a:lnSpc>
              <a:spcBef>
                <a:spcPts val="1200"/>
              </a:spcBef>
              <a:spcAft>
                <a:spcPts val="0"/>
              </a:spcAft>
              <a:buClr>
                <a:srgbClr val="92D050"/>
              </a:buClr>
              <a:buSzPct val="104996"/>
              <a:buFont typeface="Calibri"/>
              <a:buChar char="✔"/>
            </a:pPr>
            <a:r>
              <a:rPr lang="es-ES" sz="2000" dirty="0"/>
              <a:t>los objetivos de aprendizaje y el contenido formativo de este módulo</a:t>
            </a:r>
          </a:p>
          <a:p>
            <a:pPr marL="228600" lvl="0" indent="-224948" algn="l" rtl="0">
              <a:lnSpc>
                <a:spcPct val="150000"/>
              </a:lnSpc>
              <a:spcBef>
                <a:spcPts val="1200"/>
              </a:spcBef>
              <a:spcAft>
                <a:spcPts val="0"/>
              </a:spcAft>
              <a:buClr>
                <a:srgbClr val="92D050"/>
              </a:buClr>
              <a:buSzPct val="104996"/>
              <a:buFont typeface="Calibri"/>
              <a:buChar char="✔"/>
            </a:pPr>
            <a:r>
              <a:rPr lang="es-ES" sz="2000" dirty="0"/>
              <a:t>la metodología de formación utilizada </a:t>
            </a:r>
          </a:p>
          <a:p>
            <a:pPr marL="228600" lvl="0" indent="-224948" algn="l" rtl="0">
              <a:lnSpc>
                <a:spcPct val="150000"/>
              </a:lnSpc>
              <a:spcBef>
                <a:spcPts val="1200"/>
              </a:spcBef>
              <a:spcAft>
                <a:spcPts val="0"/>
              </a:spcAft>
              <a:buClr>
                <a:srgbClr val="92D050"/>
              </a:buClr>
              <a:buSzPct val="104996"/>
              <a:buFont typeface="Calibri"/>
              <a:buChar char="✔"/>
            </a:pPr>
            <a:r>
              <a:rPr lang="es-ES" sz="2000" dirty="0"/>
              <a:t>la duración de este módulo</a:t>
            </a:r>
          </a:p>
        </p:txBody>
      </p:sp>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r>
              <a:rPr lang="en-US" dirty="0"/>
              <a:t>Dispositivos digitales</a:t>
            </a:r>
          </a:p>
        </p:txBody>
      </p:sp>
      <p:sp>
        <p:nvSpPr>
          <p:cNvPr id="11" name="Θέση κειμένου 10"/>
          <p:cNvSpPr>
            <a:spLocks noGrp="1"/>
          </p:cNvSpPr>
          <p:nvPr>
            <p:ph type="body" idx="1"/>
          </p:nvPr>
        </p:nvSpPr>
        <p:spPr>
          <a:xfrm>
            <a:off x="557999" y="1800000"/>
            <a:ext cx="6829772" cy="4553504"/>
          </a:xfrm>
        </p:spPr>
        <p:txBody>
          <a:bodyPr/>
          <a:lstStyle/>
          <a:p>
            <a:pPr marL="0" lvl="0" indent="0">
              <a:spcBef>
                <a:spcPts val="0"/>
              </a:spcBef>
              <a:buNone/>
            </a:pPr>
            <a:r>
              <a:rPr lang="en-US" dirty="0"/>
              <a:t>Para trabajar en el entorno digital, necesitas un dispositivo digital. Hay muchos </a:t>
            </a:r>
            <a:r>
              <a:rPr lang="en-US" b="1" dirty="0"/>
              <a:t>tipos diferentes </a:t>
            </a:r>
            <a:r>
              <a:rPr lang="en-US" dirty="0"/>
              <a:t>de dispositivos digitales.</a:t>
            </a:r>
          </a:p>
          <a:p>
            <a:pPr marL="0" lvl="0" indent="0">
              <a:spcBef>
                <a:spcPts val="1200"/>
              </a:spcBef>
              <a:buNone/>
            </a:pPr>
            <a:r>
              <a:rPr lang="en-US" b="1" dirty="0"/>
              <a:t>Cada dispositivo tiene sus pros y sus contras. </a:t>
            </a:r>
            <a:endParaRPr lang="en-US" dirty="0"/>
          </a:p>
          <a:p>
            <a:pPr marL="0" lvl="0" indent="0">
              <a:spcBef>
                <a:spcPts val="1200"/>
              </a:spcBef>
              <a:buNone/>
            </a:pPr>
            <a:r>
              <a:rPr lang="en-US" dirty="0"/>
              <a:t>Por lo tanto, hablaremos de qué dispositivo es útil para cada actividad específica y cómo debemos protegerlo.</a:t>
            </a:r>
          </a:p>
          <a:p>
            <a:endParaRPr lang="en-US" dirty="0"/>
          </a:p>
        </p:txBody>
      </p:sp>
      <p:sp>
        <p:nvSpPr>
          <p:cNvPr id="12" name="Google Shape;181;p9"/>
          <p:cNvSpPr/>
          <p:nvPr/>
        </p:nvSpPr>
        <p:spPr>
          <a:xfrm>
            <a:off x="9717510" y="6557653"/>
            <a:ext cx="2411718"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Imagen de cornecoba en Freepik</a:t>
            </a:r>
            <a:endParaRPr sz="1200" b="0" i="0" u="none" strike="noStrike" cap="none">
              <a:solidFill>
                <a:schemeClr val="dk1"/>
              </a:solidFill>
              <a:latin typeface="Calibri"/>
              <a:ea typeface="Calibri"/>
              <a:cs typeface="Calibri"/>
              <a:sym typeface="Calibri"/>
            </a:endParaRPr>
          </a:p>
        </p:txBody>
      </p:sp>
      <p:sp>
        <p:nvSpPr>
          <p:cNvPr id="13" name="Google Shape;182;p9"/>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Terminología básica </a:t>
            </a:r>
            <a:endParaRPr sz="1800" b="0" i="0" u="none" strike="noStrike" cap="none" dirty="0">
              <a:solidFill>
                <a:srgbClr val="1C2E78"/>
              </a:solidFill>
              <a:latin typeface="Calibri"/>
              <a:ea typeface="Calibri"/>
              <a:cs typeface="Calibri"/>
              <a:sym typeface="Calibri"/>
            </a:endParaRPr>
          </a:p>
        </p:txBody>
      </p:sp>
      <p:pic>
        <p:nvPicPr>
          <p:cNvPr id="14" name="Google Shape;183;p9" descr="A computer and mobile devices"/>
          <p:cNvPicPr preferRelativeResize="0"/>
          <p:nvPr/>
        </p:nvPicPr>
        <p:blipFill rotWithShape="1">
          <a:blip r:embed="rId4">
            <a:alphaModFix/>
          </a:blip>
          <a:srcRect l="4412" t="22255" r="5247" b="26127"/>
          <a:stretch/>
        </p:blipFill>
        <p:spPr>
          <a:xfrm>
            <a:off x="7852229" y="1800000"/>
            <a:ext cx="4276997" cy="2525257"/>
          </a:xfrm>
          <a:prstGeom prst="rect">
            <a:avLst/>
          </a:prstGeom>
          <a:noFill/>
          <a:ln>
            <a:noFill/>
          </a:ln>
        </p:spPr>
      </p:pic>
    </p:spTree>
    <p:extLst>
      <p:ext uri="{BB962C8B-B14F-4D97-AF65-F5344CB8AC3E}">
        <p14:creationId xmlns:p14="http://schemas.microsoft.com/office/powerpoint/2010/main" val="3607690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8B350F59-DADB-49DE-8049-D22D36C5E276"/>
  <p:tag name="ISPRING_CMI5_LAUNCH_METHOD" val="any window"/>
  <p:tag name="ISPRINGCLOUDFOLDERID" val="1"/>
  <p:tag name="ISPRINGONLINEFOLDERID" val="1"/>
  <p:tag name="ISPRING_SCORM_RATE_SLIDES" val="0"/>
  <p:tag name="ISPRING_SCORM_PASSING_SCORE" val="0.000000"/>
  <p:tag name="ISPRING_CURRENT_PLAYER_ID" val="universal"/>
  <p:tag name="ISPRING_PRESENTATION_TITLE" val="MobileMoney - Module 1 - pb"/>
  <p:tag name="ISPRING_FIRST_PUBLISH" val="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1dlJ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LV2U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XZS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tXZS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tXZS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1dlJ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LV2UlqPjqkydAAAAHoAAAAcAAAAdW5pdmVyc2FsL2xvY2FsX3NldHRpbmdzLnhtbA3MPQoCQQxA4X5PEVKIFutPJ7gz29kpgusBwk6UgUwiO0H09k73io83jN8i8OGlZtOAh+0egXW2lPUV8DGd+yNCddJEYsoB1RDG2A1iM8md3Rus8Bb68TJxaeF8pdLkjdRZcoX1SvwUN9DDpX2fmRPuYvcHUEsDBBQAAgAIALZ2U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LZ2Ulo6nedwSwAAAGsAAAAbAAAAdW5pdmVyc2FsL3VuaXZlcnNhbC5wbmcueG1ss7GvyM1RKEstKs7Mz7NVMtQzULK34+WyKShKLctMLVeoAIoBBSFASaESyDVCcMszU0oygEIGFhYIwYzUzPSMElslC0MzuKA+0EwAUEsBAgAAFAACAAgAqXZQTzZhWAJHAwAA4QkAABQAAAAAAAAAAQAAAAAAAAAAAHVuaXZlcnNhbC9wbGF5ZXIueG1sUEsBAgAAFAACAAgAtXZSWrU39KgcBQAA4RMAAB0AAAAAAAAAAQAAAAAAeQMAAHVuaXZlcnNhbC9jb21tb25fbWVzc2FnZXMubG5nUEsBAgAAFAACAAgAtXZSWhUeYBujAAAAfwEAAC4AAAAAAAAAAQAAAAAA0AgAAHVuaXZlcnNhbC9wbGF5YmFja19hbmRfbmF2aWdhdGlvbl9zZXR0aW5ncy54bWxQSwECAAAUAAIACAC1dlJaU8zMCI0DAACOEAAAJwAAAAAAAAABAAAAAAC/CQAAdW5pdmVyc2FsL2ZsYXNoX3B1Ymxpc2hpbmdfc2V0dGluZ3MueG1sUEsBAgAAFAACAAgAtXZSWnD0HBt+AwAAsQwAACEAAAAAAAAAAQAAAAAAkQ0AAHVuaXZlcnNhbC9mbGFzaF9za2luX3NldHRpbmdzLnhtbFBLAQIAABQAAgAIALV2UlqBGOJYhwMAABgQAAAmAAAAAAAAAAEAAAAAAE4RAAB1bml2ZXJzYWwvaHRtbF9wdWJsaXNoaW5nX3NldHRpbmdzLnhtbFBLAQIAABQAAgAIALV2Ulo6Mq+ssQEAAHAGAAAfAAAAAAAAAAEAAAAAABkVAAB1bml2ZXJzYWwvaHRtbF9za2luX3NldHRpbmdzLmpzUEsBAgAAFAACAAgAtXZSWo+OqTJ0AAAAegAAABwAAAAAAAAAAQAAAAAABxcAAHVuaXZlcnNhbC9sb2NhbF9zZXR0aW5ncy54bWxQSwECAAAUAAIACAC2dlJaQTcHEw4FAACsGgAAFwAAAAAAAAAAAAAAAAC1FwAAdW5pdmVyc2FsL3VuaXZlcnNhbC5wbmdQSwECAAAUAAIACAC2dlJaOp3ncEsAAABrAAAAGwAAAAAAAAABAAAAAAD4HAAAdW5pdmVyc2FsL3VuaXZlcnNhbC5wbmcueG1sUEsFBgAAAAAKAAoABgMAAHwdAAAAAA=="/>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90,&quot;optimizeImageForResolution&quot;:&quot;T_FALSE&quot;},&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M\\ES&quot;]]"/>
  <p:tag name="ISPRING_PRESENTATION_COURSE_TITLE" val="MobileMoney - Module 1 - pb"/>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4191</Words>
  <Application>Microsoft Office PowerPoint</Application>
  <PresentationFormat>Ευρεία οθόνη</PresentationFormat>
  <Paragraphs>443</Paragraphs>
  <Slides>48</Slides>
  <Notes>48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Arial</vt:lpstr>
      <vt:lpstr>Calibri</vt:lpstr>
      <vt:lpstr>Courier New</vt:lpstr>
      <vt:lpstr>Impact</vt:lpstr>
      <vt:lpstr>Poppins</vt:lpstr>
      <vt:lpstr>Wingdings</vt:lpstr>
      <vt:lpstr>Θέμα του Office</vt:lpstr>
      <vt:lpstr>Παρουσίαση του PowerPoint</vt:lpstr>
      <vt:lpstr>Παρουσίαση του PowerPoint</vt:lpstr>
      <vt:lpstr>Módulos</vt:lpstr>
      <vt:lpstr>Unidad 1 Introducción </vt:lpstr>
      <vt:lpstr>Competencias</vt:lpstr>
      <vt:lpstr>Contenido de la formación</vt:lpstr>
      <vt:lpstr>Unidad 1  Metodología y duración de la formación</vt:lpstr>
      <vt:lpstr>Unidad 2 Terminología básica</vt:lpstr>
      <vt:lpstr>Dispositivos digitales</vt:lpstr>
      <vt:lpstr>Ordenador Personal</vt:lpstr>
      <vt:lpstr>Smartphone / Teléfono inteligente</vt:lpstr>
      <vt:lpstr>Tablet</vt:lpstr>
      <vt:lpstr>Memoria y almacenamiento: ¿cuál es la diferencia? </vt:lpstr>
      <vt:lpstr>Huellas dactilares y reconocimiento facial: ¿cuál es la diferencia? </vt:lpstr>
      <vt:lpstr>Unidad 3 Ajustes básicos </vt:lpstr>
      <vt:lpstr>¿Qué son los ajustes? </vt:lpstr>
      <vt:lpstr>Unidad 4 Navegación por interfaces y menús</vt:lpstr>
      <vt:lpstr>Funcionalidades y Símbolos (1/2) </vt:lpstr>
      <vt:lpstr>Παρουσίαση του PowerPoint</vt:lpstr>
      <vt:lpstr>Gestos</vt:lpstr>
      <vt:lpstr>Unidad 5 Navegación y búsquedas online</vt:lpstr>
      <vt:lpstr>Navegadores web</vt:lpstr>
      <vt:lpstr>Encontrar los sitios web adecuados</vt:lpstr>
      <vt:lpstr>Nombres de dominio</vt:lpstr>
      <vt:lpstr>Buscadores </vt:lpstr>
      <vt:lpstr>Actividad: Encontrar información sobre "Pagar online"</vt:lpstr>
      <vt:lpstr>¿Como puedo saber si la pagina web es Segura?</vt:lpstr>
      <vt:lpstr>Παρουσίαση του PowerPoint</vt:lpstr>
      <vt:lpstr>Unidad 6 Gestionar una cuenta de correo electrónico</vt:lpstr>
      <vt:lpstr>¿Qué es un correo electrónico?</vt:lpstr>
      <vt:lpstr>Correo electrónico</vt:lpstr>
      <vt:lpstr>Redactar y enviar un correo electrónico</vt:lpstr>
      <vt:lpstr>Adjuntar archivos a un mensaje</vt:lpstr>
      <vt:lpstr>Leer y contestar a un correo electrónico</vt:lpstr>
      <vt:lpstr>Organizar tu buzón de correo</vt:lpstr>
      <vt:lpstr>Actividad: Crea una carpeta para organizar tus correos</vt:lpstr>
      <vt:lpstr>Buscar un correo específico</vt:lpstr>
      <vt:lpstr>Unidad 7 Buscar y descargar aplicaciones</vt:lpstr>
      <vt:lpstr>Buscar y descargar aplicaciones</vt:lpstr>
      <vt:lpstr>Unidad 8 Mantener actualizados los dispositivos TIC</vt:lpstr>
      <vt:lpstr>Consejos para proteger los datos y dispositivos</vt:lpstr>
      <vt:lpstr>Cómo buscar actualizaciones de aplicaciones y del sistema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MobileMoney - Module 1 - pb</dc:title>
  <dc:creator>pantelis bbalaouras</dc:creator>
  <cp:lastModifiedBy>pantelis</cp:lastModifiedBy>
  <cp:revision>57</cp:revision>
  <dcterms:created xsi:type="dcterms:W3CDTF">2020-06-02T13:31:56Z</dcterms:created>
  <dcterms:modified xsi:type="dcterms:W3CDTF">2025-05-21T16:06:11Z</dcterms:modified>
</cp:coreProperties>
</file>