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08" r:id="rId4"/>
    <p:sldId id="286" r:id="rId5"/>
    <p:sldId id="307" r:id="rId6"/>
    <p:sldId id="260" r:id="rId7"/>
    <p:sldId id="261" r:id="rId8"/>
    <p:sldId id="303" r:id="rId9"/>
    <p:sldId id="263" r:id="rId10"/>
    <p:sldId id="264" r:id="rId11"/>
    <p:sldId id="265" r:id="rId12"/>
    <p:sldId id="287" r:id="rId13"/>
    <p:sldId id="266" r:id="rId14"/>
    <p:sldId id="267" r:id="rId15"/>
    <p:sldId id="268" r:id="rId16"/>
    <p:sldId id="269" r:id="rId17"/>
    <p:sldId id="270" r:id="rId18"/>
    <p:sldId id="288" r:id="rId19"/>
    <p:sldId id="271" r:id="rId20"/>
    <p:sldId id="272" r:id="rId21"/>
    <p:sldId id="273" r:id="rId22"/>
    <p:sldId id="274" r:id="rId23"/>
    <p:sldId id="275" r:id="rId24"/>
    <p:sldId id="289" r:id="rId25"/>
    <p:sldId id="290" r:id="rId26"/>
    <p:sldId id="306" r:id="rId27"/>
    <p:sldId id="276" r:id="rId28"/>
    <p:sldId id="305" r:id="rId29"/>
    <p:sldId id="304" r:id="rId30"/>
    <p:sldId id="291" r:id="rId31"/>
    <p:sldId id="292" r:id="rId32"/>
    <p:sldId id="293" r:id="rId33"/>
    <p:sldId id="277" r:id="rId34"/>
    <p:sldId id="278" r:id="rId35"/>
    <p:sldId id="279" r:id="rId36"/>
    <p:sldId id="302" r:id="rId37"/>
    <p:sldId id="282" r:id="rId38"/>
    <p:sldId id="283" r:id="rId39"/>
    <p:sldId id="284" r:id="rId40"/>
    <p:sldId id="285" r:id="rId41"/>
  </p:sldIdLst>
  <p:sldSz cx="12192000" cy="6858000"/>
  <p:notesSz cx="6858000" cy="9144000"/>
  <p:embeddedFontLst>
    <p:embeddedFont>
      <p:font typeface="Poppins" panose="020B0604020202020204" charset="0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3" roundtripDataSignature="AMtx7mgVjhXERLZP9/gthvhfvXJRBZa1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a Sciam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3B02B-C8F1-4BC0-8CDC-B371F6E0F400}" v="15" dt="2025-05-13T12:39:5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customschemas.google.com/relationships/presentationmetadata" Target="meta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gs" Target="tags/tag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Mönter" userId="7c2a0341-63eb-454a-be55-cee78763ec1b" providerId="ADAL" clId="{7423B02B-C8F1-4BC0-8CDC-B371F6E0F400}"/>
    <pc:docChg chg="undo custSel addSld delSld modSld modMainMaster">
      <pc:chgData name="Michaela Mönter" userId="7c2a0341-63eb-454a-be55-cee78763ec1b" providerId="ADAL" clId="{7423B02B-C8F1-4BC0-8CDC-B371F6E0F400}" dt="2025-05-13T12:40:21.927" v="706" actId="790"/>
      <pc:docMkLst>
        <pc:docMk/>
      </pc:docMkLst>
      <pc:sldChg chg="modSp mod">
        <pc:chgData name="Michaela Mönter" userId="7c2a0341-63eb-454a-be55-cee78763ec1b" providerId="ADAL" clId="{7423B02B-C8F1-4BC0-8CDC-B371F6E0F400}" dt="2025-05-13T09:32:55.624" v="9" actId="27636"/>
        <pc:sldMkLst>
          <pc:docMk/>
          <pc:sldMk cId="0" sldId="256"/>
        </pc:sldMkLst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6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6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6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70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71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72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624" v="9" actId="27636"/>
          <ac:spMkLst>
            <pc:docMk/>
            <pc:sldMk cId="0" sldId="256"/>
            <ac:spMk id="73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2:55.577" v="8" actId="790"/>
          <ac:spMkLst>
            <pc:docMk/>
            <pc:sldMk cId="0" sldId="256"/>
            <ac:spMk id="78" creationId="{00000000-0000-0000-0000-000000000000}"/>
          </ac:spMkLst>
        </pc:spChg>
      </pc:sldChg>
      <pc:sldChg chg="modSp del mod">
        <pc:chgData name="Michaela Mönter" userId="7c2a0341-63eb-454a-be55-cee78763ec1b" providerId="ADAL" clId="{7423B02B-C8F1-4BC0-8CDC-B371F6E0F400}" dt="2025-05-13T09:39:35.464" v="44" actId="47"/>
        <pc:sldMkLst>
          <pc:docMk/>
          <pc:sldMk cId="0" sldId="258"/>
        </pc:sldMkLst>
        <pc:spChg chg="mod">
          <ac:chgData name="Michaela Mönter" userId="7c2a0341-63eb-454a-be55-cee78763ec1b" providerId="ADAL" clId="{7423B02B-C8F1-4BC0-8CDC-B371F6E0F400}" dt="2025-05-13T09:37:18.136" v="18" actId="79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8:26.871" v="25" actId="20577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8:37.606" v="31" actId="20577"/>
          <ac:spMkLst>
            <pc:docMk/>
            <pc:sldMk cId="0" sldId="258"/>
            <ac:spMk id="117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17:45.522" v="325" actId="790"/>
        <pc:sldMkLst>
          <pc:docMk/>
          <pc:sldMk cId="0" sldId="260"/>
        </pc:sldMkLst>
        <pc:spChg chg="mod">
          <ac:chgData name="Michaela Mönter" userId="7c2a0341-63eb-454a-be55-cee78763ec1b" providerId="ADAL" clId="{7423B02B-C8F1-4BC0-8CDC-B371F6E0F400}" dt="2025-05-13T10:17:45.522" v="325" actId="790"/>
          <ac:spMkLst>
            <pc:docMk/>
            <pc:sldMk cId="0" sldId="260"/>
            <ac:spMk id="13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17:45.522" v="325" actId="790"/>
          <ac:spMkLst>
            <pc:docMk/>
            <pc:sldMk cId="0" sldId="260"/>
            <ac:spMk id="140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10:36.179" v="685" actId="20577"/>
        <pc:sldMkLst>
          <pc:docMk/>
          <pc:sldMk cId="0" sldId="261"/>
        </pc:sldMkLst>
        <pc:spChg chg="mod">
          <ac:chgData name="Michaela Mönter" userId="7c2a0341-63eb-454a-be55-cee78763ec1b" providerId="ADAL" clId="{7423B02B-C8F1-4BC0-8CDC-B371F6E0F400}" dt="2025-05-13T10:18:59.221" v="353" actId="790"/>
          <ac:spMkLst>
            <pc:docMk/>
            <pc:sldMk cId="0" sldId="261"/>
            <ac:spMk id="14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2:10:36.179" v="685" actId="20577"/>
          <ac:spMkLst>
            <pc:docMk/>
            <pc:sldMk cId="0" sldId="261"/>
            <ac:spMk id="152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18:59.221" v="353" actId="790"/>
          <ac:spMkLst>
            <pc:docMk/>
            <pc:sldMk cId="0" sldId="261"/>
            <ac:spMk id="153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11:07.168" v="686" actId="20577"/>
        <pc:sldMkLst>
          <pc:docMk/>
          <pc:sldMk cId="0" sldId="263"/>
        </pc:sldMkLst>
        <pc:spChg chg="mod">
          <ac:chgData name="Michaela Mönter" userId="7c2a0341-63eb-454a-be55-cee78763ec1b" providerId="ADAL" clId="{7423B02B-C8F1-4BC0-8CDC-B371F6E0F400}" dt="2025-05-13T10:21:05.380" v="402" actId="1076"/>
          <ac:spMkLst>
            <pc:docMk/>
            <pc:sldMk cId="0" sldId="263"/>
            <ac:spMk id="2" creationId="{BB8A800B-EBAB-B7BE-183B-EF2C9214BAF2}"/>
          </ac:spMkLst>
        </pc:spChg>
        <pc:spChg chg="mod">
          <ac:chgData name="Michaela Mönter" userId="7c2a0341-63eb-454a-be55-cee78763ec1b" providerId="ADAL" clId="{7423B02B-C8F1-4BC0-8CDC-B371F6E0F400}" dt="2025-05-13T12:11:07.168" v="686" actId="20577"/>
          <ac:spMkLst>
            <pc:docMk/>
            <pc:sldMk cId="0" sldId="263"/>
            <ac:spMk id="170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1:05.380" v="402" actId="1076"/>
          <ac:spMkLst>
            <pc:docMk/>
            <pc:sldMk cId="0" sldId="263"/>
            <ac:spMk id="171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0:56.460" v="401" actId="1076"/>
          <ac:spMkLst>
            <pc:docMk/>
            <pc:sldMk cId="0" sldId="263"/>
            <ac:spMk id="172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22:45.002" v="413" actId="790"/>
        <pc:sldMkLst>
          <pc:docMk/>
          <pc:sldMk cId="0" sldId="264"/>
        </pc:sldMkLst>
        <pc:spChg chg="mod">
          <ac:chgData name="Michaela Mönter" userId="7c2a0341-63eb-454a-be55-cee78763ec1b" providerId="ADAL" clId="{7423B02B-C8F1-4BC0-8CDC-B371F6E0F400}" dt="2025-05-13T10:22:45.002" v="413" actId="790"/>
          <ac:spMkLst>
            <pc:docMk/>
            <pc:sldMk cId="0" sldId="264"/>
            <ac:spMk id="3" creationId="{0F4BB8D9-C080-6D69-3543-236679CCE933}"/>
          </ac:spMkLst>
        </pc:spChg>
        <pc:spChg chg="mod">
          <ac:chgData name="Michaela Mönter" userId="7c2a0341-63eb-454a-be55-cee78763ec1b" providerId="ADAL" clId="{7423B02B-C8F1-4BC0-8CDC-B371F6E0F400}" dt="2025-05-13T10:22:45.002" v="413" actId="790"/>
          <ac:spMkLst>
            <pc:docMk/>
            <pc:sldMk cId="0" sldId="264"/>
            <ac:spMk id="17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2:45.002" v="413" actId="790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2:45.002" v="413" actId="790"/>
          <ac:spMkLst>
            <pc:docMk/>
            <pc:sldMk cId="0" sldId="264"/>
            <ac:spMk id="182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23:46.696" v="422" actId="790"/>
        <pc:sldMkLst>
          <pc:docMk/>
          <pc:sldMk cId="0" sldId="265"/>
        </pc:sldMkLst>
        <pc:spChg chg="mod">
          <ac:chgData name="Michaela Mönter" userId="7c2a0341-63eb-454a-be55-cee78763ec1b" providerId="ADAL" clId="{7423B02B-C8F1-4BC0-8CDC-B371F6E0F400}" dt="2025-05-13T10:23:46.696" v="422" actId="790"/>
          <ac:spMkLst>
            <pc:docMk/>
            <pc:sldMk cId="0" sldId="265"/>
            <ac:spMk id="3" creationId="{818AD59F-062D-CFE3-CD72-104CE1F9263B}"/>
          </ac:spMkLst>
        </pc:spChg>
        <pc:spChg chg="mod">
          <ac:chgData name="Michaela Mönter" userId="7c2a0341-63eb-454a-be55-cee78763ec1b" providerId="ADAL" clId="{7423B02B-C8F1-4BC0-8CDC-B371F6E0F400}" dt="2025-05-13T10:23:46.696" v="422" actId="790"/>
          <ac:spMkLst>
            <pc:docMk/>
            <pc:sldMk cId="0" sldId="265"/>
            <ac:spMk id="18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3:46.696" v="422" actId="790"/>
          <ac:spMkLst>
            <pc:docMk/>
            <pc:sldMk cId="0" sldId="265"/>
            <ac:spMk id="18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3:46.696" v="422" actId="790"/>
          <ac:spMkLst>
            <pc:docMk/>
            <pc:sldMk cId="0" sldId="265"/>
            <ac:spMk id="190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29:25.836" v="510" actId="20577"/>
        <pc:sldMkLst>
          <pc:docMk/>
          <pc:sldMk cId="0" sldId="266"/>
        </pc:sldMkLst>
        <pc:spChg chg="mod">
          <ac:chgData name="Michaela Mönter" userId="7c2a0341-63eb-454a-be55-cee78763ec1b" providerId="ADAL" clId="{7423B02B-C8F1-4BC0-8CDC-B371F6E0F400}" dt="2025-05-13T10:28:56.229" v="508" actId="790"/>
          <ac:spMkLst>
            <pc:docMk/>
            <pc:sldMk cId="0" sldId="266"/>
            <ac:spMk id="3" creationId="{3DCEFF67-1A84-166B-F01C-073B013F4E23}"/>
          </ac:spMkLst>
        </pc:spChg>
        <pc:spChg chg="mod">
          <ac:chgData name="Michaela Mönter" userId="7c2a0341-63eb-454a-be55-cee78763ec1b" providerId="ADAL" clId="{7423B02B-C8F1-4BC0-8CDC-B371F6E0F400}" dt="2025-05-13T10:29:25.836" v="510" actId="20577"/>
          <ac:spMkLst>
            <pc:docMk/>
            <pc:sldMk cId="0" sldId="266"/>
            <ac:spMk id="4" creationId="{52392EA5-CAAE-E7AB-FCF2-4493895C2CCC}"/>
          </ac:spMkLst>
        </pc:spChg>
        <pc:spChg chg="mod">
          <ac:chgData name="Michaela Mönter" userId="7c2a0341-63eb-454a-be55-cee78763ec1b" providerId="ADAL" clId="{7423B02B-C8F1-4BC0-8CDC-B371F6E0F400}" dt="2025-05-13T10:28:56.229" v="508" actId="790"/>
          <ac:spMkLst>
            <pc:docMk/>
            <pc:sldMk cId="0" sldId="266"/>
            <ac:spMk id="19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8:56.229" v="508" actId="790"/>
          <ac:spMkLst>
            <pc:docMk/>
            <pc:sldMk cId="0" sldId="266"/>
            <ac:spMk id="198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12:18.467" v="687" actId="20577"/>
        <pc:sldMkLst>
          <pc:docMk/>
          <pc:sldMk cId="0" sldId="267"/>
        </pc:sldMkLst>
        <pc:spChg chg="mod">
          <ac:chgData name="Michaela Mönter" userId="7c2a0341-63eb-454a-be55-cee78763ec1b" providerId="ADAL" clId="{7423B02B-C8F1-4BC0-8CDC-B371F6E0F400}" dt="2025-05-13T10:29:33.609" v="511" actId="20577"/>
          <ac:spMkLst>
            <pc:docMk/>
            <pc:sldMk cId="0" sldId="267"/>
            <ac:spMk id="5" creationId="{BCC8826D-2B6E-C493-B538-1F6A1F9988B5}"/>
          </ac:spMkLst>
        </pc:spChg>
        <pc:spChg chg="mod">
          <ac:chgData name="Michaela Mönter" userId="7c2a0341-63eb-454a-be55-cee78763ec1b" providerId="ADAL" clId="{7423B02B-C8F1-4BC0-8CDC-B371F6E0F400}" dt="2025-05-13T12:12:18.467" v="687" actId="20577"/>
          <ac:spMkLst>
            <pc:docMk/>
            <pc:sldMk cId="0" sldId="267"/>
            <ac:spMk id="207" creationId="{00000000-0000-0000-0000-000000000000}"/>
          </ac:spMkLst>
        </pc:spChg>
      </pc:sldChg>
      <pc:sldChg chg="addSp modSp mod">
        <pc:chgData name="Michaela Mönter" userId="7c2a0341-63eb-454a-be55-cee78763ec1b" providerId="ADAL" clId="{7423B02B-C8F1-4BC0-8CDC-B371F6E0F400}" dt="2025-05-13T10:31:24.666" v="532" actId="1076"/>
        <pc:sldMkLst>
          <pc:docMk/>
          <pc:sldMk cId="0" sldId="268"/>
        </pc:sldMkLst>
        <pc:spChg chg="add mod">
          <ac:chgData name="Michaela Mönter" userId="7c2a0341-63eb-454a-be55-cee78763ec1b" providerId="ADAL" clId="{7423B02B-C8F1-4BC0-8CDC-B371F6E0F400}" dt="2025-05-13T10:31:24.666" v="532" actId="1076"/>
          <ac:spMkLst>
            <pc:docMk/>
            <pc:sldMk cId="0" sldId="268"/>
            <ac:spMk id="2" creationId="{4310060D-B89A-9873-DE15-8A57CFF6D948}"/>
          </ac:spMkLst>
        </pc:spChg>
        <pc:spChg chg="mod">
          <ac:chgData name="Michaela Mönter" userId="7c2a0341-63eb-454a-be55-cee78763ec1b" providerId="ADAL" clId="{7423B02B-C8F1-4BC0-8CDC-B371F6E0F400}" dt="2025-05-13T10:31:13.733" v="530" actId="790"/>
          <ac:spMkLst>
            <pc:docMk/>
            <pc:sldMk cId="0" sldId="268"/>
            <ac:spMk id="3" creationId="{552AAE78-FB74-4C22-28BB-249739098305}"/>
          </ac:spMkLst>
        </pc:spChg>
        <pc:spChg chg="mod">
          <ac:chgData name="Michaela Mönter" userId="7c2a0341-63eb-454a-be55-cee78763ec1b" providerId="ADAL" clId="{7423B02B-C8F1-4BC0-8CDC-B371F6E0F400}" dt="2025-05-13T10:31:13.733" v="530" actId="790"/>
          <ac:spMkLst>
            <pc:docMk/>
            <pc:sldMk cId="0" sldId="268"/>
            <ac:spMk id="21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1:20.268" v="531" actId="20577"/>
          <ac:spMkLst>
            <pc:docMk/>
            <pc:sldMk cId="0" sldId="268"/>
            <ac:spMk id="21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1:13.733" v="530" actId="790"/>
          <ac:spMkLst>
            <pc:docMk/>
            <pc:sldMk cId="0" sldId="268"/>
            <ac:spMk id="219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32:41.495" v="564" actId="790"/>
        <pc:sldMkLst>
          <pc:docMk/>
          <pc:sldMk cId="0" sldId="269"/>
        </pc:sldMkLst>
        <pc:spChg chg="mod">
          <ac:chgData name="Michaela Mönter" userId="7c2a0341-63eb-454a-be55-cee78763ec1b" providerId="ADAL" clId="{7423B02B-C8F1-4BC0-8CDC-B371F6E0F400}" dt="2025-05-13T10:32:41.495" v="564" actId="790"/>
          <ac:spMkLst>
            <pc:docMk/>
            <pc:sldMk cId="0" sldId="269"/>
            <ac:spMk id="3" creationId="{D2DBFECC-9E41-9C4B-623D-0049603EC6F7}"/>
          </ac:spMkLst>
        </pc:spChg>
        <pc:spChg chg="mod">
          <ac:chgData name="Michaela Mönter" userId="7c2a0341-63eb-454a-be55-cee78763ec1b" providerId="ADAL" clId="{7423B02B-C8F1-4BC0-8CDC-B371F6E0F400}" dt="2025-05-13T10:32:41.495" v="564" actId="790"/>
          <ac:spMkLst>
            <pc:docMk/>
            <pc:sldMk cId="0" sldId="269"/>
            <ac:spMk id="22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2:41.495" v="564" actId="790"/>
          <ac:spMkLst>
            <pc:docMk/>
            <pc:sldMk cId="0" sldId="269"/>
            <ac:spMk id="22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2:41.495" v="564" actId="790"/>
          <ac:spMkLst>
            <pc:docMk/>
            <pc:sldMk cId="0" sldId="269"/>
            <ac:spMk id="229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33:37.796" v="567" actId="790"/>
        <pc:sldMkLst>
          <pc:docMk/>
          <pc:sldMk cId="0" sldId="270"/>
        </pc:sldMkLst>
        <pc:spChg chg="mod">
          <ac:chgData name="Michaela Mönter" userId="7c2a0341-63eb-454a-be55-cee78763ec1b" providerId="ADAL" clId="{7423B02B-C8F1-4BC0-8CDC-B371F6E0F400}" dt="2025-05-13T10:33:37.796" v="567" actId="790"/>
          <ac:spMkLst>
            <pc:docMk/>
            <pc:sldMk cId="0" sldId="270"/>
            <ac:spMk id="3" creationId="{EF9C1B07-F6FB-D347-5125-483DCD2E3AB6}"/>
          </ac:spMkLst>
        </pc:spChg>
        <pc:spChg chg="mod">
          <ac:chgData name="Michaela Mönter" userId="7c2a0341-63eb-454a-be55-cee78763ec1b" providerId="ADAL" clId="{7423B02B-C8F1-4BC0-8CDC-B371F6E0F400}" dt="2025-05-13T10:33:37.796" v="567" actId="790"/>
          <ac:spMkLst>
            <pc:docMk/>
            <pc:sldMk cId="0" sldId="270"/>
            <ac:spMk id="23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3:37.796" v="567" actId="790"/>
          <ac:spMkLst>
            <pc:docMk/>
            <pc:sldMk cId="0" sldId="270"/>
            <ac:spMk id="23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3:37.796" v="567" actId="790"/>
          <ac:spMkLst>
            <pc:docMk/>
            <pc:sldMk cId="0" sldId="270"/>
            <ac:spMk id="237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37:55.142" v="689" actId="20577"/>
        <pc:sldMkLst>
          <pc:docMk/>
          <pc:sldMk cId="0" sldId="271"/>
        </pc:sldMkLst>
        <pc:spChg chg="mod">
          <ac:chgData name="Michaela Mönter" userId="7c2a0341-63eb-454a-be55-cee78763ec1b" providerId="ADAL" clId="{7423B02B-C8F1-4BC0-8CDC-B371F6E0F400}" dt="2025-05-13T10:36:18.670" v="585" actId="790"/>
          <ac:spMkLst>
            <pc:docMk/>
            <pc:sldMk cId="0" sldId="271"/>
            <ac:spMk id="3" creationId="{2CEE91D4-1CC3-5872-1B3E-DF9E32C4FFDF}"/>
          </ac:spMkLst>
        </pc:spChg>
        <pc:spChg chg="mod">
          <ac:chgData name="Michaela Mönter" userId="7c2a0341-63eb-454a-be55-cee78763ec1b" providerId="ADAL" clId="{7423B02B-C8F1-4BC0-8CDC-B371F6E0F400}" dt="2025-05-13T10:36:18.670" v="585" actId="790"/>
          <ac:spMkLst>
            <pc:docMk/>
            <pc:sldMk cId="0" sldId="271"/>
            <ac:spMk id="244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2:37:55.142" v="689" actId="20577"/>
          <ac:spMkLst>
            <pc:docMk/>
            <pc:sldMk cId="0" sldId="271"/>
            <ac:spMk id="24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6:18.670" v="585" actId="790"/>
          <ac:spMkLst>
            <pc:docMk/>
            <pc:sldMk cId="0" sldId="271"/>
            <ac:spMk id="248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34:29.531" v="570" actId="20577"/>
        <pc:sldMkLst>
          <pc:docMk/>
          <pc:sldMk cId="0" sldId="272"/>
        </pc:sldMkLst>
        <pc:spChg chg="mod">
          <ac:chgData name="Michaela Mönter" userId="7c2a0341-63eb-454a-be55-cee78763ec1b" providerId="ADAL" clId="{7423B02B-C8F1-4BC0-8CDC-B371F6E0F400}" dt="2025-05-13T10:34:29.531" v="570" actId="20577"/>
          <ac:spMkLst>
            <pc:docMk/>
            <pc:sldMk cId="0" sldId="272"/>
            <ac:spMk id="3" creationId="{803EFE01-6470-3BC1-7216-EBFA958E397E}"/>
          </ac:spMkLst>
        </pc:spChg>
        <pc:spChg chg="mod">
          <ac:chgData name="Michaela Mönter" userId="7c2a0341-63eb-454a-be55-cee78763ec1b" providerId="ADAL" clId="{7423B02B-C8F1-4BC0-8CDC-B371F6E0F400}" dt="2025-05-13T09:39:32.630" v="38" actId="27636"/>
          <ac:spMkLst>
            <pc:docMk/>
            <pc:sldMk cId="0" sldId="272"/>
            <ac:spMk id="255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37:18.040" v="589" actId="790"/>
        <pc:sldMkLst>
          <pc:docMk/>
          <pc:sldMk cId="0" sldId="273"/>
        </pc:sldMkLst>
        <pc:spChg chg="mod">
          <ac:chgData name="Michaela Mönter" userId="7c2a0341-63eb-454a-be55-cee78763ec1b" providerId="ADAL" clId="{7423B02B-C8F1-4BC0-8CDC-B371F6E0F400}" dt="2025-05-13T10:37:18.040" v="589" actId="790"/>
          <ac:spMkLst>
            <pc:docMk/>
            <pc:sldMk cId="0" sldId="273"/>
            <ac:spMk id="3" creationId="{AB417581-E0FD-D71F-412A-B82E71A058AA}"/>
          </ac:spMkLst>
        </pc:spChg>
        <pc:spChg chg="mod">
          <ac:chgData name="Michaela Mönter" userId="7c2a0341-63eb-454a-be55-cee78763ec1b" providerId="ADAL" clId="{7423B02B-C8F1-4BC0-8CDC-B371F6E0F400}" dt="2025-05-13T10:37:18.040" v="589" actId="790"/>
          <ac:spMkLst>
            <pc:docMk/>
            <pc:sldMk cId="0" sldId="273"/>
            <ac:spMk id="26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7:18.040" v="589" actId="790"/>
          <ac:spMkLst>
            <pc:docMk/>
            <pc:sldMk cId="0" sldId="273"/>
            <ac:spMk id="266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38:38.804" v="694" actId="1076"/>
        <pc:sldMkLst>
          <pc:docMk/>
          <pc:sldMk cId="0" sldId="274"/>
        </pc:sldMkLst>
        <pc:spChg chg="mod">
          <ac:chgData name="Michaela Mönter" userId="7c2a0341-63eb-454a-be55-cee78763ec1b" providerId="ADAL" clId="{7423B02B-C8F1-4BC0-8CDC-B371F6E0F400}" dt="2025-05-13T10:38:27.506" v="596" actId="790"/>
          <ac:spMkLst>
            <pc:docMk/>
            <pc:sldMk cId="0" sldId="274"/>
            <ac:spMk id="3" creationId="{56385553-1546-03C8-BAA9-A1E3D5CE042C}"/>
          </ac:spMkLst>
        </pc:spChg>
        <pc:spChg chg="mod">
          <ac:chgData name="Michaela Mönter" userId="7c2a0341-63eb-454a-be55-cee78763ec1b" providerId="ADAL" clId="{7423B02B-C8F1-4BC0-8CDC-B371F6E0F400}" dt="2025-05-13T10:38:27.506" v="596" actId="790"/>
          <ac:spMkLst>
            <pc:docMk/>
            <pc:sldMk cId="0" sldId="274"/>
            <ac:spMk id="274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2:38:26.614" v="691" actId="20577"/>
          <ac:spMkLst>
            <pc:docMk/>
            <pc:sldMk cId="0" sldId="274"/>
            <ac:spMk id="27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8:27.506" v="596" actId="790"/>
          <ac:spMkLst>
            <pc:docMk/>
            <pc:sldMk cId="0" sldId="274"/>
            <ac:spMk id="27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8:27.506" v="596" actId="790"/>
          <ac:spMkLst>
            <pc:docMk/>
            <pc:sldMk cId="0" sldId="274"/>
            <ac:spMk id="280" creationId="{00000000-0000-0000-0000-000000000000}"/>
          </ac:spMkLst>
        </pc:spChg>
        <pc:picChg chg="mod">
          <ac:chgData name="Michaela Mönter" userId="7c2a0341-63eb-454a-be55-cee78763ec1b" providerId="ADAL" clId="{7423B02B-C8F1-4BC0-8CDC-B371F6E0F400}" dt="2025-05-13T12:38:38.804" v="694" actId="1076"/>
          <ac:picMkLst>
            <pc:docMk/>
            <pc:sldMk cId="0" sldId="274"/>
            <ac:picMk id="279" creationId="{00000000-0000-0000-0000-000000000000}"/>
          </ac:picMkLst>
        </pc:picChg>
      </pc:sldChg>
      <pc:sldChg chg="modSp mod">
        <pc:chgData name="Michaela Mönter" userId="7c2a0341-63eb-454a-be55-cee78763ec1b" providerId="ADAL" clId="{7423B02B-C8F1-4BC0-8CDC-B371F6E0F400}" dt="2025-05-13T12:38:56.381" v="695" actId="20577"/>
        <pc:sldMkLst>
          <pc:docMk/>
          <pc:sldMk cId="0" sldId="275"/>
        </pc:sldMkLst>
        <pc:spChg chg="mod">
          <ac:chgData name="Michaela Mönter" userId="7c2a0341-63eb-454a-be55-cee78763ec1b" providerId="ADAL" clId="{7423B02B-C8F1-4BC0-8CDC-B371F6E0F400}" dt="2025-05-13T10:39:08.315" v="597" actId="790"/>
          <ac:spMkLst>
            <pc:docMk/>
            <pc:sldMk cId="0" sldId="275"/>
            <ac:spMk id="3" creationId="{2C007C49-A502-998F-DD45-4794A19B6ADF}"/>
          </ac:spMkLst>
        </pc:spChg>
        <pc:spChg chg="mod">
          <ac:chgData name="Michaela Mönter" userId="7c2a0341-63eb-454a-be55-cee78763ec1b" providerId="ADAL" clId="{7423B02B-C8F1-4BC0-8CDC-B371F6E0F400}" dt="2025-05-13T12:38:56.381" v="695" actId="20577"/>
          <ac:spMkLst>
            <pc:docMk/>
            <pc:sldMk cId="0" sldId="275"/>
            <ac:spMk id="28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9:08.315" v="597" actId="790"/>
          <ac:spMkLst>
            <pc:docMk/>
            <pc:sldMk cId="0" sldId="275"/>
            <ac:spMk id="28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9:08.315" v="597" actId="790"/>
          <ac:spMkLst>
            <pc:docMk/>
            <pc:sldMk cId="0" sldId="275"/>
            <ac:spMk id="290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39:47.044" v="700" actId="1076"/>
        <pc:sldMkLst>
          <pc:docMk/>
          <pc:sldMk cId="0" sldId="276"/>
        </pc:sldMkLst>
        <pc:spChg chg="mod">
          <ac:chgData name="Michaela Mönter" userId="7c2a0341-63eb-454a-be55-cee78763ec1b" providerId="ADAL" clId="{7423B02B-C8F1-4BC0-8CDC-B371F6E0F400}" dt="2025-05-13T10:41:59.437" v="621" actId="790"/>
          <ac:spMkLst>
            <pc:docMk/>
            <pc:sldMk cId="0" sldId="276"/>
            <ac:spMk id="5" creationId="{882FD81C-B9B3-7C71-25C0-89474CA5976F}"/>
          </ac:spMkLst>
        </pc:spChg>
        <pc:spChg chg="mod">
          <ac:chgData name="Michaela Mönter" userId="7c2a0341-63eb-454a-be55-cee78763ec1b" providerId="ADAL" clId="{7423B02B-C8F1-4BC0-8CDC-B371F6E0F400}" dt="2025-05-13T10:41:59.437" v="621" actId="790"/>
          <ac:spMkLst>
            <pc:docMk/>
            <pc:sldMk cId="0" sldId="276"/>
            <ac:spMk id="29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1:59.437" v="621" actId="790"/>
          <ac:spMkLst>
            <pc:docMk/>
            <pc:sldMk cId="0" sldId="276"/>
            <ac:spMk id="29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1:59.437" v="621" actId="790"/>
          <ac:spMkLst>
            <pc:docMk/>
            <pc:sldMk cId="0" sldId="276"/>
            <ac:spMk id="29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1:59.437" v="621" actId="790"/>
          <ac:spMkLst>
            <pc:docMk/>
            <pc:sldMk cId="0" sldId="276"/>
            <ac:spMk id="301" creationId="{00000000-0000-0000-0000-000000000000}"/>
          </ac:spMkLst>
        </pc:spChg>
        <pc:picChg chg="mod">
          <ac:chgData name="Michaela Mönter" userId="7c2a0341-63eb-454a-be55-cee78763ec1b" providerId="ADAL" clId="{7423B02B-C8F1-4BC0-8CDC-B371F6E0F400}" dt="2025-05-13T12:39:47.044" v="700" actId="1076"/>
          <ac:picMkLst>
            <pc:docMk/>
            <pc:sldMk cId="0" sldId="276"/>
            <ac:picMk id="300" creationId="{00000000-0000-0000-0000-000000000000}"/>
          </ac:picMkLst>
        </pc:picChg>
      </pc:sldChg>
      <pc:sldChg chg="modSp mod">
        <pc:chgData name="Michaela Mönter" userId="7c2a0341-63eb-454a-be55-cee78763ec1b" providerId="ADAL" clId="{7423B02B-C8F1-4BC0-8CDC-B371F6E0F400}" dt="2025-05-13T10:43:44.863" v="639" actId="20577"/>
        <pc:sldMkLst>
          <pc:docMk/>
          <pc:sldMk cId="0" sldId="277"/>
        </pc:sldMkLst>
        <pc:spChg chg="mod">
          <ac:chgData name="Michaela Mönter" userId="7c2a0341-63eb-454a-be55-cee78763ec1b" providerId="ADAL" clId="{7423B02B-C8F1-4BC0-8CDC-B371F6E0F400}" dt="2025-05-13T10:43:44.863" v="639" actId="20577"/>
          <ac:spMkLst>
            <pc:docMk/>
            <pc:sldMk cId="0" sldId="277"/>
            <ac:spMk id="307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48:06.355" v="661" actId="790"/>
        <pc:sldMkLst>
          <pc:docMk/>
          <pc:sldMk cId="0" sldId="278"/>
        </pc:sldMkLst>
        <pc:spChg chg="mod">
          <ac:chgData name="Michaela Mönter" userId="7c2a0341-63eb-454a-be55-cee78763ec1b" providerId="ADAL" clId="{7423B02B-C8F1-4BC0-8CDC-B371F6E0F400}" dt="2025-05-13T10:48:06.355" v="661" actId="790"/>
          <ac:spMkLst>
            <pc:docMk/>
            <pc:sldMk cId="0" sldId="278"/>
            <ac:spMk id="2" creationId="{C573DF5E-1E1B-5D84-7DE8-5014DA349D2E}"/>
          </ac:spMkLst>
        </pc:spChg>
        <pc:spChg chg="mod">
          <ac:chgData name="Michaela Mönter" userId="7c2a0341-63eb-454a-be55-cee78763ec1b" providerId="ADAL" clId="{7423B02B-C8F1-4BC0-8CDC-B371F6E0F400}" dt="2025-05-13T10:48:06.355" v="661" actId="790"/>
          <ac:spMkLst>
            <pc:docMk/>
            <pc:sldMk cId="0" sldId="278"/>
            <ac:spMk id="3" creationId="{462340C8-768A-7194-D2A5-575D79D5F589}"/>
          </ac:spMkLst>
        </pc:spChg>
        <pc:spChg chg="mod">
          <ac:chgData name="Michaela Mönter" userId="7c2a0341-63eb-454a-be55-cee78763ec1b" providerId="ADAL" clId="{7423B02B-C8F1-4BC0-8CDC-B371F6E0F400}" dt="2025-05-13T10:48:06.355" v="661" actId="790"/>
          <ac:spMkLst>
            <pc:docMk/>
            <pc:sldMk cId="0" sldId="278"/>
            <ac:spMk id="4" creationId="{74710901-4894-C69F-2277-B161E321D533}"/>
          </ac:spMkLst>
        </pc:spChg>
        <pc:spChg chg="mod">
          <ac:chgData name="Michaela Mönter" userId="7c2a0341-63eb-454a-be55-cee78763ec1b" providerId="ADAL" clId="{7423B02B-C8F1-4BC0-8CDC-B371F6E0F400}" dt="2025-05-13T10:48:06.355" v="661" actId="790"/>
          <ac:spMkLst>
            <pc:docMk/>
            <pc:sldMk cId="0" sldId="278"/>
            <ac:spMk id="5" creationId="{B8ED5E11-83AB-2020-0BB1-6FC63D893089}"/>
          </ac:spMkLst>
        </pc:spChg>
        <pc:spChg chg="mod">
          <ac:chgData name="Michaela Mönter" userId="7c2a0341-63eb-454a-be55-cee78763ec1b" providerId="ADAL" clId="{7423B02B-C8F1-4BC0-8CDC-B371F6E0F400}" dt="2025-05-13T10:48:06.355" v="661" actId="790"/>
          <ac:spMkLst>
            <pc:docMk/>
            <pc:sldMk cId="0" sldId="278"/>
            <ac:spMk id="31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8:06.355" v="661" actId="790"/>
          <ac:spMkLst>
            <pc:docMk/>
            <pc:sldMk cId="0" sldId="278"/>
            <ac:spMk id="320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47:49.489" v="660" actId="790"/>
        <pc:sldMkLst>
          <pc:docMk/>
          <pc:sldMk cId="0" sldId="279"/>
        </pc:sldMkLst>
        <pc:spChg chg="mod">
          <ac:chgData name="Michaela Mönter" userId="7c2a0341-63eb-454a-be55-cee78763ec1b" providerId="ADAL" clId="{7423B02B-C8F1-4BC0-8CDC-B371F6E0F400}" dt="2025-05-13T10:47:49.489" v="660" actId="790"/>
          <ac:spMkLst>
            <pc:docMk/>
            <pc:sldMk cId="0" sldId="279"/>
            <ac:spMk id="2" creationId="{F1C164A2-2245-D126-1460-3CB96B0393C8}"/>
          </ac:spMkLst>
        </pc:spChg>
        <pc:spChg chg="mod">
          <ac:chgData name="Michaela Mönter" userId="7c2a0341-63eb-454a-be55-cee78763ec1b" providerId="ADAL" clId="{7423B02B-C8F1-4BC0-8CDC-B371F6E0F400}" dt="2025-05-13T10:47:49.489" v="660" actId="790"/>
          <ac:spMkLst>
            <pc:docMk/>
            <pc:sldMk cId="0" sldId="279"/>
            <ac:spMk id="3" creationId="{8A2C6597-28C8-C902-3D14-A950600840CF}"/>
          </ac:spMkLst>
        </pc:spChg>
        <pc:spChg chg="mod">
          <ac:chgData name="Michaela Mönter" userId="7c2a0341-63eb-454a-be55-cee78763ec1b" providerId="ADAL" clId="{7423B02B-C8F1-4BC0-8CDC-B371F6E0F400}" dt="2025-05-13T10:47:49.489" v="660" actId="790"/>
          <ac:spMkLst>
            <pc:docMk/>
            <pc:sldMk cId="0" sldId="279"/>
            <ac:spMk id="4" creationId="{DD7CD6E6-F569-4903-8B43-8568DF4320F6}"/>
          </ac:spMkLst>
        </pc:spChg>
        <pc:spChg chg="mod">
          <ac:chgData name="Michaela Mönter" userId="7c2a0341-63eb-454a-be55-cee78763ec1b" providerId="ADAL" clId="{7423B02B-C8F1-4BC0-8CDC-B371F6E0F400}" dt="2025-05-13T10:47:49.489" v="660" actId="790"/>
          <ac:spMkLst>
            <pc:docMk/>
            <pc:sldMk cId="0" sldId="279"/>
            <ac:spMk id="5" creationId="{91163A46-4B08-AA6B-832F-C64E9C24335C}"/>
          </ac:spMkLst>
        </pc:spChg>
        <pc:spChg chg="mod">
          <ac:chgData name="Michaela Mönter" userId="7c2a0341-63eb-454a-be55-cee78763ec1b" providerId="ADAL" clId="{7423B02B-C8F1-4BC0-8CDC-B371F6E0F400}" dt="2025-05-13T10:47:49.489" v="660" actId="790"/>
          <ac:spMkLst>
            <pc:docMk/>
            <pc:sldMk cId="0" sldId="279"/>
            <ac:spMk id="32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7:49.489" v="660" actId="790"/>
          <ac:spMkLst>
            <pc:docMk/>
            <pc:sldMk cId="0" sldId="279"/>
            <ac:spMk id="331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49:43.304" v="676" actId="790"/>
        <pc:sldMkLst>
          <pc:docMk/>
          <pc:sldMk cId="0" sldId="282"/>
        </pc:sldMkLst>
        <pc:spChg chg="mod">
          <ac:chgData name="Michaela Mönter" userId="7c2a0341-63eb-454a-be55-cee78763ec1b" providerId="ADAL" clId="{7423B02B-C8F1-4BC0-8CDC-B371F6E0F400}" dt="2025-05-13T10:49:43.304" v="676" actId="790"/>
          <ac:spMkLst>
            <pc:docMk/>
            <pc:sldMk cId="0" sldId="282"/>
            <ac:spMk id="2" creationId="{59CC9C0E-DF72-5EAC-D2CC-864F2AEE1C4D}"/>
          </ac:spMkLst>
        </pc:spChg>
        <pc:spChg chg="mod">
          <ac:chgData name="Michaela Mönter" userId="7c2a0341-63eb-454a-be55-cee78763ec1b" providerId="ADAL" clId="{7423B02B-C8F1-4BC0-8CDC-B371F6E0F400}" dt="2025-05-13T10:49:43.304" v="676" actId="790"/>
          <ac:spMkLst>
            <pc:docMk/>
            <pc:sldMk cId="0" sldId="282"/>
            <ac:spMk id="3" creationId="{4317302E-542A-FE47-583B-6C55E87065FD}"/>
          </ac:spMkLst>
        </pc:spChg>
        <pc:spChg chg="mod">
          <ac:chgData name="Michaela Mönter" userId="7c2a0341-63eb-454a-be55-cee78763ec1b" providerId="ADAL" clId="{7423B02B-C8F1-4BC0-8CDC-B371F6E0F400}" dt="2025-05-13T10:49:43.304" v="676" actId="790"/>
          <ac:spMkLst>
            <pc:docMk/>
            <pc:sldMk cId="0" sldId="282"/>
            <ac:spMk id="4" creationId="{AEFB9796-C5FC-6D72-7415-FB8AE7B239F3}"/>
          </ac:spMkLst>
        </pc:spChg>
        <pc:spChg chg="mod">
          <ac:chgData name="Michaela Mönter" userId="7c2a0341-63eb-454a-be55-cee78763ec1b" providerId="ADAL" clId="{7423B02B-C8F1-4BC0-8CDC-B371F6E0F400}" dt="2025-05-13T10:49:43.304" v="676" actId="790"/>
          <ac:spMkLst>
            <pc:docMk/>
            <pc:sldMk cId="0" sldId="282"/>
            <ac:spMk id="5" creationId="{B1E3C205-71D8-8465-D7DD-DCE287B78BB3}"/>
          </ac:spMkLst>
        </pc:spChg>
        <pc:spChg chg="mod">
          <ac:chgData name="Michaela Mönter" userId="7c2a0341-63eb-454a-be55-cee78763ec1b" providerId="ADAL" clId="{7423B02B-C8F1-4BC0-8CDC-B371F6E0F400}" dt="2025-05-13T10:49:43.304" v="676" actId="790"/>
          <ac:spMkLst>
            <pc:docMk/>
            <pc:sldMk cId="0" sldId="282"/>
            <ac:spMk id="35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9:43.304" v="676" actId="790"/>
          <ac:spMkLst>
            <pc:docMk/>
            <pc:sldMk cId="0" sldId="282"/>
            <ac:spMk id="361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49:07.960" v="674" actId="790"/>
        <pc:sldMkLst>
          <pc:docMk/>
          <pc:sldMk cId="0" sldId="284"/>
        </pc:sldMkLst>
        <pc:spChg chg="mod">
          <ac:chgData name="Michaela Mönter" userId="7c2a0341-63eb-454a-be55-cee78763ec1b" providerId="ADAL" clId="{7423B02B-C8F1-4BC0-8CDC-B371F6E0F400}" dt="2025-05-13T10:49:07.960" v="674" actId="790"/>
          <ac:spMkLst>
            <pc:docMk/>
            <pc:sldMk cId="0" sldId="284"/>
            <ac:spMk id="2" creationId="{2DCCF57B-6400-C6AF-2598-2DA9ACBC8537}"/>
          </ac:spMkLst>
        </pc:spChg>
        <pc:spChg chg="mod">
          <ac:chgData name="Michaela Mönter" userId="7c2a0341-63eb-454a-be55-cee78763ec1b" providerId="ADAL" clId="{7423B02B-C8F1-4BC0-8CDC-B371F6E0F400}" dt="2025-05-13T10:49:07.960" v="674" actId="790"/>
          <ac:spMkLst>
            <pc:docMk/>
            <pc:sldMk cId="0" sldId="284"/>
            <ac:spMk id="3" creationId="{D5A218F9-31B7-A59E-BCFE-C874F11C71CD}"/>
          </ac:spMkLst>
        </pc:spChg>
        <pc:spChg chg="mod">
          <ac:chgData name="Michaela Mönter" userId="7c2a0341-63eb-454a-be55-cee78763ec1b" providerId="ADAL" clId="{7423B02B-C8F1-4BC0-8CDC-B371F6E0F400}" dt="2025-05-13T10:49:07.960" v="674" actId="790"/>
          <ac:spMkLst>
            <pc:docMk/>
            <pc:sldMk cId="0" sldId="284"/>
            <ac:spMk id="4" creationId="{A7D9C112-A0B0-4793-B1AB-02EDE96916E5}"/>
          </ac:spMkLst>
        </pc:spChg>
        <pc:spChg chg="mod">
          <ac:chgData name="Michaela Mönter" userId="7c2a0341-63eb-454a-be55-cee78763ec1b" providerId="ADAL" clId="{7423B02B-C8F1-4BC0-8CDC-B371F6E0F400}" dt="2025-05-13T10:49:07.960" v="674" actId="790"/>
          <ac:spMkLst>
            <pc:docMk/>
            <pc:sldMk cId="0" sldId="284"/>
            <ac:spMk id="5" creationId="{BFFFE816-B2D7-EC07-1B82-A27144B55548}"/>
          </ac:spMkLst>
        </pc:spChg>
        <pc:spChg chg="mod">
          <ac:chgData name="Michaela Mönter" userId="7c2a0341-63eb-454a-be55-cee78763ec1b" providerId="ADAL" clId="{7423B02B-C8F1-4BC0-8CDC-B371F6E0F400}" dt="2025-05-13T10:49:07.960" v="674" actId="790"/>
          <ac:spMkLst>
            <pc:docMk/>
            <pc:sldMk cId="0" sldId="284"/>
            <ac:spMk id="375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49:07.960" v="674" actId="790"/>
          <ac:spMkLst>
            <pc:docMk/>
            <pc:sldMk cId="0" sldId="284"/>
            <ac:spMk id="380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09:39:32.708" v="43" actId="27636"/>
        <pc:sldMkLst>
          <pc:docMk/>
          <pc:sldMk cId="0" sldId="285"/>
        </pc:sldMkLst>
        <pc:spChg chg="mod">
          <ac:chgData name="Michaela Mönter" userId="7c2a0341-63eb-454a-be55-cee78763ec1b" providerId="ADAL" clId="{7423B02B-C8F1-4BC0-8CDC-B371F6E0F400}" dt="2025-05-13T09:33:24.580" v="17" actId="790"/>
          <ac:spMkLst>
            <pc:docMk/>
            <pc:sldMk cId="0" sldId="285"/>
            <ac:spMk id="390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39:32.708" v="43" actId="27636"/>
          <ac:spMkLst>
            <pc:docMk/>
            <pc:sldMk cId="0" sldId="285"/>
            <ac:spMk id="391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09:55:45.578" v="248" actId="14100"/>
        <pc:sldMkLst>
          <pc:docMk/>
          <pc:sldMk cId="0" sldId="286"/>
        </pc:sldMkLst>
        <pc:spChg chg="mod">
          <ac:chgData name="Michaela Mönter" userId="7c2a0341-63eb-454a-be55-cee78763ec1b" providerId="ADAL" clId="{7423B02B-C8F1-4BC0-8CDC-B371F6E0F400}" dt="2025-05-13T09:55:40.326" v="247" actId="790"/>
          <ac:spMkLst>
            <pc:docMk/>
            <pc:sldMk cId="0" sldId="286"/>
            <ac:spMk id="12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55:40.326" v="247" actId="790"/>
          <ac:spMkLst>
            <pc:docMk/>
            <pc:sldMk cId="0" sldId="286"/>
            <ac:spMk id="12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55:45.578" v="248" actId="14100"/>
          <ac:spMkLst>
            <pc:docMk/>
            <pc:sldMk cId="0" sldId="286"/>
            <ac:spMk id="12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55:40.326" v="247" actId="790"/>
          <ac:spMkLst>
            <pc:docMk/>
            <pc:sldMk cId="0" sldId="286"/>
            <ac:spMk id="131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27:12.036" v="504" actId="790"/>
        <pc:sldMkLst>
          <pc:docMk/>
          <pc:sldMk cId="0" sldId="287"/>
        </pc:sldMkLst>
        <pc:spChg chg="mod">
          <ac:chgData name="Michaela Mönter" userId="7c2a0341-63eb-454a-be55-cee78763ec1b" providerId="ADAL" clId="{7423B02B-C8F1-4BC0-8CDC-B371F6E0F400}" dt="2025-05-13T10:27:12.036" v="504" actId="790"/>
          <ac:spMkLst>
            <pc:docMk/>
            <pc:sldMk cId="0" sldId="287"/>
            <ac:spMk id="20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7:12.036" v="504" actId="790"/>
          <ac:spMkLst>
            <pc:docMk/>
            <pc:sldMk cId="0" sldId="287"/>
            <ac:spMk id="20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7:12.036" v="504" actId="790"/>
          <ac:spMkLst>
            <pc:docMk/>
            <pc:sldMk cId="0" sldId="287"/>
            <ac:spMk id="20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7:12.036" v="504" actId="790"/>
          <ac:spMkLst>
            <pc:docMk/>
            <pc:sldMk cId="0" sldId="287"/>
            <ac:spMk id="211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34:18.926" v="568" actId="20577"/>
        <pc:sldMkLst>
          <pc:docMk/>
          <pc:sldMk cId="0" sldId="288"/>
        </pc:sldMkLst>
        <pc:spChg chg="mod">
          <ac:chgData name="Michaela Mönter" userId="7c2a0341-63eb-454a-be55-cee78763ec1b" providerId="ADAL" clId="{7423B02B-C8F1-4BC0-8CDC-B371F6E0F400}" dt="2025-05-13T10:34:18.926" v="568" actId="20577"/>
          <ac:spMkLst>
            <pc:docMk/>
            <pc:sldMk cId="0" sldId="288"/>
            <ac:spMk id="266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5:58.869" v="486" actId="790"/>
          <ac:spMkLst>
            <pc:docMk/>
            <pc:sldMk cId="0" sldId="288"/>
            <ac:spMk id="267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6:04.510" v="487" actId="33524"/>
          <ac:spMkLst>
            <pc:docMk/>
            <pc:sldMk cId="0" sldId="288"/>
            <ac:spMk id="26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5:58.869" v="486" actId="790"/>
          <ac:spMkLst>
            <pc:docMk/>
            <pc:sldMk cId="0" sldId="288"/>
            <ac:spMk id="270" creationId="{00000000-0000-0000-0000-000000000000}"/>
          </ac:spMkLst>
        </pc:spChg>
        <pc:picChg chg="mod">
          <ac:chgData name="Michaela Mönter" userId="7c2a0341-63eb-454a-be55-cee78763ec1b" providerId="ADAL" clId="{7423B02B-C8F1-4BC0-8CDC-B371F6E0F400}" dt="2025-05-13T10:25:51.072" v="485" actId="1076"/>
          <ac:picMkLst>
            <pc:docMk/>
            <pc:sldMk cId="0" sldId="288"/>
            <ac:picMk id="269" creationId="{00000000-0000-0000-0000-000000000000}"/>
          </ac:picMkLst>
        </pc:picChg>
      </pc:sldChg>
      <pc:sldChg chg="modSp mod">
        <pc:chgData name="Michaela Mönter" userId="7c2a0341-63eb-454a-be55-cee78763ec1b" providerId="ADAL" clId="{7423B02B-C8F1-4BC0-8CDC-B371F6E0F400}" dt="2025-05-13T10:39:29.035" v="600" actId="14100"/>
        <pc:sldMkLst>
          <pc:docMk/>
          <pc:sldMk cId="0" sldId="289"/>
        </pc:sldMkLst>
        <pc:spChg chg="mod">
          <ac:chgData name="Michaela Mönter" userId="7c2a0341-63eb-454a-be55-cee78763ec1b" providerId="ADAL" clId="{7423B02B-C8F1-4BC0-8CDC-B371F6E0F400}" dt="2025-05-13T10:39:14.090" v="598" actId="20577"/>
          <ac:spMkLst>
            <pc:docMk/>
            <pc:sldMk cId="0" sldId="289"/>
            <ac:spMk id="32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5:17.488" v="470" actId="790"/>
          <ac:spMkLst>
            <pc:docMk/>
            <pc:sldMk cId="0" sldId="289"/>
            <ac:spMk id="32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39:29.035" v="600" actId="14100"/>
          <ac:spMkLst>
            <pc:docMk/>
            <pc:sldMk cId="0" sldId="289"/>
            <ac:spMk id="330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10:25:17.488" v="470" actId="790"/>
          <ac:spMkLst>
            <pc:docMk/>
            <pc:sldMk cId="0" sldId="289"/>
            <ac:spMk id="332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2:40:21.927" v="706" actId="790"/>
        <pc:sldMkLst>
          <pc:docMk/>
          <pc:sldMk cId="1116538162" sldId="290"/>
        </pc:sldMkLst>
        <pc:spChg chg="mod">
          <ac:chgData name="Michaela Mönter" userId="7c2a0341-63eb-454a-be55-cee78763ec1b" providerId="ADAL" clId="{7423B02B-C8F1-4BC0-8CDC-B371F6E0F400}" dt="2025-05-13T12:40:21.927" v="706" actId="790"/>
          <ac:spMkLst>
            <pc:docMk/>
            <pc:sldMk cId="1116538162" sldId="290"/>
            <ac:spMk id="6" creationId="{546CECE9-F523-D463-7C22-A3FBA993D17B}"/>
          </ac:spMkLst>
        </pc:spChg>
        <pc:spChg chg="mod">
          <ac:chgData name="Michaela Mönter" userId="7c2a0341-63eb-454a-be55-cee78763ec1b" providerId="ADAL" clId="{7423B02B-C8F1-4BC0-8CDC-B371F6E0F400}" dt="2025-05-13T10:40:35.206" v="609" actId="14100"/>
          <ac:spMkLst>
            <pc:docMk/>
            <pc:sldMk cId="1116538162" sldId="290"/>
            <ac:spMk id="8" creationId="{64454266-3D39-CA62-94B7-D7789C70123F}"/>
          </ac:spMkLst>
        </pc:spChg>
        <pc:spChg chg="mod">
          <ac:chgData name="Michaela Mönter" userId="7c2a0341-63eb-454a-be55-cee78763ec1b" providerId="ADAL" clId="{7423B02B-C8F1-4BC0-8CDC-B371F6E0F400}" dt="2025-05-13T10:40:21.151" v="606" actId="1076"/>
          <ac:spMkLst>
            <pc:docMk/>
            <pc:sldMk cId="1116538162" sldId="290"/>
            <ac:spMk id="11" creationId="{F1048AA7-3B43-2817-4675-8AF2A98BA9BD}"/>
          </ac:spMkLst>
        </pc:spChg>
        <pc:spChg chg="mod">
          <ac:chgData name="Michaela Mönter" userId="7c2a0341-63eb-454a-be55-cee78763ec1b" providerId="ADAL" clId="{7423B02B-C8F1-4BC0-8CDC-B371F6E0F400}" dt="2025-05-13T10:39:44.817" v="602" actId="20577"/>
          <ac:spMkLst>
            <pc:docMk/>
            <pc:sldMk cId="1116538162" sldId="290"/>
            <ac:spMk id="12" creationId="{3F970689-BBDE-33E0-395D-1E8873CC4932}"/>
          </ac:spMkLst>
        </pc:spChg>
        <pc:picChg chg="mod">
          <ac:chgData name="Michaela Mönter" userId="7c2a0341-63eb-454a-be55-cee78763ec1b" providerId="ADAL" clId="{7423B02B-C8F1-4BC0-8CDC-B371F6E0F400}" dt="2025-05-13T12:39:54.659" v="703" actId="1076"/>
          <ac:picMkLst>
            <pc:docMk/>
            <pc:sldMk cId="1116538162" sldId="290"/>
            <ac:picMk id="1026" creationId="{6D79FCFD-AF91-28A8-9C9B-A0E4C81587FD}"/>
          </ac:picMkLst>
        </pc:picChg>
      </pc:sldChg>
      <pc:sldChg chg="modSp mod">
        <pc:chgData name="Michaela Mönter" userId="7c2a0341-63eb-454a-be55-cee78763ec1b" providerId="ADAL" clId="{7423B02B-C8F1-4BC0-8CDC-B371F6E0F400}" dt="2025-05-13T12:39:09.056" v="696" actId="6549"/>
        <pc:sldMkLst>
          <pc:docMk/>
          <pc:sldMk cId="231499260" sldId="291"/>
        </pc:sldMkLst>
        <pc:spChg chg="mod">
          <ac:chgData name="Michaela Mönter" userId="7c2a0341-63eb-454a-be55-cee78763ec1b" providerId="ADAL" clId="{7423B02B-C8F1-4BC0-8CDC-B371F6E0F400}" dt="2025-05-13T10:46:37.841" v="658" actId="790"/>
          <ac:spMkLst>
            <pc:docMk/>
            <pc:sldMk cId="231499260" sldId="291"/>
            <ac:spMk id="2" creationId="{12221F32-E2C8-719D-6BF0-18105A5E3922}"/>
          </ac:spMkLst>
        </pc:spChg>
        <pc:spChg chg="mod">
          <ac:chgData name="Michaela Mönter" userId="7c2a0341-63eb-454a-be55-cee78763ec1b" providerId="ADAL" clId="{7423B02B-C8F1-4BC0-8CDC-B371F6E0F400}" dt="2025-05-13T12:39:09.056" v="696" actId="6549"/>
          <ac:spMkLst>
            <pc:docMk/>
            <pc:sldMk cId="231499260" sldId="291"/>
            <ac:spMk id="3" creationId="{B8F179C3-13EE-2BF4-9C81-A1394680B26E}"/>
          </ac:spMkLst>
        </pc:spChg>
        <pc:spChg chg="mod">
          <ac:chgData name="Michaela Mönter" userId="7c2a0341-63eb-454a-be55-cee78763ec1b" providerId="ADAL" clId="{7423B02B-C8F1-4BC0-8CDC-B371F6E0F400}" dt="2025-05-13T10:46:37.841" v="658" actId="790"/>
          <ac:spMkLst>
            <pc:docMk/>
            <pc:sldMk cId="231499260" sldId="291"/>
            <ac:spMk id="4" creationId="{A76B74C1-F653-8C64-DBF6-05A30499F0B7}"/>
          </ac:spMkLst>
        </pc:spChg>
      </pc:sldChg>
      <pc:sldChg chg="modSp mod">
        <pc:chgData name="Michaela Mönter" userId="7c2a0341-63eb-454a-be55-cee78763ec1b" providerId="ADAL" clId="{7423B02B-C8F1-4BC0-8CDC-B371F6E0F400}" dt="2025-05-13T12:39:29.046" v="699" actId="20577"/>
        <pc:sldMkLst>
          <pc:docMk/>
          <pc:sldMk cId="3489823328" sldId="292"/>
        </pc:sldMkLst>
        <pc:spChg chg="mod">
          <ac:chgData name="Michaela Mönter" userId="7c2a0341-63eb-454a-be55-cee78763ec1b" providerId="ADAL" clId="{7423B02B-C8F1-4BC0-8CDC-B371F6E0F400}" dt="2025-05-13T10:45:39.580" v="650" actId="790"/>
          <ac:spMkLst>
            <pc:docMk/>
            <pc:sldMk cId="3489823328" sldId="292"/>
            <ac:spMk id="2" creationId="{D538D5FC-3C1A-D39C-6946-FB47C5EAD2A0}"/>
          </ac:spMkLst>
        </pc:spChg>
        <pc:spChg chg="mod">
          <ac:chgData name="Michaela Mönter" userId="7c2a0341-63eb-454a-be55-cee78763ec1b" providerId="ADAL" clId="{7423B02B-C8F1-4BC0-8CDC-B371F6E0F400}" dt="2025-05-13T12:39:29.046" v="699" actId="20577"/>
          <ac:spMkLst>
            <pc:docMk/>
            <pc:sldMk cId="3489823328" sldId="292"/>
            <ac:spMk id="3" creationId="{B5349F6E-881C-9D62-54C4-D5A9BACC8D6E}"/>
          </ac:spMkLst>
        </pc:spChg>
        <pc:spChg chg="mod">
          <ac:chgData name="Michaela Mönter" userId="7c2a0341-63eb-454a-be55-cee78763ec1b" providerId="ADAL" clId="{7423B02B-C8F1-4BC0-8CDC-B371F6E0F400}" dt="2025-05-13T10:45:39.580" v="650" actId="790"/>
          <ac:spMkLst>
            <pc:docMk/>
            <pc:sldMk cId="3489823328" sldId="292"/>
            <ac:spMk id="4" creationId="{F9B1D2B3-5261-3F95-ADA3-27BDB17C606E}"/>
          </ac:spMkLst>
        </pc:spChg>
      </pc:sldChg>
      <pc:sldChg chg="modSp mod">
        <pc:chgData name="Michaela Mönter" userId="7c2a0341-63eb-454a-be55-cee78763ec1b" providerId="ADAL" clId="{7423B02B-C8F1-4BC0-8CDC-B371F6E0F400}" dt="2025-05-13T10:44:35.716" v="644" actId="790"/>
        <pc:sldMkLst>
          <pc:docMk/>
          <pc:sldMk cId="2284118596" sldId="293"/>
        </pc:sldMkLst>
        <pc:spChg chg="mod">
          <ac:chgData name="Michaela Mönter" userId="7c2a0341-63eb-454a-be55-cee78763ec1b" providerId="ADAL" clId="{7423B02B-C8F1-4BC0-8CDC-B371F6E0F400}" dt="2025-05-13T10:44:35.716" v="644" actId="790"/>
          <ac:spMkLst>
            <pc:docMk/>
            <pc:sldMk cId="2284118596" sldId="293"/>
            <ac:spMk id="2" creationId="{C7C375C3-4532-A1DB-C1AC-0170A634F278}"/>
          </ac:spMkLst>
        </pc:spChg>
        <pc:spChg chg="mod">
          <ac:chgData name="Michaela Mönter" userId="7c2a0341-63eb-454a-be55-cee78763ec1b" providerId="ADAL" clId="{7423B02B-C8F1-4BC0-8CDC-B371F6E0F400}" dt="2025-05-13T10:44:35.716" v="644" actId="790"/>
          <ac:spMkLst>
            <pc:docMk/>
            <pc:sldMk cId="2284118596" sldId="293"/>
            <ac:spMk id="3" creationId="{11AF7683-03C5-5753-A87B-A50D04A4C374}"/>
          </ac:spMkLst>
        </pc:spChg>
        <pc:spChg chg="mod">
          <ac:chgData name="Michaela Mönter" userId="7c2a0341-63eb-454a-be55-cee78763ec1b" providerId="ADAL" clId="{7423B02B-C8F1-4BC0-8CDC-B371F6E0F400}" dt="2025-05-13T10:44:35.716" v="644" actId="790"/>
          <ac:spMkLst>
            <pc:docMk/>
            <pc:sldMk cId="2284118596" sldId="293"/>
            <ac:spMk id="4" creationId="{B37F8E61-999B-8EA3-51D8-18C7801844E8}"/>
          </ac:spMkLst>
        </pc:spChg>
      </pc:sldChg>
      <pc:sldChg chg="delSp mod">
        <pc:chgData name="Michaela Mönter" userId="7c2a0341-63eb-454a-be55-cee78763ec1b" providerId="ADAL" clId="{7423B02B-C8F1-4BC0-8CDC-B371F6E0F400}" dt="2025-05-13T10:48:20.327" v="662" actId="478"/>
        <pc:sldMkLst>
          <pc:docMk/>
          <pc:sldMk cId="0" sldId="302"/>
        </pc:sldMkLst>
        <pc:spChg chg="del">
          <ac:chgData name="Michaela Mönter" userId="7c2a0341-63eb-454a-be55-cee78763ec1b" providerId="ADAL" clId="{7423B02B-C8F1-4BC0-8CDC-B371F6E0F400}" dt="2025-05-13T10:48:20.327" v="662" actId="478"/>
          <ac:spMkLst>
            <pc:docMk/>
            <pc:sldMk cId="0" sldId="302"/>
            <ac:spMk id="558" creationId="{00000000-0000-0000-0000-000000000000}"/>
          </ac:spMkLst>
        </pc:spChg>
      </pc:sldChg>
      <pc:sldChg chg="modSp mod">
        <pc:chgData name="Michaela Mönter" userId="7c2a0341-63eb-454a-be55-cee78763ec1b" providerId="ADAL" clId="{7423B02B-C8F1-4BC0-8CDC-B371F6E0F400}" dt="2025-05-13T10:27:41.529" v="505" actId="790"/>
        <pc:sldMkLst>
          <pc:docMk/>
          <pc:sldMk cId="1165683281" sldId="303"/>
        </pc:sldMkLst>
        <pc:spChg chg="mod">
          <ac:chgData name="Michaela Mönter" userId="7c2a0341-63eb-454a-be55-cee78763ec1b" providerId="ADAL" clId="{7423B02B-C8F1-4BC0-8CDC-B371F6E0F400}" dt="2025-05-13T10:27:41.529" v="505" actId="790"/>
          <ac:spMkLst>
            <pc:docMk/>
            <pc:sldMk cId="1165683281" sldId="303"/>
            <ac:spMk id="160" creationId="{EE2A2B81-ADFB-4973-66E3-4E45BD4FC30C}"/>
          </ac:spMkLst>
        </pc:spChg>
        <pc:spChg chg="mod">
          <ac:chgData name="Michaela Mönter" userId="7c2a0341-63eb-454a-be55-cee78763ec1b" providerId="ADAL" clId="{7423B02B-C8F1-4BC0-8CDC-B371F6E0F400}" dt="2025-05-13T10:27:41.529" v="505" actId="790"/>
          <ac:spMkLst>
            <pc:docMk/>
            <pc:sldMk cId="1165683281" sldId="303"/>
            <ac:spMk id="161" creationId="{2F9C9819-982D-C727-0985-28A5FCCE58AD}"/>
          </ac:spMkLst>
        </pc:spChg>
        <pc:spChg chg="mod">
          <ac:chgData name="Michaela Mönter" userId="7c2a0341-63eb-454a-be55-cee78763ec1b" providerId="ADAL" clId="{7423B02B-C8F1-4BC0-8CDC-B371F6E0F400}" dt="2025-05-13T10:27:41.529" v="505" actId="790"/>
          <ac:spMkLst>
            <pc:docMk/>
            <pc:sldMk cId="1165683281" sldId="303"/>
            <ac:spMk id="162" creationId="{D9F2664B-DF07-6E36-961C-001322C8EBAF}"/>
          </ac:spMkLst>
        </pc:spChg>
        <pc:spChg chg="mod">
          <ac:chgData name="Michaela Mönter" userId="7c2a0341-63eb-454a-be55-cee78763ec1b" providerId="ADAL" clId="{7423B02B-C8F1-4BC0-8CDC-B371F6E0F400}" dt="2025-05-13T10:27:41.529" v="505" actId="790"/>
          <ac:spMkLst>
            <pc:docMk/>
            <pc:sldMk cId="1165683281" sldId="303"/>
            <ac:spMk id="164" creationId="{2D5A7F9E-7C3F-51EB-BFF4-09FA2BE8142F}"/>
          </ac:spMkLst>
        </pc:spChg>
      </pc:sldChg>
      <pc:sldChg chg="modSp mod">
        <pc:chgData name="Michaela Mönter" userId="7c2a0341-63eb-454a-be55-cee78763ec1b" providerId="ADAL" clId="{7423B02B-C8F1-4BC0-8CDC-B371F6E0F400}" dt="2025-05-13T10:42:23.153" v="622" actId="20577"/>
        <pc:sldMkLst>
          <pc:docMk/>
          <pc:sldMk cId="1394949053" sldId="304"/>
        </pc:sldMkLst>
        <pc:spChg chg="mod">
          <ac:chgData name="Michaela Mönter" userId="7c2a0341-63eb-454a-be55-cee78763ec1b" providerId="ADAL" clId="{7423B02B-C8F1-4BC0-8CDC-B371F6E0F400}" dt="2025-05-13T10:42:23.153" v="622" actId="20577"/>
          <ac:spMkLst>
            <pc:docMk/>
            <pc:sldMk cId="1394949053" sldId="304"/>
            <ac:spMk id="328" creationId="{304F3D4F-56A5-3EF5-20E6-613DF6CB47B8}"/>
          </ac:spMkLst>
        </pc:spChg>
        <pc:spChg chg="mod">
          <ac:chgData name="Michaela Mönter" userId="7c2a0341-63eb-454a-be55-cee78763ec1b" providerId="ADAL" clId="{7423B02B-C8F1-4BC0-8CDC-B371F6E0F400}" dt="2025-05-13T10:24:41.422" v="446" actId="790"/>
          <ac:spMkLst>
            <pc:docMk/>
            <pc:sldMk cId="1394949053" sldId="304"/>
            <ac:spMk id="329" creationId="{93A68A96-E8E4-085B-2101-122C4E355BAE}"/>
          </ac:spMkLst>
        </pc:spChg>
        <pc:spChg chg="mod">
          <ac:chgData name="Michaela Mönter" userId="7c2a0341-63eb-454a-be55-cee78763ec1b" providerId="ADAL" clId="{7423B02B-C8F1-4BC0-8CDC-B371F6E0F400}" dt="2025-05-13T10:24:41.422" v="446" actId="790"/>
          <ac:spMkLst>
            <pc:docMk/>
            <pc:sldMk cId="1394949053" sldId="304"/>
            <ac:spMk id="330" creationId="{9F49574F-8B9D-DBA4-6741-96187AB67348}"/>
          </ac:spMkLst>
        </pc:spChg>
        <pc:spChg chg="mod">
          <ac:chgData name="Michaela Mönter" userId="7c2a0341-63eb-454a-be55-cee78763ec1b" providerId="ADAL" clId="{7423B02B-C8F1-4BC0-8CDC-B371F6E0F400}" dt="2025-05-13T10:24:41.422" v="446" actId="790"/>
          <ac:spMkLst>
            <pc:docMk/>
            <pc:sldMk cId="1394949053" sldId="304"/>
            <ac:spMk id="332" creationId="{0D008C72-8C29-3F5C-5BA8-239C8E4B7252}"/>
          </ac:spMkLst>
        </pc:spChg>
      </pc:sldChg>
      <pc:sldChg chg="modSp mod">
        <pc:chgData name="Michaela Mönter" userId="7c2a0341-63eb-454a-be55-cee78763ec1b" providerId="ADAL" clId="{7423B02B-C8F1-4BC0-8CDC-B371F6E0F400}" dt="2025-05-13T10:41:15.618" v="619" actId="20577"/>
        <pc:sldMkLst>
          <pc:docMk/>
          <pc:sldMk cId="2439606979" sldId="305"/>
        </pc:sldMkLst>
        <pc:spChg chg="mod">
          <ac:chgData name="Michaela Mönter" userId="7c2a0341-63eb-454a-be55-cee78763ec1b" providerId="ADAL" clId="{7423B02B-C8F1-4BC0-8CDC-B371F6E0F400}" dt="2025-05-13T10:41:15.618" v="619" actId="20577"/>
          <ac:spMkLst>
            <pc:docMk/>
            <pc:sldMk cId="2439606979" sldId="305"/>
            <ac:spMk id="3" creationId="{0AC222C2-CA90-C9C9-03B1-45E1AF8441FD}"/>
          </ac:spMkLst>
        </pc:spChg>
      </pc:sldChg>
      <pc:sldChg chg="modSp mod">
        <pc:chgData name="Michaela Mönter" userId="7c2a0341-63eb-454a-be55-cee78763ec1b" providerId="ADAL" clId="{7423B02B-C8F1-4BC0-8CDC-B371F6E0F400}" dt="2025-05-13T10:41:43.179" v="620" actId="790"/>
        <pc:sldMkLst>
          <pc:docMk/>
          <pc:sldMk cId="2620200677" sldId="306"/>
        </pc:sldMkLst>
        <pc:spChg chg="mod">
          <ac:chgData name="Michaela Mönter" userId="7c2a0341-63eb-454a-be55-cee78763ec1b" providerId="ADAL" clId="{7423B02B-C8F1-4BC0-8CDC-B371F6E0F400}" dt="2025-05-13T10:41:43.179" v="620" actId="790"/>
          <ac:spMkLst>
            <pc:docMk/>
            <pc:sldMk cId="2620200677" sldId="306"/>
            <ac:spMk id="2" creationId="{46055EA0-3FA4-6786-76DB-CA1678F8E6B8}"/>
          </ac:spMkLst>
        </pc:spChg>
        <pc:spChg chg="mod">
          <ac:chgData name="Michaela Mönter" userId="7c2a0341-63eb-454a-be55-cee78763ec1b" providerId="ADAL" clId="{7423B02B-C8F1-4BC0-8CDC-B371F6E0F400}" dt="2025-05-13T10:41:43.179" v="620" actId="790"/>
          <ac:spMkLst>
            <pc:docMk/>
            <pc:sldMk cId="2620200677" sldId="306"/>
            <ac:spMk id="3" creationId="{E24C82A8-CC12-6D30-1CAD-B0EE674F50F0}"/>
          </ac:spMkLst>
        </pc:spChg>
        <pc:spChg chg="mod">
          <ac:chgData name="Michaela Mönter" userId="7c2a0341-63eb-454a-be55-cee78763ec1b" providerId="ADAL" clId="{7423B02B-C8F1-4BC0-8CDC-B371F6E0F400}" dt="2025-05-13T10:41:43.179" v="620" actId="790"/>
          <ac:spMkLst>
            <pc:docMk/>
            <pc:sldMk cId="2620200677" sldId="306"/>
            <ac:spMk id="5" creationId="{57A61C09-FD62-14B3-EF4A-54408C3C7F57}"/>
          </ac:spMkLst>
        </pc:spChg>
        <pc:spChg chg="mod">
          <ac:chgData name="Michaela Mönter" userId="7c2a0341-63eb-454a-be55-cee78763ec1b" providerId="ADAL" clId="{7423B02B-C8F1-4BC0-8CDC-B371F6E0F400}" dt="2025-05-13T10:41:43.179" v="620" actId="790"/>
          <ac:spMkLst>
            <pc:docMk/>
            <pc:sldMk cId="2620200677" sldId="306"/>
            <ac:spMk id="7" creationId="{F4E6F689-E69E-4041-8C9D-48604F688BEE}"/>
          </ac:spMkLst>
        </pc:spChg>
      </pc:sldChg>
      <pc:sldChg chg="modSp mod">
        <pc:chgData name="Michaela Mönter" userId="7c2a0341-63eb-454a-be55-cee78763ec1b" providerId="ADAL" clId="{7423B02B-C8F1-4BC0-8CDC-B371F6E0F400}" dt="2025-05-13T09:58:07.092" v="299" actId="790"/>
        <pc:sldMkLst>
          <pc:docMk/>
          <pc:sldMk cId="4288066340" sldId="307"/>
        </pc:sldMkLst>
        <pc:spChg chg="mod">
          <ac:chgData name="Michaela Mönter" userId="7c2a0341-63eb-454a-be55-cee78763ec1b" providerId="ADAL" clId="{7423B02B-C8F1-4BC0-8CDC-B371F6E0F400}" dt="2025-05-13T09:58:07.092" v="299" actId="790"/>
          <ac:spMkLst>
            <pc:docMk/>
            <pc:sldMk cId="4288066340" sldId="307"/>
            <ac:spMk id="127" creationId="{328F7A2D-D5B1-85A9-D258-E7C0811657CE}"/>
          </ac:spMkLst>
        </pc:spChg>
        <pc:spChg chg="mod">
          <ac:chgData name="Michaela Mönter" userId="7c2a0341-63eb-454a-be55-cee78763ec1b" providerId="ADAL" clId="{7423B02B-C8F1-4BC0-8CDC-B371F6E0F400}" dt="2025-05-13T09:58:07.092" v="299" actId="790"/>
          <ac:spMkLst>
            <pc:docMk/>
            <pc:sldMk cId="4288066340" sldId="307"/>
            <ac:spMk id="129" creationId="{FE123620-3DF0-E7B8-A125-E15B2F8C70DC}"/>
          </ac:spMkLst>
        </pc:spChg>
        <pc:spChg chg="mod">
          <ac:chgData name="Michaela Mönter" userId="7c2a0341-63eb-454a-be55-cee78763ec1b" providerId="ADAL" clId="{7423B02B-C8F1-4BC0-8CDC-B371F6E0F400}" dt="2025-05-13T09:58:07.092" v="299" actId="790"/>
          <ac:spMkLst>
            <pc:docMk/>
            <pc:sldMk cId="4288066340" sldId="307"/>
            <ac:spMk id="132" creationId="{0123746A-AFDF-4F99-7920-09185CC4E26B}"/>
          </ac:spMkLst>
        </pc:spChg>
        <pc:spChg chg="mod">
          <ac:chgData name="Michaela Mönter" userId="7c2a0341-63eb-454a-be55-cee78763ec1b" providerId="ADAL" clId="{7423B02B-C8F1-4BC0-8CDC-B371F6E0F400}" dt="2025-05-13T09:58:07.092" v="299" actId="790"/>
          <ac:spMkLst>
            <pc:docMk/>
            <pc:sldMk cId="4288066340" sldId="307"/>
            <ac:spMk id="133" creationId="{E82D22FE-8894-282F-C2B9-49DF7E2F681A}"/>
          </ac:spMkLst>
        </pc:spChg>
      </pc:sldChg>
      <pc:sldChg chg="modSp add mod setBg">
        <pc:chgData name="Michaela Mönter" userId="7c2a0341-63eb-454a-be55-cee78763ec1b" providerId="ADAL" clId="{7423B02B-C8F1-4BC0-8CDC-B371F6E0F400}" dt="2025-05-13T09:42:07.497" v="53" actId="113"/>
        <pc:sldMkLst>
          <pc:docMk/>
          <pc:sldMk cId="0" sldId="308"/>
        </pc:sldMkLst>
        <pc:spChg chg="mod">
          <ac:chgData name="Michaela Mönter" userId="7c2a0341-63eb-454a-be55-cee78763ec1b" providerId="ADAL" clId="{7423B02B-C8F1-4BC0-8CDC-B371F6E0F400}" dt="2025-05-13T09:41:36.618" v="47" actId="207"/>
          <ac:spMkLst>
            <pc:docMk/>
            <pc:sldMk cId="0" sldId="308"/>
            <ac:spMk id="108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41:49.112" v="49" actId="113"/>
          <ac:spMkLst>
            <pc:docMk/>
            <pc:sldMk cId="0" sldId="308"/>
            <ac:spMk id="109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41:56.985" v="51" actId="207"/>
          <ac:spMkLst>
            <pc:docMk/>
            <pc:sldMk cId="0" sldId="308"/>
            <ac:spMk id="110" creationId="{00000000-0000-0000-0000-000000000000}"/>
          </ac:spMkLst>
        </pc:spChg>
        <pc:spChg chg="mod">
          <ac:chgData name="Michaela Mönter" userId="7c2a0341-63eb-454a-be55-cee78763ec1b" providerId="ADAL" clId="{7423B02B-C8F1-4BC0-8CDC-B371F6E0F400}" dt="2025-05-13T09:42:07.497" v="53" actId="113"/>
          <ac:spMkLst>
            <pc:docMk/>
            <pc:sldMk cId="0" sldId="308"/>
            <ac:spMk id="111" creationId="{00000000-0000-0000-0000-000000000000}"/>
          </ac:spMkLst>
        </pc:spChg>
      </pc:sldChg>
      <pc:sldMasterChg chg="modSldLayout">
        <pc:chgData name="Michaela Mönter" userId="7c2a0341-63eb-454a-be55-cee78763ec1b" providerId="ADAL" clId="{7423B02B-C8F1-4BC0-8CDC-B371F6E0F400}" dt="2025-05-13T09:54:22.331" v="176" actId="790"/>
        <pc:sldMasterMkLst>
          <pc:docMk/>
          <pc:sldMasterMk cId="0" sldId="2147483648"/>
        </pc:sldMasterMkLst>
        <pc:sldLayoutChg chg="modSp mod">
          <pc:chgData name="Michaela Mönter" userId="7c2a0341-63eb-454a-be55-cee78763ec1b" providerId="ADAL" clId="{7423B02B-C8F1-4BC0-8CDC-B371F6E0F400}" dt="2025-05-13T09:53:17.738" v="101" actId="790"/>
          <pc:sldLayoutMkLst>
            <pc:docMk/>
            <pc:sldMasterMk cId="0" sldId="2147483648"/>
            <pc:sldLayoutMk cId="0" sldId="2147483650"/>
          </pc:sldLayoutMkLst>
          <pc:spChg chg="mod">
            <ac:chgData name="Michaela Mönter" userId="7c2a0341-63eb-454a-be55-cee78763ec1b" providerId="ADAL" clId="{7423B02B-C8F1-4BC0-8CDC-B371F6E0F400}" dt="2025-05-13T09:53:17.738" v="101" actId="790"/>
            <ac:spMkLst>
              <pc:docMk/>
              <pc:sldMasterMk cId="0" sldId="2147483648"/>
              <pc:sldLayoutMk cId="0" sldId="2147483650"/>
              <ac:spMk id="2" creationId="{BCE5E4E0-BB21-3484-7E32-9C4874800765}"/>
            </ac:spMkLst>
          </pc:spChg>
        </pc:sldLayoutChg>
        <pc:sldLayoutChg chg="modSp mod">
          <pc:chgData name="Michaela Mönter" userId="7c2a0341-63eb-454a-be55-cee78763ec1b" providerId="ADAL" clId="{7423B02B-C8F1-4BC0-8CDC-B371F6E0F400}" dt="2025-05-13T09:52:37.869" v="76" actId="790"/>
          <pc:sldLayoutMkLst>
            <pc:docMk/>
            <pc:sldMasterMk cId="0" sldId="2147483648"/>
            <pc:sldLayoutMk cId="0" sldId="2147483651"/>
          </pc:sldLayoutMkLst>
          <pc:spChg chg="mod">
            <ac:chgData name="Michaela Mönter" userId="7c2a0341-63eb-454a-be55-cee78763ec1b" providerId="ADAL" clId="{7423B02B-C8F1-4BC0-8CDC-B371F6E0F400}" dt="2025-05-13T09:52:37.869" v="76" actId="790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</pc:sldLayoutChg>
        <pc:sldLayoutChg chg="modSp mod">
          <pc:chgData name="Michaela Mönter" userId="7c2a0341-63eb-454a-be55-cee78763ec1b" providerId="ADAL" clId="{7423B02B-C8F1-4BC0-8CDC-B371F6E0F400}" dt="2025-05-13T09:53:43.893" v="130" actId="790"/>
          <pc:sldLayoutMkLst>
            <pc:docMk/>
            <pc:sldMasterMk cId="0" sldId="2147483648"/>
            <pc:sldLayoutMk cId="0" sldId="2147483652"/>
          </pc:sldLayoutMkLst>
          <pc:spChg chg="mod">
            <ac:chgData name="Michaela Mönter" userId="7c2a0341-63eb-454a-be55-cee78763ec1b" providerId="ADAL" clId="{7423B02B-C8F1-4BC0-8CDC-B371F6E0F400}" dt="2025-05-13T09:53:43.893" v="130" actId="790"/>
            <ac:spMkLst>
              <pc:docMk/>
              <pc:sldMasterMk cId="0" sldId="2147483648"/>
              <pc:sldLayoutMk cId="0" sldId="2147483652"/>
              <ac:spMk id="36" creationId="{00000000-0000-0000-0000-000000000000}"/>
            </ac:spMkLst>
          </pc:spChg>
        </pc:sldLayoutChg>
        <pc:sldLayoutChg chg="modSp mod">
          <pc:chgData name="Michaela Mönter" userId="7c2a0341-63eb-454a-be55-cee78763ec1b" providerId="ADAL" clId="{7423B02B-C8F1-4BC0-8CDC-B371F6E0F400}" dt="2025-05-13T09:54:03.718" v="153" actId="790"/>
          <pc:sldLayoutMkLst>
            <pc:docMk/>
            <pc:sldMasterMk cId="0" sldId="2147483648"/>
            <pc:sldLayoutMk cId="0" sldId="2147483653"/>
          </pc:sldLayoutMkLst>
          <pc:spChg chg="mod">
            <ac:chgData name="Michaela Mönter" userId="7c2a0341-63eb-454a-be55-cee78763ec1b" providerId="ADAL" clId="{7423B02B-C8F1-4BC0-8CDC-B371F6E0F400}" dt="2025-05-13T09:54:03.718" v="153" actId="790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modSp mod">
          <pc:chgData name="Michaela Mönter" userId="7c2a0341-63eb-454a-be55-cee78763ec1b" providerId="ADAL" clId="{7423B02B-C8F1-4BC0-8CDC-B371F6E0F400}" dt="2025-05-13T09:54:22.331" v="176" actId="790"/>
          <pc:sldLayoutMkLst>
            <pc:docMk/>
            <pc:sldMasterMk cId="0" sldId="2147483648"/>
            <pc:sldLayoutMk cId="0" sldId="2147483655"/>
          </pc:sldLayoutMkLst>
          <pc:spChg chg="mod">
            <ac:chgData name="Michaela Mönter" userId="7c2a0341-63eb-454a-be55-cee78763ec1b" providerId="ADAL" clId="{7423B02B-C8F1-4BC0-8CDC-B371F6E0F400}" dt="2025-05-13T09:54:22.331" v="176" actId="790"/>
            <ac:spMkLst>
              <pc:docMk/>
              <pc:sldMasterMk cId="0" sldId="2147483648"/>
              <pc:sldLayoutMk cId="0" sldId="2147483655"/>
              <ac:spMk id="5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7ed6086d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37ed6086d5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37ed6086d5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7ed6086d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37ed6086d5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37ed6086d5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https://pixabay.com/de/photos/sicherheit-alarm-monitor-cyber-5043368/</a:t>
            </a:r>
            <a:endParaRPr/>
          </a:p>
        </p:txBody>
      </p:sp>
      <p:sp>
        <p:nvSpPr>
          <p:cNvPr id="252" name="Google Shape;2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7ed6086d5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337ed6086d5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337ed6086d5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729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91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84C30CC2-1A67-7D1C-FBAE-3FE0B33C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>
            <a:extLst>
              <a:ext uri="{FF2B5EF4-FFF2-40B4-BE49-F238E27FC236}">
                <a16:creationId xmlns:a16="http://schemas.microsoft.com/office/drawing/2014/main" id="{7C394E35-87DC-5AE1-4F86-282A052A4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1:notes">
            <a:extLst>
              <a:ext uri="{FF2B5EF4-FFF2-40B4-BE49-F238E27FC236}">
                <a16:creationId xmlns:a16="http://schemas.microsoft.com/office/drawing/2014/main" id="{2C4AE88C-FEE1-A1D1-45CE-BC9BDDE88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1:notes">
            <a:extLst>
              <a:ext uri="{FF2B5EF4-FFF2-40B4-BE49-F238E27FC236}">
                <a16:creationId xmlns:a16="http://schemas.microsoft.com/office/drawing/2014/main" id="{0A294368-6E21-B558-A5CB-6167205C95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120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>
          <a:extLst>
            <a:ext uri="{FF2B5EF4-FFF2-40B4-BE49-F238E27FC236}">
              <a16:creationId xmlns:a16="http://schemas.microsoft.com/office/drawing/2014/main" id="{FDDBB33E-123B-B245-3573-1DA177866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7ed6086d5_1_30:notes">
            <a:extLst>
              <a:ext uri="{FF2B5EF4-FFF2-40B4-BE49-F238E27FC236}">
                <a16:creationId xmlns:a16="http://schemas.microsoft.com/office/drawing/2014/main" id="{6741ECE5-CB85-8960-1C6C-95EE328205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337ed6086d5_1_30:notes">
            <a:extLst>
              <a:ext uri="{FF2B5EF4-FFF2-40B4-BE49-F238E27FC236}">
                <a16:creationId xmlns:a16="http://schemas.microsoft.com/office/drawing/2014/main" id="{B4D8C4ED-14E6-419E-8A51-C0F06D68A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337ed6086d5_1_30:notes">
            <a:extLst>
              <a:ext uri="{FF2B5EF4-FFF2-40B4-BE49-F238E27FC236}">
                <a16:creationId xmlns:a16="http://schemas.microsoft.com/office/drawing/2014/main" id="{E40B6CA2-5BF1-2F92-3D0F-4AFA38BF66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44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678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415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506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la D.</a:t>
            </a:r>
            <a:endParaRPr dirty="0"/>
          </a:p>
        </p:txBody>
      </p:sp>
      <p:sp>
        <p:nvSpPr>
          <p:cNvPr id="313" name="Google Shape;31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C.</a:t>
            </a:r>
            <a:endParaRPr dirty="0"/>
          </a:p>
        </p:txBody>
      </p:sp>
      <p:sp>
        <p:nvSpPr>
          <p:cNvPr id="324" name="Google Shape;32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No.</a:t>
            </a:r>
            <a:endParaRPr dirty="0"/>
          </a:p>
        </p:txBody>
      </p:sp>
      <p:sp>
        <p:nvSpPr>
          <p:cNvPr id="553" name="Google Shape;553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B</a:t>
            </a:r>
            <a:endParaRPr dirty="0"/>
          </a:p>
        </p:txBody>
      </p:sp>
      <p:sp>
        <p:nvSpPr>
          <p:cNvPr id="354" name="Google Shape;35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Sí</a:t>
            </a:r>
            <a:endParaRPr dirty="0"/>
          </a:p>
        </p:txBody>
      </p:sp>
      <p:sp>
        <p:nvSpPr>
          <p:cNvPr id="365" name="Google Shape;36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la D.</a:t>
            </a:r>
            <a:endParaRPr dirty="0"/>
          </a:p>
        </p:txBody>
      </p:sp>
      <p:sp>
        <p:nvSpPr>
          <p:cNvPr id="373" name="Google Shape;37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2F5E7CC2-2E1C-5353-A8F2-45162496F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>
            <a:extLst>
              <a:ext uri="{FF2B5EF4-FFF2-40B4-BE49-F238E27FC236}">
                <a16:creationId xmlns:a16="http://schemas.microsoft.com/office/drawing/2014/main" id="{4F631C6C-09D9-E863-F498-D2373FF9D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>
            <a:extLst>
              <a:ext uri="{FF2B5EF4-FFF2-40B4-BE49-F238E27FC236}">
                <a16:creationId xmlns:a16="http://schemas.microsoft.com/office/drawing/2014/main" id="{6096B8CB-46C8-616D-E531-E98917DB3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7AEB5C74-480C-6B8B-E83F-94602B6664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53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F6B08291-B19D-A9AB-9110-8A5A7F1C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>
            <a:extLst>
              <a:ext uri="{FF2B5EF4-FFF2-40B4-BE49-F238E27FC236}">
                <a16:creationId xmlns:a16="http://schemas.microsoft.com/office/drawing/2014/main" id="{33BC5F27-66B5-9ED3-7D7B-F35EDB9E2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>
            <a:extLst>
              <a:ext uri="{FF2B5EF4-FFF2-40B4-BE49-F238E27FC236}">
                <a16:creationId xmlns:a16="http://schemas.microsoft.com/office/drawing/2014/main" id="{EFB4250F-36B7-8DFC-93A8-80D480398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7:notes">
            <a:extLst>
              <a:ext uri="{FF2B5EF4-FFF2-40B4-BE49-F238E27FC236}">
                <a16:creationId xmlns:a16="http://schemas.microsoft.com/office/drawing/2014/main" id="{F17A2E9A-56E1-50DD-4073-35D92C22DC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38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3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3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30;p34">
            <a:extLst>
              <a:ext uri="{FF2B5EF4-FFF2-40B4-BE49-F238E27FC236}">
                <a16:creationId xmlns:a16="http://schemas.microsoft.com/office/drawing/2014/main" id="{BCE5E4E0-BB21-3484-7E32-9C4874800765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y Prevención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1;p34">
            <a:extLst>
              <a:ext uri="{FF2B5EF4-FFF2-40B4-BE49-F238E27FC236}">
                <a16:creationId xmlns:a16="http://schemas.microsoft.com/office/drawing/2014/main" id="{05591B70-A7E3-F363-0559-9BD1438279FD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4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3608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4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y Prevención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4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y Prevención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y Prevención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7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7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38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y Prevención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rivate-data-concept-illustration_12704419.htm#fromView=search&amp;page=1&amp;position=1&amp;uuid=d4aafe2d-08d9-4db0-9312-17546a999b8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flat-happy-girl-holding-vaccination-record-card-vaccinated-young-woman-hold-health-passport-personal-coronavirus-vaccine-information-individual-immunity-certificate-protection-from-virus-concept_21457896.htm#fromView=search&amp;page=1&amp;position=38&amp;uuid=8d352caa-3407-4520-acfc-c937df4802c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rivacy-policy-concept-illustration_19947572.htm#fromView=search&amp;page=1&amp;position=31&amp;uuid=2e472c67-32a2-4c25-84b9-9c9230dcf1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home-protection-surveillance-service-devices-house-security_11669300.htm#fromView=search&amp;page=2&amp;position=8&amp;uuid=e3753ebe-45de-4c30-91e5-15e9424a5fb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data-stealing-malware-abstract-concept-illustration_11668615.htm#fromView=search&amp;page=1&amp;position=14&amp;uuid=d4aafe2d-08d9-4db0-9312-17546a999b8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hacker-activity-concept_8135214.htm#fromView=search&amp;page=1&amp;position=21&amp;uuid=5823f1e9-74d4-4354-aa0d-1fcb6437453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reepik.com/free-vector/hand-drawn-flat-design-ssl-illustration_22112334.htm#fromView=search&amp;page=3&amp;position=24&amp;uuid=1e81c8c7-be64-49a6-aaf9-da06929ac1ea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://www.freepik.com/free-vector/people-using-search-box-query-engine-giving-result_11235806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free-vector/people-using-search-box-query-engine-giving-result_11235806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de/photos/verordnung-bipr-daten-schutz-3246979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tiny-people-protecting-business-data-legal-information-isolated-flat-illustration_11235938.htm#fromView=search&amp;page=1&amp;position=0&amp;uuid=d22dbda5-9550-49af-a96f-9a0c83eecc1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iny-people-protecting-business-data-legal-information-isolated-flat-illustration_11235938.htm#fromView=search&amp;page=1&amp;position=0&amp;uuid=d22dbda5-9550-49af-a96f-9a0c83eecc1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5075" t="11272" r="59637" b="11616"/>
          <a:stretch/>
        </p:blipFill>
        <p:spPr>
          <a:xfrm>
            <a:off x="442240" y="5731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222050" y="2864579"/>
            <a:ext cx="5902194" cy="2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400"/>
              <a:buFont typeface="Calibri"/>
              <a:buNone/>
            </a:pPr>
            <a:r>
              <a:rPr lang="es-ES" sz="4400" b="1" i="0" u="none" strike="noStrike" cap="none" noProof="0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r>
              <a:rPr lang="es-ES" sz="28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28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000" b="1" noProof="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Seguridad y prevención</a:t>
            </a:r>
            <a:endParaRPr lang="es-ES" sz="4000" b="1" noProof="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68" name="Google Shape;68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69" name="Google Shape;69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0" name="Google Shape;70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1" name="Google Shape;71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72" name="Google Shape;72;p1"/>
          <p:cNvSpPr/>
          <p:nvPr/>
        </p:nvSpPr>
        <p:spPr>
          <a:xfrm>
            <a:off x="2900908" y="6225152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s-E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r>
              <a:rPr lang="es-ES" sz="111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¿Qué son los datos personales?</a:t>
            </a:r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b="1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datos personales </a:t>
            </a: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son toda información relativa a una </a:t>
            </a:r>
            <a:r>
              <a:rPr lang="es-ES" b="1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persona </a:t>
            </a:r>
            <a:r>
              <a:rPr lang="es-ES" b="1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viva, </a:t>
            </a:r>
            <a:r>
              <a:rPr lang="es-ES" b="1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identificada o identificable</a:t>
            </a: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noProof="0" dirty="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También son datos personales los diversos elementos de información que, en conjunto, pueden utilizarse para </a:t>
            </a:r>
            <a:r>
              <a:rPr lang="es-ES" b="1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identificar a una persona concreta</a:t>
            </a: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noProof="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pic>
        <p:nvPicPr>
          <p:cNvPr id="181" name="Google Shape;181;p9" descr="Private data concept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1428" y="1196114"/>
            <a:ext cx="4723040" cy="47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9104258" y="6283742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storyset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0F4BB8D9-C080-6D69-3543-236679CCE933}"/>
              </a:ext>
            </a:extLst>
          </p:cNvPr>
          <p:cNvSpPr/>
          <p:nvPr/>
        </p:nvSpPr>
        <p:spPr>
          <a:xfrm>
            <a:off x="7747686" y="0"/>
            <a:ext cx="443869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Seguridad online y datos personales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sz="2800" b="1" noProof="0" dirty="0">
                <a:latin typeface="Calibri"/>
                <a:ea typeface="Calibri"/>
                <a:cs typeface="Calibri"/>
                <a:sym typeface="Calibri"/>
              </a:rPr>
              <a:t>Ejemplos de datos personales</a:t>
            </a:r>
            <a:endParaRPr lang="es-ES" noProof="0" dirty="0"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noProof="0" dirty="0">
                <a:latin typeface="Calibri"/>
                <a:ea typeface="Calibri"/>
                <a:cs typeface="Calibri"/>
                <a:sym typeface="Calibri"/>
              </a:rPr>
              <a:t>Algunos ejemplos de datos personales son los siguientes: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noProof="0" dirty="0">
                <a:latin typeface="Calibri"/>
                <a:ea typeface="Calibri"/>
                <a:cs typeface="Calibri"/>
                <a:sym typeface="Calibri"/>
              </a:rPr>
              <a:t>Nombre y apellidos;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noProof="0" dirty="0">
                <a:latin typeface="Calibri"/>
                <a:ea typeface="Calibri"/>
                <a:cs typeface="Calibri"/>
                <a:sym typeface="Calibri"/>
              </a:rPr>
              <a:t>Domicilio;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noProof="0" dirty="0">
                <a:latin typeface="Calibri"/>
                <a:ea typeface="Calibri"/>
                <a:cs typeface="Calibri"/>
                <a:sym typeface="Calibri"/>
              </a:rPr>
              <a:t>Dirección de correo electrónico como</a:t>
            </a:r>
            <a:endParaRPr lang="es-ES" noProof="0" dirty="0"/>
          </a:p>
          <a:p>
            <a:pPr marL="91440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ES" sz="2200" i="1" noProof="0" dirty="0">
                <a:latin typeface="Calibri"/>
                <a:ea typeface="Calibri"/>
                <a:cs typeface="Calibri"/>
                <a:sym typeface="Calibri"/>
              </a:rPr>
              <a:t>name.surname@company.com;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noProof="0" dirty="0">
                <a:latin typeface="Calibri"/>
                <a:ea typeface="Calibri"/>
                <a:cs typeface="Calibri"/>
                <a:sym typeface="Calibri"/>
              </a:rPr>
              <a:t>Datos de localización, como la función de datos de localización de un teléfono móvil);</a:t>
            </a:r>
            <a:endParaRPr lang="es-ES" noProof="0" dirty="0"/>
          </a:p>
          <a:p>
            <a:pPr marL="228600" lvl="0" indent="-50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800"/>
              <a:buNone/>
            </a:pPr>
            <a:endParaRPr lang="es-ES" sz="2800" noProof="0" dirty="0"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2"/>
          </p:nvPr>
        </p:nvSpPr>
        <p:spPr>
          <a:xfrm>
            <a:off x="6172199" y="2357302"/>
            <a:ext cx="5782377" cy="339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s-ES" sz="2200" noProof="0" dirty="0">
                <a:latin typeface="Calibri"/>
                <a:ea typeface="Calibri"/>
                <a:cs typeface="Calibri"/>
                <a:sym typeface="Calibri"/>
              </a:rPr>
              <a:t>Número de tarjeta de identificación;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s-ES" sz="2200" noProof="0" dirty="0">
                <a:latin typeface="Calibri"/>
                <a:ea typeface="Calibri"/>
                <a:cs typeface="Calibri"/>
                <a:sym typeface="Calibri"/>
              </a:rPr>
              <a:t>Dirección de Protocolo de Internet (IP);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s-ES" sz="2200" noProof="0" dirty="0">
                <a:latin typeface="Calibri"/>
                <a:ea typeface="Calibri"/>
                <a:cs typeface="Calibri"/>
                <a:sym typeface="Calibri"/>
              </a:rPr>
              <a:t>Un ID de cookie;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s-ES" sz="2200" noProof="0" dirty="0">
                <a:latin typeface="Calibri"/>
                <a:ea typeface="Calibri"/>
                <a:cs typeface="Calibri"/>
                <a:sym typeface="Calibri"/>
              </a:rPr>
              <a:t>El identificador de publicidad de tu teléfono;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200"/>
              <a:buChar char="▪"/>
            </a:pPr>
            <a:r>
              <a:rPr lang="es-ES" sz="2200" noProof="0" dirty="0">
                <a:latin typeface="Calibri"/>
                <a:ea typeface="Calibri"/>
                <a:cs typeface="Calibri"/>
                <a:sym typeface="Calibri"/>
              </a:rPr>
              <a:t>Datos en poder de un hospital o un médico, que pueden ser un símbolo que identifique a una persona de forma inequívoca.</a:t>
            </a:r>
            <a:endParaRPr lang="es-ES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818AD59F-062D-CFE3-CD72-104CE1F9263B}"/>
              </a:ext>
            </a:extLst>
          </p:cNvPr>
          <p:cNvSpPr/>
          <p:nvPr/>
        </p:nvSpPr>
        <p:spPr>
          <a:xfrm>
            <a:off x="7908324" y="0"/>
            <a:ext cx="427805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Seguridad online y datos personales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7ed6086d5_1_9"/>
          <p:cNvSpPr txBox="1">
            <a:spLocks noGrp="1"/>
          </p:cNvSpPr>
          <p:nvPr>
            <p:ph type="title"/>
          </p:nvPr>
        </p:nvSpPr>
        <p:spPr>
          <a:xfrm>
            <a:off x="558000" y="1080074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sz="2000" noProof="0" dirty="0"/>
              <a:t>Unidad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Datos sensibles, privacidad y seguridad</a:t>
            </a:r>
          </a:p>
        </p:txBody>
      </p:sp>
      <p:sp>
        <p:nvSpPr>
          <p:cNvPr id="208" name="Google Shape;208;g337ed6086d5_1_9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209" name="Google Shape;209;g337ed6086d5_1_9"/>
          <p:cNvSpPr txBox="1">
            <a:spLocks noGrp="1"/>
          </p:cNvSpPr>
          <p:nvPr>
            <p:ph type="body" idx="2"/>
          </p:nvPr>
        </p:nvSpPr>
        <p:spPr>
          <a:xfrm>
            <a:off x="660374" y="2978200"/>
            <a:ext cx="7050241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s-ES" sz="2000" noProof="0" dirty="0"/>
              <a:t>Al terminar esta unidad, sabrás: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2000" noProof="0" dirty="0"/>
              <a:t>Qué datos personales se consideran sensibles.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2000" noProof="0" dirty="0"/>
              <a:t>Qué son los datos personales y financieros sensibles.</a:t>
            </a:r>
          </a:p>
          <a:p>
            <a:pPr marL="228600" indent="-206375">
              <a:spcBef>
                <a:spcPts val="1200"/>
              </a:spcBef>
              <a:buSzPts val="1650"/>
              <a:buFont typeface="Calibri"/>
              <a:buChar char="✔"/>
            </a:pPr>
            <a:r>
              <a:rPr lang="es-ES" sz="2000" noProof="0" dirty="0"/>
              <a:t>Comprender los conceptos de privacidad y seguridad</a:t>
            </a:r>
          </a:p>
          <a:p>
            <a:pPr marL="228600" lvl="0" indent="-206375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50"/>
              <a:buChar char="✔"/>
            </a:pPr>
            <a:r>
              <a:rPr lang="es-ES" sz="2000" noProof="0" dirty="0"/>
              <a:t>Qué es la privacidad en Internet y cómo estar seguro en la red</a:t>
            </a:r>
          </a:p>
        </p:txBody>
      </p:sp>
      <p:pic>
        <p:nvPicPr>
          <p:cNvPr id="210" name="Google Shape;210;g337ed6086d5_1_9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9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37ed6086d5_1_9"/>
          <p:cNvSpPr txBox="1"/>
          <p:nvPr/>
        </p:nvSpPr>
        <p:spPr>
          <a:xfrm>
            <a:off x="9436963" y="6574524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¿Qué datos personales se consideran sensibles?</a:t>
            </a: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3770756" y="1799999"/>
            <a:ext cx="8338866" cy="47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Los siguientes datos personales se consideran "</a:t>
            </a:r>
            <a:r>
              <a:rPr lang="es-ES" b="1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sensibles" </a:t>
            </a: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ES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están </a:t>
            </a: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sujetos a condiciones específicas de tratamiento: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Datos personales que revelen el origen racial o étnico, las opiniones </a:t>
            </a:r>
            <a:r>
              <a:rPr lang="es-ES" noProof="0" dirty="0">
                <a:solidFill>
                  <a:srgbClr val="404040"/>
                </a:solidFill>
              </a:rPr>
              <a:t>políticas o las creencias religiosas o filosóficas;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noProof="0" dirty="0">
                <a:solidFill>
                  <a:srgbClr val="404040"/>
                </a:solidFill>
              </a:rPr>
              <a:t>Fotos, vídeos;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Afiliación sindical;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Datos genéticos, datos biométricos tratados únicamente con fines de identificación de un ser humano;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Datos relativos a la salud;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s-ES" b="0" i="0" noProof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Datos relativos a la vida sexual o la orientación sexual de una persona.</a:t>
            </a:r>
            <a:endParaRPr lang="es-ES" noProof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CEFF67-1A84-166B-F01C-073B013F4E23}"/>
              </a:ext>
            </a:extLst>
          </p:cNvPr>
          <p:cNvSpPr/>
          <p:nvPr/>
        </p:nvSpPr>
        <p:spPr>
          <a:xfrm>
            <a:off x="558000" y="1805065"/>
            <a:ext cx="28109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Datos personales sensibles</a:t>
            </a: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52392EA5-CAAE-E7AB-FCF2-4493895C2CCC}"/>
              </a:ext>
            </a:extLst>
          </p:cNvPr>
          <p:cNvSpPr/>
          <p:nvPr/>
        </p:nvSpPr>
        <p:spPr>
          <a:xfrm>
            <a:off x="7685904" y="0"/>
            <a:ext cx="450047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Datos sensibles, privacidad y seguridad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2" descr="https://lh7-us.googleusercontent.com/-cILWA-gMOVMUJSH7N62cq208fja92_LGWqvAiJZzB0Usg-gxPNvTapBB5OaVOSHVQoxLvZgUCmtFHw_OkBHcXowBz41VuFNh4TGu0kdTz73XNa4QiviPC2hiK38iqTkQqtyLED05caSOjo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6380" y="1225385"/>
            <a:ext cx="6904822" cy="4602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Datos financieros sensibles</a:t>
            </a:r>
            <a:endParaRPr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6442877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Cuenta y contraseña para un sistema de banca electrónica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El CCV, fecha de caducidad de una tarjeta de crédito o débito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El código PIN de </a:t>
            </a:r>
            <a:r>
              <a:rPr lang="en-US" dirty="0" err="1"/>
              <a:t>tu</a:t>
            </a:r>
            <a:r>
              <a:rPr lang="en-US" dirty="0"/>
              <a:t> teléfono móvil</a:t>
            </a:r>
            <a:endParaRPr dirty="0"/>
          </a:p>
        </p:txBody>
      </p:sp>
      <p:sp>
        <p:nvSpPr>
          <p:cNvPr id="208" name="Google Shape;208;p12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8260130" y="5827476"/>
            <a:ext cx="33575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redgreystock en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CC1E-9A49-7F48-6496-849E226AB6AB}"/>
              </a:ext>
            </a:extLst>
          </p:cNvPr>
          <p:cNvSpPr txBox="1"/>
          <p:nvPr/>
        </p:nvSpPr>
        <p:spPr>
          <a:xfrm>
            <a:off x="828675" y="4311966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➔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Ejemplos y ejercicios</a:t>
            </a:r>
          </a:p>
        </p:txBody>
      </p:sp>
      <p:sp>
        <p:nvSpPr>
          <p:cNvPr id="5" name="Google Shape;193;p10">
            <a:extLst>
              <a:ext uri="{FF2B5EF4-FFF2-40B4-BE49-F238E27FC236}">
                <a16:creationId xmlns:a16="http://schemas.microsoft.com/office/drawing/2014/main" id="{BCC8826D-2B6E-C493-B538-1F6A1F9988B5}"/>
              </a:ext>
            </a:extLst>
          </p:cNvPr>
          <p:cNvSpPr/>
          <p:nvPr/>
        </p:nvSpPr>
        <p:spPr>
          <a:xfrm>
            <a:off x="7821828" y="0"/>
            <a:ext cx="436455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Datos sensibles, privacidad y seguridad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¿Qué es la privacidad?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noProof="0" dirty="0"/>
              <a:t>Se trata de la </a:t>
            </a:r>
            <a:r>
              <a:rPr lang="es-ES" b="1" noProof="0" dirty="0"/>
              <a:t>intimidad</a:t>
            </a:r>
            <a:r>
              <a:rPr lang="es-ES" noProof="0" dirty="0"/>
              <a:t>:</a:t>
            </a:r>
          </a:p>
          <a:p>
            <a:pPr marL="7407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Cómo </a:t>
            </a:r>
            <a:r>
              <a:rPr lang="es-ES" sz="2400" b="1" noProof="0" dirty="0"/>
              <a:t>controlamos nuestros datos personales</a:t>
            </a:r>
            <a:r>
              <a:rPr lang="es-ES" sz="2400" noProof="0" dirty="0"/>
              <a:t>, y</a:t>
            </a:r>
            <a:endParaRPr lang="es-ES" noProof="0" dirty="0"/>
          </a:p>
          <a:p>
            <a:pPr marL="7407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cómo </a:t>
            </a:r>
            <a:r>
              <a:rPr lang="es-ES" sz="2400" b="1" noProof="0" dirty="0"/>
              <a:t>son utilizados </a:t>
            </a:r>
            <a:r>
              <a:rPr lang="es-ES" sz="2400" noProof="0" dirty="0"/>
              <a:t>por los terceros que los han recibido, de forma segura.</a:t>
            </a:r>
            <a:endParaRPr lang="es-ES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s-ES" noProof="0" dirty="0"/>
              <a:t>	Piensa en las </a:t>
            </a:r>
            <a:r>
              <a:rPr lang="es-ES" b="1" noProof="0" dirty="0"/>
              <a:t>políticas de privacidad </a:t>
            </a:r>
            <a:r>
              <a:rPr lang="es-ES" noProof="0" dirty="0"/>
              <a:t>que te piden que leas y aceptes cuando visitas un sitio web o descargas una nueva aplicación para smartphone</a:t>
            </a:r>
            <a:r>
              <a:rPr lang="es-ES" i="1" noProof="0" dirty="0"/>
              <a:t>. </a:t>
            </a:r>
            <a:endParaRPr lang="es-ES" noProof="0" dirty="0"/>
          </a:p>
          <a:p>
            <a:pPr marL="76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pic>
        <p:nvPicPr>
          <p:cNvPr id="218" name="Google Shape;218;p13" descr="Privacy policy concept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0243" y="1685096"/>
            <a:ext cx="4378325" cy="43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 txBox="1"/>
          <p:nvPr/>
        </p:nvSpPr>
        <p:spPr>
          <a:xfrm>
            <a:off x="9084949" y="6563444"/>
            <a:ext cx="295365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storyset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552AAE78-FB74-4C22-28BB-249739098305}"/>
              </a:ext>
            </a:extLst>
          </p:cNvPr>
          <p:cNvSpPr/>
          <p:nvPr/>
        </p:nvSpPr>
        <p:spPr>
          <a:xfrm>
            <a:off x="7410244" y="0"/>
            <a:ext cx="477613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Datos sensibles, privacidad y seguridad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4310060D-B89A-9873-DE15-8A57CFF6D948}"/>
              </a:ext>
            </a:extLst>
          </p:cNvPr>
          <p:cNvSpPr/>
          <p:nvPr/>
        </p:nvSpPr>
        <p:spPr>
          <a:xfrm>
            <a:off x="730994" y="4226010"/>
            <a:ext cx="457200" cy="1853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¿Qué es la seguridad?</a:t>
            </a:r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6718917" cy="500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noProof="0" dirty="0"/>
              <a:t>La seguridad consiste en </a:t>
            </a:r>
            <a:r>
              <a:rPr lang="es-ES" b="1" noProof="0" dirty="0"/>
              <a:t>asegurar y proteger tus datos personales </a:t>
            </a:r>
            <a:r>
              <a:rPr lang="es-ES" noProof="0" dirty="0"/>
              <a:t>frente a </a:t>
            </a:r>
            <a:r>
              <a:rPr lang="es-ES" b="1" noProof="0" dirty="0"/>
              <a:t>accesos no autorizados, </a:t>
            </a:r>
            <a:r>
              <a:rPr lang="es-ES" noProof="0" dirty="0"/>
              <a:t>ya sea en tu dispositivo, en el servidor web remoto o durante la comunicación a través de Internet.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s-ES" noProof="0" dirty="0"/>
              <a:t>Utilizamos </a:t>
            </a:r>
            <a:r>
              <a:rPr lang="es-ES" b="1" noProof="0" dirty="0"/>
              <a:t>controles de seguridad </a:t>
            </a:r>
            <a:r>
              <a:rPr lang="es-ES" noProof="0" dirty="0"/>
              <a:t>a nivel técnico para limitar quién puede acceder a la información. Estos controles están en vigor: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s-ES" sz="2400" noProof="0" dirty="0"/>
              <a:t>En nuestros dispositivos (PC, tableta, teléfono móvil), es decir, aplicando actualizaciones del sistema operativo y del software, utilizando contraseñas seguras;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s-ES" sz="2400" noProof="0" dirty="0"/>
              <a:t>En el servidor web remoto mediante contraseñas seguras;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s-ES" sz="2400" noProof="0" dirty="0"/>
              <a:t>Cuando se </a:t>
            </a:r>
            <a:r>
              <a:rPr lang="es-ES" sz="2400" noProof="0" dirty="0" err="1"/>
              <a:t>envia</a:t>
            </a:r>
            <a:r>
              <a:rPr lang="es-ES" sz="2400" noProof="0" dirty="0"/>
              <a:t> información a través de Internet, se usa el protocolo seguro </a:t>
            </a:r>
            <a:r>
              <a:rPr lang="es-ES" sz="2400" b="1" noProof="0" dirty="0"/>
              <a:t>https</a:t>
            </a:r>
            <a:r>
              <a:rPr lang="es-ES" sz="2400" noProof="0" dirty="0"/>
              <a:t>.</a:t>
            </a:r>
            <a:endParaRPr lang="es-ES" noProof="0" dirty="0"/>
          </a:p>
          <a:p>
            <a:pPr marL="102870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s-ES" noProof="0" dirty="0"/>
          </a:p>
          <a:p>
            <a:pPr marL="76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s-ES" noProof="0" dirty="0"/>
          </a:p>
          <a:p>
            <a:pPr marL="228600" lvl="0" indent="-8762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s-ES" noProof="0" dirty="0"/>
          </a:p>
        </p:txBody>
      </p:sp>
      <p:pic>
        <p:nvPicPr>
          <p:cNvPr id="228" name="Google Shape;228;p14" descr="Home protection. Surveillance service. Devices for house secur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917" y="1645182"/>
            <a:ext cx="4915083" cy="327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/>
        </p:nvSpPr>
        <p:spPr>
          <a:xfrm>
            <a:off x="8606970" y="6310144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D2DBFECC-9E41-9C4B-623D-0049603EC6F7}"/>
              </a:ext>
            </a:extLst>
          </p:cNvPr>
          <p:cNvSpPr/>
          <p:nvPr/>
        </p:nvSpPr>
        <p:spPr>
          <a:xfrm>
            <a:off x="7760044" y="0"/>
            <a:ext cx="442633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Datos sensibles, privacidad y seguridad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Seguridad y privacidad</a:t>
            </a:r>
          </a:p>
        </p:txBody>
      </p:sp>
      <p:sp>
        <p:nvSpPr>
          <p:cNvPr id="236" name="Google Shape;236;p1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7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s-ES" sz="2000" noProof="0" dirty="0"/>
              <a:t>La seguridad consiste en </a:t>
            </a:r>
            <a:r>
              <a:rPr lang="es-ES" sz="2000" b="1" noProof="0" dirty="0"/>
              <a:t>proteger los datos</a:t>
            </a:r>
            <a:r>
              <a:rPr lang="es-ES" sz="2000" noProof="0" dirty="0"/>
              <a:t>, mientras que la privacidad consiste en </a:t>
            </a:r>
            <a:r>
              <a:rPr lang="es-ES" sz="2000" b="1" noProof="0" dirty="0"/>
              <a:t>proteger la identidad de los usuarios</a:t>
            </a:r>
            <a:r>
              <a:rPr lang="es-ES" sz="2000" noProof="0" dirty="0"/>
              <a:t>. </a:t>
            </a:r>
            <a:endParaRPr lang="es-ES" noProof="0"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Por ejemplo, el personal de hospitales y clínicas utiliza sistemas seguros para comunicarse con los pacientes sobre su salud, en lugar de enviar información a través de cuentas personales de correo electrónico. Este tipo de comunicación es un ejemplo de seguridad. 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s-ES" sz="2000" noProof="0" dirty="0"/>
              <a:t>Por otro lado, la política y las disposiciones de privacidad pueden limitar el acceso a los historiales médicos de los pacientes a </a:t>
            </a:r>
            <a:r>
              <a:rPr lang="es-ES" sz="2000" b="1" noProof="0" dirty="0"/>
              <a:t>determinados miembros del personal del hospital</a:t>
            </a:r>
            <a:r>
              <a:rPr lang="es-ES" sz="2000" noProof="0" dirty="0"/>
              <a:t>, como médicos, enfermeras y auxiliares médicos. </a:t>
            </a:r>
            <a:endParaRPr lang="es-ES" noProof="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400"/>
              <a:buNone/>
            </a:pPr>
            <a:endParaRPr lang="es-ES" noProof="0" dirty="0"/>
          </a:p>
        </p:txBody>
      </p:sp>
      <p:sp>
        <p:nvSpPr>
          <p:cNvPr id="237" name="Google Shape;237;p15"/>
          <p:cNvSpPr txBox="1">
            <a:spLocks noGrp="1"/>
          </p:cNvSpPr>
          <p:nvPr>
            <p:ph type="body" idx="2"/>
          </p:nvPr>
        </p:nvSpPr>
        <p:spPr>
          <a:xfrm>
            <a:off x="6224339" y="1800000"/>
            <a:ext cx="5730238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lang="es-ES" sz="2000" b="1" noProof="0" dirty="0"/>
              <a:t>Es posible tener seguridad sin privacidad</a:t>
            </a:r>
            <a:r>
              <a:rPr lang="es-ES" sz="2000" noProof="0" dirty="0"/>
              <a:t>.</a:t>
            </a:r>
            <a:endParaRPr lang="es-ES" noProof="0"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De hecho, por ejemplo, los datos personales pueden transmitirse y almacenarse de forma segura en un sitio web, pero éste puede seguir vendiéndolos.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No es posible tener privacidad sin seguridad.</a:t>
            </a:r>
            <a:endParaRPr lang="es-ES" noProof="0"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En efecto, por ejemplo, un pirata informático podría acceder sin autorización a su dispositivo, servidor web o datos transmitidos y robar sus datos personales.</a:t>
            </a: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EF9C1B07-F6FB-D347-5125-483DCD2E3AB6}"/>
              </a:ext>
            </a:extLst>
          </p:cNvPr>
          <p:cNvSpPr/>
          <p:nvPr/>
        </p:nvSpPr>
        <p:spPr>
          <a:xfrm>
            <a:off x="7698260" y="0"/>
            <a:ext cx="448811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2.3 Datos sensibles, privacidad y seguridad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7ed6086d5_1_2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40000"/>
              <a:buFont typeface="Calibri"/>
              <a:buNone/>
            </a:pPr>
            <a:r>
              <a:rPr lang="es-ES" sz="2000" noProof="0" dirty="0"/>
              <a:t>Unidad 4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71428"/>
              <a:buFont typeface="Calibri"/>
              <a:buNone/>
            </a:pPr>
            <a:r>
              <a:rPr lang="es-ES" noProof="0" dirty="0"/>
              <a:t>Spam y phishing</a:t>
            </a:r>
          </a:p>
        </p:txBody>
      </p:sp>
      <p:sp>
        <p:nvSpPr>
          <p:cNvPr id="267" name="Google Shape;267;g337ed6086d5_1_2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268" name="Google Shape;268;g337ed6086d5_1_21"/>
          <p:cNvSpPr txBox="1">
            <a:spLocks noGrp="1"/>
          </p:cNvSpPr>
          <p:nvPr>
            <p:ph type="body" idx="2"/>
          </p:nvPr>
        </p:nvSpPr>
        <p:spPr>
          <a:xfrm>
            <a:off x="660374" y="2978200"/>
            <a:ext cx="6333983" cy="31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s-ES" sz="1650" noProof="0" dirty="0"/>
              <a:t>Al terminar esta unidad, sabrás:</a:t>
            </a:r>
            <a:endParaRPr lang="es-ES" sz="1960" noProof="0" dirty="0"/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1650" noProof="0" dirty="0"/>
              <a:t>¿Qué es el spam y el phishing?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1650" noProof="0" dirty="0"/>
              <a:t>Cómo identificar el spam 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1650" noProof="0" dirty="0"/>
              <a:t>Cuando es seguro visitar un enlace</a:t>
            </a:r>
          </a:p>
        </p:txBody>
      </p:sp>
      <p:pic>
        <p:nvPicPr>
          <p:cNvPr id="269" name="Google Shape;269;g337ed6086d5_1_21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9"/>
          <a:stretch/>
        </p:blipFill>
        <p:spPr>
          <a:xfrm>
            <a:off x="7477265" y="2026900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37ed6086d5_1_21"/>
          <p:cNvSpPr txBox="1"/>
          <p:nvPr/>
        </p:nvSpPr>
        <p:spPr>
          <a:xfrm>
            <a:off x="9436963" y="6574524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¿Qué es el spam y el phishing?</a:t>
            </a:r>
          </a:p>
        </p:txBody>
      </p:sp>
      <p:sp>
        <p:nvSpPr>
          <p:cNvPr id="245" name="Google Shape;245;p16"/>
          <p:cNvSpPr txBox="1"/>
          <p:nvPr/>
        </p:nvSpPr>
        <p:spPr>
          <a:xfrm>
            <a:off x="558000" y="1675399"/>
            <a:ext cx="7860286" cy="479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posible que hayas recibido correos electrónicos molestos de un </a:t>
            </a:r>
            <a:r>
              <a:rPr lang="es-ES" sz="24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remitente desconocido</a:t>
            </a: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normalmente de carácter comercial.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</a:t>
            </a:r>
            <a:r>
              <a:rPr lang="es-ES" sz="24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correos electrónicos pueden ser peligrosos porque </a:t>
            </a: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contener enlaces que lleven a sitios web de phishing o sitios web que alojen programas maliciosos o que contengan programas maliciosos como archivos adjuntos.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tanto, </a:t>
            </a:r>
            <a:r>
              <a:rPr lang="es-ES" sz="24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abras ningún archivo adjunto ni hagas clic en ningún enlace</a:t>
            </a: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nunca facilites tus datos personales, los detalles de tu cuenta de banca electrónica (cualquier nombre de usuario, contraseña) o los detalles de tu tarjeta de crédito/débito, como la fecha de caducidad y los 3 dígitos del CCV.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None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lo que se denomina </a:t>
            </a:r>
            <a:r>
              <a:rPr lang="es-ES" sz="24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phishing: </a:t>
            </a: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delincuentes envían correos electrónicos con apariencia oficial para engañarte y que reveles datos que pueden utilizarse para robar tu identidad. </a:t>
            </a:r>
            <a:endParaRPr lang="es-ES" sz="2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6" descr="Data stealing malware abstract concept illustration"/>
          <p:cNvPicPr preferRelativeResize="0"/>
          <p:nvPr/>
        </p:nvPicPr>
        <p:blipFill rotWithShape="1">
          <a:blip r:embed="rId3">
            <a:alphaModFix/>
          </a:blip>
          <a:srcRect l="9858" t="9878" r="10582" b="7901"/>
          <a:stretch/>
        </p:blipFill>
        <p:spPr>
          <a:xfrm>
            <a:off x="8502057" y="1440616"/>
            <a:ext cx="3395164" cy="350875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 txBox="1"/>
          <p:nvPr/>
        </p:nvSpPr>
        <p:spPr>
          <a:xfrm>
            <a:off x="8606970" y="6310144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2CEE91D4-1CC3-5872-1B3E-DF9E32C4FFDF}"/>
              </a:ext>
            </a:extLst>
          </p:cNvPr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Spam y phishing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5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Socios</a:t>
            </a:r>
            <a:endParaRPr sz="54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Eslovenia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AUXNTIC ASSOCIATION, Francia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Niciodata Singur - Prietenii Varstnicilor, Rumanía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933169" y="6242982"/>
            <a:ext cx="3524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 Gesmed Fundació de la Comunitat Valenciana, España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Rumanía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09414" y="109799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90008" y="525495"/>
            <a:ext cx="3511419" cy="130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¿Cómo identifico el spam?</a:t>
            </a:r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2400"/>
              <a:t>Un correo electrónico es sospechoso si contiene uno o varios de los siguientes elementos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Errores gramaticales y ortográficos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Correos en lengua extranjera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Falta el nombre del remitente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Necesidad urgente de actuar, especialmente en combinación con una amenaza</a:t>
            </a:r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1" indent="-1600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2400"/>
          </a:p>
          <a:p>
            <a:pPr marL="342900" lvl="1" indent="-16002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endParaRPr sz="2400"/>
          </a:p>
          <a:p>
            <a:pPr marL="342900" lvl="1" indent="-16002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endParaRPr sz="2400"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Solicitud de introducción de datos personales (por ejemplo, PIN o TAN)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Solicitud de apertura de un expediente</a:t>
            </a:r>
            <a:endParaRPr/>
          </a:p>
          <a:p>
            <a:pPr marL="3429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n-US" sz="2400"/>
              <a:t>Nunca recibí ningún correo electrónico del banco o de un cliente 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BC42"/>
              </a:buClr>
              <a:buSzPts val="2400"/>
              <a:buNone/>
            </a:pPr>
            <a:endParaRPr/>
          </a:p>
        </p:txBody>
      </p:sp>
      <p:pic>
        <p:nvPicPr>
          <p:cNvPr id="258" name="Google Shape;258;p17" descr="Hacker activity conce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239" y="688295"/>
            <a:ext cx="4476296" cy="298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 txBox="1"/>
          <p:nvPr/>
        </p:nvSpPr>
        <p:spPr>
          <a:xfrm>
            <a:off x="5696857" y="6393006"/>
            <a:ext cx="611051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freepik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803EFE01-6470-3BC1-7216-EBFA958E397E}"/>
              </a:ext>
            </a:extLst>
          </p:cNvPr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Spam y phishing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¿Qué hacer o no hacer?</a:t>
            </a:r>
          </a:p>
        </p:txBody>
      </p:sp>
      <p:sp>
        <p:nvSpPr>
          <p:cNvPr id="266" name="Google Shape;266;p18"/>
          <p:cNvSpPr txBox="1"/>
          <p:nvPr/>
        </p:nvSpPr>
        <p:spPr>
          <a:xfrm>
            <a:off x="848110" y="2193406"/>
            <a:ext cx="8587631" cy="45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 abrir archivos adjuntos que no hayan sido analizados por un programa antivirus.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cerrar la sesión, especialmente si utilizas un ordenador público compartido.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 todos los correos electrónicos de desconocidos.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respondas nunca al spam.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880"/>
              <a:buFont typeface="Calibri"/>
              <a:buChar char="✔"/>
            </a:pPr>
            <a:r>
              <a:rPr lang="es-ES" sz="2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hagas clic en los enlaces de los mensajes de spam.</a:t>
            </a:r>
            <a:endParaRPr lang="es-ES" sz="2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8" descr="Ema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742" y="2193406"/>
            <a:ext cx="2285771" cy="22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AB417581-E0FD-D71F-412A-B82E71A058AA}"/>
              </a:ext>
            </a:extLst>
          </p:cNvPr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Spam y phishing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>
            <a:spLocks noGrp="1"/>
          </p:cNvSpPr>
          <p:nvPr>
            <p:ph type="title"/>
          </p:nvPr>
        </p:nvSpPr>
        <p:spPr>
          <a:xfrm>
            <a:off x="1994338" y="901676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ES" noProof="0" dirty="0">
                <a:solidFill>
                  <a:schemeClr val="lt1"/>
                </a:solidFill>
              </a:rPr>
              <a:t>Actividad: ¿Es seguro visitar el enlace?</a:t>
            </a:r>
          </a:p>
        </p:txBody>
      </p:sp>
      <p:sp>
        <p:nvSpPr>
          <p:cNvPr id="275" name="Google Shape;275;p19"/>
          <p:cNvSpPr txBox="1">
            <a:spLocks noGrp="1"/>
          </p:cNvSpPr>
          <p:nvPr>
            <p:ph type="body" idx="1"/>
          </p:nvPr>
        </p:nvSpPr>
        <p:spPr>
          <a:xfrm>
            <a:off x="557999" y="2174240"/>
            <a:ext cx="11076004" cy="37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i="1" noProof="0" dirty="0"/>
              <a:t>Decida si es seguro visitar el enlace:</a:t>
            </a:r>
            <a:endParaRPr lang="es-ES" noProof="0" dirty="0"/>
          </a:p>
          <a:p>
            <a:pPr marL="76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s-ES" i="1" noProof="0" dirty="0"/>
              <a:t>Supongamos que recibes un correo electrónico de un banco en el que se te pide que hagas clic en un enlace como el que aparece a continuación y que envíes datos personales, como el nombre de usuario, las contraseñas y los datos de la tarjeta de crédito.</a:t>
            </a:r>
            <a:endParaRPr lang="es-ES" noProof="0" dirty="0"/>
          </a:p>
          <a:p>
            <a:pPr marL="45720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rPr lang="es-ES" sz="1800" i="1" noProof="0" dirty="0">
                <a:solidFill>
                  <a:srgbClr val="0070C0"/>
                </a:solidFill>
              </a:rPr>
              <a:t>http://url5423.eka.de/ls/click?upn=V1OaWNMSPs2Lb0JqHpnyTLRlk2703ToIFpo2vd2MKt5gB6dYAUvw1B-2FnC6T5iVsCdbcug7l6pkTad-2FBfACSlC-2BKw-3D-3DhmuAs-OaWNMSPs2Lb0JqHpn-asDvdva</a:t>
            </a:r>
            <a:endParaRPr lang="es-ES" noProof="0" dirty="0"/>
          </a:p>
          <a:p>
            <a:pPr marL="5334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s-ES" i="1" noProof="0" dirty="0"/>
              <a:t>No te apresures, piénsalo dos veces y decide si es seguro visitar este enlace.</a:t>
            </a:r>
            <a:endParaRPr lang="es-ES" noProof="0" dirty="0"/>
          </a:p>
          <a:p>
            <a:pPr marL="5334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s-ES" i="1" noProof="0" dirty="0"/>
              <a:t>Piensa en las razones.</a:t>
            </a:r>
            <a:endParaRPr lang="es-ES" noProof="0" dirty="0"/>
          </a:p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None/>
            </a:pPr>
            <a:endParaRPr lang="es-ES" i="1" noProof="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pic>
        <p:nvPicPr>
          <p:cNvPr id="277" name="Google Shape;277;p19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9"/>
          <p:cNvSpPr txBox="1"/>
          <p:nvPr/>
        </p:nvSpPr>
        <p:spPr>
          <a:xfrm>
            <a:off x="876263" y="6510743"/>
            <a:ext cx="61211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pch.vector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9" descr="Hand drawn flat design ssl illustr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1753" y="4615040"/>
            <a:ext cx="2061870" cy="2026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 txBox="1"/>
          <p:nvPr/>
        </p:nvSpPr>
        <p:spPr>
          <a:xfrm>
            <a:off x="10016975" y="6510743"/>
            <a:ext cx="129876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56385553-1546-03C8-BAA9-A1E3D5CE042C}"/>
              </a:ext>
            </a:extLst>
          </p:cNvPr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Spam y phishing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557999" y="2029522"/>
            <a:ext cx="10731324" cy="432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b="1" i="1" noProof="0" dirty="0"/>
              <a:t>La respuesta. </a:t>
            </a:r>
            <a:r>
              <a:rPr lang="es-ES" i="1" noProof="0" dirty="0"/>
              <a:t>Este enlace </a:t>
            </a:r>
            <a:r>
              <a:rPr lang="es-ES" b="1" noProof="0" dirty="0"/>
              <a:t>no </a:t>
            </a:r>
            <a:r>
              <a:rPr lang="es-ES" noProof="0" dirty="0"/>
              <a:t>es </a:t>
            </a:r>
            <a:r>
              <a:rPr lang="es-ES" b="1" noProof="0" dirty="0"/>
              <a:t>seguro </a:t>
            </a:r>
            <a:r>
              <a:rPr lang="es-ES" noProof="0" dirty="0"/>
              <a:t>por varias razones: </a:t>
            </a:r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Utiliza http en lugar de https.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El nombre de dominio no está relacionado con el nombre oficial del banco.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El enlace es sospechosamente largo.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El nombre de dominio del enlace es diferente del nombre de dominio de la dirección de correo electrónico del remitente.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Un banco de verdad nunca te pedirá nombres de usuario, contraseñas ni datos de tarjetas de crédito.</a:t>
            </a:r>
            <a:endParaRPr lang="es-ES" i="1" noProof="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1996816" y="904364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ES" noProof="0" dirty="0">
                <a:solidFill>
                  <a:schemeClr val="lt1"/>
                </a:solidFill>
              </a:rPr>
              <a:t>Actividad: ¿Es seguro visitar el enlace? (2)</a:t>
            </a:r>
          </a:p>
        </p:txBody>
      </p:sp>
      <p:pic>
        <p:nvPicPr>
          <p:cNvPr id="289" name="Google Shape;289;p20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/>
          <p:nvPr/>
        </p:nvSpPr>
        <p:spPr>
          <a:xfrm>
            <a:off x="6070848" y="6483913"/>
            <a:ext cx="61211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pch.vector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2C007C49-A502-998F-DD45-4794A19B6ADF}"/>
              </a:ext>
            </a:extLst>
          </p:cNvPr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Spam y phishing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7ed6086d5_1_30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40000"/>
              <a:buFont typeface="Calibri"/>
              <a:buNone/>
            </a:pPr>
            <a:r>
              <a:rPr lang="es-ES" sz="2200" noProof="0" dirty="0"/>
              <a:t>Unidad 5</a:t>
            </a:r>
            <a:endParaRPr lang="es-ES" sz="2200" noProof="0" dirty="0">
              <a:highlight>
                <a:srgbClr val="FFFF00"/>
              </a:highlight>
            </a:endParaRPr>
          </a:p>
          <a:p>
            <a:pPr>
              <a:buSzPct val="71428"/>
            </a:pPr>
            <a:r>
              <a:rPr lang="es-ES" sz="4000" noProof="0" dirty="0"/>
              <a:t>¿Cuáles son tus derechos online?</a:t>
            </a:r>
            <a:endParaRPr lang="es-ES" noProof="0" dirty="0"/>
          </a:p>
        </p:txBody>
      </p:sp>
      <p:sp>
        <p:nvSpPr>
          <p:cNvPr id="329" name="Google Shape;329;g337ed6086d5_1_30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330" name="Google Shape;330;g337ed6086d5_1_30"/>
          <p:cNvSpPr txBox="1">
            <a:spLocks noGrp="1"/>
          </p:cNvSpPr>
          <p:nvPr>
            <p:ph type="body" idx="2"/>
          </p:nvPr>
        </p:nvSpPr>
        <p:spPr>
          <a:xfrm>
            <a:off x="660375" y="2978200"/>
            <a:ext cx="6123484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s-ES" sz="2000" noProof="0" dirty="0"/>
              <a:t>Al terminar esta unidad, sabrás: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2000" noProof="0" dirty="0"/>
              <a:t>¿Cuáles son tus derechos y obligaciones digitales?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2000" noProof="0" dirty="0"/>
              <a:t>Qué es el GDPR y por qué lo necesitamos</a:t>
            </a:r>
          </a:p>
        </p:txBody>
      </p:sp>
      <p:pic>
        <p:nvPicPr>
          <p:cNvPr id="331" name="Google Shape;331;g337ed6086d5_1_30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7" t="11532" r="9779" b="9209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37ed6086d5_1_30"/>
          <p:cNvSpPr txBox="1"/>
          <p:nvPr/>
        </p:nvSpPr>
        <p:spPr>
          <a:xfrm>
            <a:off x="9436963" y="6574524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8BED502F-55E1-03CC-780A-30C079A0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Somos ciudadanos digitales 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546CECE9-F523-D463-7C22-A3FBA993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6107363" cy="3941326"/>
          </a:xfrm>
        </p:spPr>
        <p:txBody>
          <a:bodyPr/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2400" noProof="0" dirty="0">
                <a:latin typeface="Calibri"/>
                <a:ea typeface="Calibri"/>
                <a:cs typeface="Calibri"/>
                <a:sym typeface="Calibri"/>
              </a:rPr>
              <a:t>Los ciudadanos digitales pueden disfrutar de derechos de privacidad, seguridad, acceso e inclusión, libertad de expresión y mucho más.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2400" noProof="0" dirty="0">
                <a:latin typeface="Calibri"/>
                <a:ea typeface="Calibri"/>
                <a:cs typeface="Calibri"/>
                <a:sym typeface="Calibri"/>
              </a:rPr>
              <a:t>Sin embargo, esos derechos conllevan ciertas responsabilidades, como la ética, la empatía y otras responsabilidades para garantizar un entorno digital seguro y responsable para todos.</a:t>
            </a:r>
          </a:p>
          <a:p>
            <a:endParaRPr lang="el-GR" dirty="0"/>
          </a:p>
        </p:txBody>
      </p:sp>
      <p:sp>
        <p:nvSpPr>
          <p:cNvPr id="8" name="Google Shape;343;p21">
            <a:extLst>
              <a:ext uri="{FF2B5EF4-FFF2-40B4-BE49-F238E27FC236}">
                <a16:creationId xmlns:a16="http://schemas.microsoft.com/office/drawing/2014/main" id="{64454266-3D39-CA62-94B7-D7789C70123F}"/>
              </a:ext>
            </a:extLst>
          </p:cNvPr>
          <p:cNvSpPr txBox="1"/>
          <p:nvPr/>
        </p:nvSpPr>
        <p:spPr>
          <a:xfrm>
            <a:off x="8217243" y="308162"/>
            <a:ext cx="3175367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i="1" dirty="0">
                <a:solidFill>
                  <a:srgbClr val="161616"/>
                </a:solidFill>
                <a:highlight>
                  <a:srgbClr val="FFFFFF"/>
                </a:highlight>
              </a:rPr>
              <a:t>     Ahora todos estamos conectados por Internet, como neuronas en un cerebro gigante.</a:t>
            </a:r>
            <a:endParaRPr sz="1750" i="1" dirty="0">
              <a:solidFill>
                <a:srgbClr val="161616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56521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750" dirty="0">
                <a:solidFill>
                  <a:srgbClr val="161616"/>
                </a:solidFill>
                <a:highlight>
                  <a:srgbClr val="FFFFFF"/>
                </a:highlight>
              </a:rPr>
              <a:t>Stephen Hawking</a:t>
            </a:r>
            <a:endParaRPr sz="1750" dirty="0">
              <a:solidFill>
                <a:srgbClr val="161616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Network concept illustration">
            <a:extLst>
              <a:ext uri="{FF2B5EF4-FFF2-40B4-BE49-F238E27FC236}">
                <a16:creationId xmlns:a16="http://schemas.microsoft.com/office/drawing/2014/main" id="{6D79FCFD-AF91-28A8-9C9B-A0E4C815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16" y="2817236"/>
            <a:ext cx="5473372" cy="36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32;g337ed6086d5_1_30">
            <a:extLst>
              <a:ext uri="{FF2B5EF4-FFF2-40B4-BE49-F238E27FC236}">
                <a16:creationId xmlns:a16="http://schemas.microsoft.com/office/drawing/2014/main" id="{F1048AA7-3B43-2817-4675-8AF2A98BA9BD}"/>
              </a:ext>
            </a:extLst>
          </p:cNvPr>
          <p:cNvSpPr txBox="1"/>
          <p:nvPr/>
        </p:nvSpPr>
        <p:spPr>
          <a:xfrm>
            <a:off x="10024487" y="6463236"/>
            <a:ext cx="1911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storyset en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10">
            <a:extLst>
              <a:ext uri="{FF2B5EF4-FFF2-40B4-BE49-F238E27FC236}">
                <a16:creationId xmlns:a16="http://schemas.microsoft.com/office/drawing/2014/main" id="{3F970689-BBDE-33E0-395D-1E8873CC4932}"/>
              </a:ext>
            </a:extLst>
          </p:cNvPr>
          <p:cNvSpPr/>
          <p:nvPr/>
        </p:nvSpPr>
        <p:spPr>
          <a:xfrm>
            <a:off x="9551774" y="0"/>
            <a:ext cx="263460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Derechos en línea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5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055EA0-3FA4-6786-76DB-CA1678F8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¿Qué es el GDPR y quién debe cumplirlo?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4C82A8-CC12-6D30-1CAD-B0EE674F5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7576802" cy="4686524"/>
          </a:xfrm>
        </p:spPr>
        <p:txBody>
          <a:bodyPr>
            <a:normAutofit fontScale="77500" lnSpcReduction="20000"/>
          </a:bodyPr>
          <a:lstStyle/>
          <a:p>
            <a:pPr marL="7620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s-ES" sz="24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¿Qué es el GDPR?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Reglamento General de Protección de Datos </a:t>
            </a:r>
            <a:r>
              <a:rPr lang="es-ES" sz="24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una ley de la Unión Europea que entró en vigor el 25 de mayo de 2018 y obliga a las organizaciones a salvaguardar los datos personales y defender los derechos de privacidad de cualquier persona en territorio de la UE. </a:t>
            </a:r>
          </a:p>
          <a:p>
            <a:pPr marL="76200" indent="0" algn="l">
              <a:lnSpc>
                <a:spcPct val="110000"/>
              </a:lnSpc>
              <a:spcAft>
                <a:spcPts val="600"/>
              </a:spcAft>
              <a:buNone/>
            </a:pPr>
            <a:r>
              <a:rPr lang="es-ES" sz="24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¿Quién debe cumplir el GDPR?</a:t>
            </a:r>
          </a:p>
          <a:p>
            <a:pPr algn="l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Cualquier organización que procese datos personales de individuos en la UE debe cumplir el RGPD. </a:t>
            </a:r>
          </a:p>
          <a:p>
            <a:pPr algn="l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"Tratamiento</a:t>
            </a:r>
            <a:r>
              <a:rPr lang="es-ES" sz="24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es un término amplio que abarca prácticamente todo lo que se puede hacer con los datos: recogida, almacenamiento, transmisión, análisis, etc. </a:t>
            </a:r>
          </a:p>
          <a:p>
            <a:pPr algn="l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s-ES" sz="24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Datos personales</a:t>
            </a:r>
            <a:r>
              <a:rPr lang="es-ES" sz="24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es cualquier información relativa a una persona, como nombres, direcciones de correo electrónico, direcciones IP, color de ojos, creencias políticas, </a:t>
            </a:r>
            <a:r>
              <a:rPr lang="es-ES" sz="240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ES" sz="24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s-ES" noProof="0" dirty="0"/>
          </a:p>
        </p:txBody>
      </p:sp>
      <p:pic>
        <p:nvPicPr>
          <p:cNvPr id="4" name="Picture 2" descr="Verordnung, Bipr, Daten, Schutz, Sicherheit">
            <a:extLst>
              <a:ext uri="{FF2B5EF4-FFF2-40B4-BE49-F238E27FC236}">
                <a16:creationId xmlns:a16="http://schemas.microsoft.com/office/drawing/2014/main" id="{3DA53122-B672-EF7E-DF03-E72E886E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1" y="2334768"/>
            <a:ext cx="3735554" cy="17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64;p26">
            <a:extLst>
              <a:ext uri="{FF2B5EF4-FFF2-40B4-BE49-F238E27FC236}">
                <a16:creationId xmlns:a16="http://schemas.microsoft.com/office/drawing/2014/main" id="{57A61C09-FD62-14B3-EF4A-54408C3C7F57}"/>
              </a:ext>
            </a:extLst>
          </p:cNvPr>
          <p:cNvSpPr/>
          <p:nvPr/>
        </p:nvSpPr>
        <p:spPr>
          <a:xfrm>
            <a:off x="10025094" y="6486524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2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Fuente</a:t>
            </a:r>
            <a:r>
              <a:rPr lang="es-ES" sz="12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s-ES" sz="12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 </a:t>
            </a:r>
            <a:r>
              <a:rPr lang="es-ES" sz="12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Pixabay</a:t>
            </a:r>
            <a:endParaRPr lang="es-ES" sz="1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3;p10">
            <a:extLst>
              <a:ext uri="{FF2B5EF4-FFF2-40B4-BE49-F238E27FC236}">
                <a16:creationId xmlns:a16="http://schemas.microsoft.com/office/drawing/2014/main" id="{F4E6F689-E69E-4041-8C9D-48604F688BEE}"/>
              </a:ext>
            </a:extLst>
          </p:cNvPr>
          <p:cNvSpPr/>
          <p:nvPr/>
        </p:nvSpPr>
        <p:spPr>
          <a:xfrm>
            <a:off x="9761838" y="0"/>
            <a:ext cx="242453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Derechos en línea</a:t>
            </a:r>
          </a:p>
        </p:txBody>
      </p:sp>
    </p:spTree>
    <p:extLst>
      <p:ext uri="{BB962C8B-B14F-4D97-AF65-F5344CB8AC3E}">
        <p14:creationId xmlns:p14="http://schemas.microsoft.com/office/powerpoint/2010/main" val="2620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1" descr="Tiny people protecting business data and legal information isolated flat illustrati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836" y="1798360"/>
            <a:ext cx="3880197" cy="292412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¿Quién debe cumplirla?</a:t>
            </a:r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1"/>
          </p:nvPr>
        </p:nvSpPr>
        <p:spPr>
          <a:xfrm>
            <a:off x="-15975925" y="4993650"/>
            <a:ext cx="7568400" cy="48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b="1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es el GDPR?</a:t>
            </a:r>
            <a:endParaRPr lang="es-ES" noProof="0" dirty="0"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s-ES" sz="1800" b="1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Reglamento General de Protección de Datos </a:t>
            </a:r>
            <a:r>
              <a:rPr lang="es-ES" sz="1800" b="0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ley de la Unión Europea que entró en vigor el 25 de mayo de 2018 y que obliga a las organizaciones a proteger los datos personales y defender los derechos de privacidad de todas las personas en el territorio de la UE. </a:t>
            </a:r>
            <a:endParaRPr lang="es-ES" noProof="0" dirty="0"/>
          </a:p>
          <a:p>
            <a:pPr marL="762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 sz="1800" b="1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¿Quién debe cumplir el RGPD?</a:t>
            </a:r>
            <a:endParaRPr lang="es-ES" noProof="0" dirty="0"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s-ES" sz="1800" b="0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Cualquier organización que procese datos personales de individuos en la UE debe cumplir el RGPD. </a:t>
            </a:r>
            <a:endParaRPr lang="es-ES" noProof="0" dirty="0"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s-ES" sz="1800" b="1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"Tratamiento</a:t>
            </a:r>
            <a:r>
              <a:rPr lang="es-ES" sz="1800" b="0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es un término amplio que abarca casi todo lo que se puede hacer con los datos: recogerlos, almacenarlos, transferirlos, analizarlos, etc. </a:t>
            </a:r>
            <a:endParaRPr lang="es-ES" noProof="0" dirty="0"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s-ES" sz="1800" b="0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"</a:t>
            </a:r>
            <a:r>
              <a:rPr lang="es-ES" sz="1800" b="1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datos personales" </a:t>
            </a:r>
            <a:r>
              <a:rPr lang="es-ES" sz="1800" b="0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entiende cualquier información relativa a una persona, como su nombre, dirección de correo electrónico, dirección IP, color de ojos, creencias políticas, </a:t>
            </a:r>
            <a:r>
              <a:rPr lang="es-ES" sz="180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s-ES" sz="1800" b="0" i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ES" noProof="0" dirty="0"/>
          </a:p>
        </p:txBody>
      </p:sp>
      <p:sp>
        <p:nvSpPr>
          <p:cNvPr id="298" name="Google Shape;298;p21"/>
          <p:cNvSpPr txBox="1"/>
          <p:nvPr/>
        </p:nvSpPr>
        <p:spPr>
          <a:xfrm>
            <a:off x="653999" y="1952538"/>
            <a:ext cx="7021419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2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Incluso si una organización no tiene ninguna conexión con la UE en sí, pero procesa datos personales de personas en la UE (por ejemplo, a través del seguimiento en su sitio web), todavía tiene que cumplir con el GDPR. 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2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RGPD no se limita a las empresas con ánimo de lucro.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s-ES" sz="24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9104258" y="6498975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pch.vector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3;p10">
            <a:extLst>
              <a:ext uri="{FF2B5EF4-FFF2-40B4-BE49-F238E27FC236}">
                <a16:creationId xmlns:a16="http://schemas.microsoft.com/office/drawing/2014/main" id="{882FD81C-B9B3-7C71-25C0-89474CA5976F}"/>
              </a:ext>
            </a:extLst>
          </p:cNvPr>
          <p:cNvSpPr/>
          <p:nvPr/>
        </p:nvSpPr>
        <p:spPr>
          <a:xfrm>
            <a:off x="9779000" y="0"/>
            <a:ext cx="2407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Derechos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>
          <a:extLst>
            <a:ext uri="{FF2B5EF4-FFF2-40B4-BE49-F238E27FC236}">
              <a16:creationId xmlns:a16="http://schemas.microsoft.com/office/drawing/2014/main" id="{73D17DA0-4949-1980-3C14-11A3164D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>
            <a:extLst>
              <a:ext uri="{FF2B5EF4-FFF2-40B4-BE49-F238E27FC236}">
                <a16:creationId xmlns:a16="http://schemas.microsoft.com/office/drawing/2014/main" id="{01DA7C8F-DB66-91C8-EF01-F0E221811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/>
              <a:t>¿Es el GDPR algo positivo?</a:t>
            </a:r>
            <a:endParaRPr dirty="0"/>
          </a:p>
        </p:txBody>
      </p:sp>
      <p:sp>
        <p:nvSpPr>
          <p:cNvPr id="297" name="Google Shape;297;p21">
            <a:extLst>
              <a:ext uri="{FF2B5EF4-FFF2-40B4-BE49-F238E27FC236}">
                <a16:creationId xmlns:a16="http://schemas.microsoft.com/office/drawing/2014/main" id="{8710020A-0E2A-652C-ACED-94FE0C1D97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5975925" y="4993650"/>
            <a:ext cx="7568400" cy="48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es el GDPR?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Reglamento General de Protección de Datos 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ley de la Unión Europea que entró en vigor el 25 de mayo de 2018 y que obliga a las organizaciones a proteger los datos personales y defender los derechos de privacidad de todas las personas en el territorio de la UE. </a:t>
            </a:r>
            <a:endParaRPr/>
          </a:p>
          <a:p>
            <a:pPr marL="762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¿Quién debe cumplir el RGPD?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Cualquier organización que procese datos personales de individuos en la UE debe cumplir el RGPD.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"Tratamiento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es un término amplio que abarca casi todo lo que se puede hacer con los datos: recogerlos, almacenarlos, transferirlos, analizarlos, etc.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"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datos personales" 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entiende cualquier información relativa a una persona, como su nombre, dirección de correo electrónico, dirección IP, color de ojos, creencias políticas,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98" name="Google Shape;298;p21">
            <a:extLst>
              <a:ext uri="{FF2B5EF4-FFF2-40B4-BE49-F238E27FC236}">
                <a16:creationId xmlns:a16="http://schemas.microsoft.com/office/drawing/2014/main" id="{11DC6A67-909F-EA73-6998-2754FB55E664}"/>
              </a:ext>
            </a:extLst>
          </p:cNvPr>
          <p:cNvSpPr txBox="1"/>
          <p:nvPr/>
        </p:nvSpPr>
        <p:spPr>
          <a:xfrm>
            <a:off x="653999" y="1952538"/>
            <a:ext cx="7243092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GDPR está ahí para proteger sus derechos como usuario.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bueno saber qué está consintiendo y qué significan las cookies.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 bien a los clientes vulnerables no es sólo algo que espera la ley, sino también lo correcto desde el punto de vista social y una decisión empresarial inteligente.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>
            <a:extLst>
              <a:ext uri="{FF2B5EF4-FFF2-40B4-BE49-F238E27FC236}">
                <a16:creationId xmlns:a16="http://schemas.microsoft.com/office/drawing/2014/main" id="{91973B18-64D7-DB43-0CE0-FE25E0F49D6A}"/>
              </a:ext>
            </a:extLst>
          </p:cNvPr>
          <p:cNvSpPr txBox="1"/>
          <p:nvPr/>
        </p:nvSpPr>
        <p:spPr>
          <a:xfrm>
            <a:off x="9104258" y="6498975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en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Modern gpdr background">
            <a:extLst>
              <a:ext uri="{FF2B5EF4-FFF2-40B4-BE49-F238E27FC236}">
                <a16:creationId xmlns:a16="http://schemas.microsoft.com/office/drawing/2014/main" id="{45D0D301-E49D-24DA-3C9D-63B6E09B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1" y="1407035"/>
            <a:ext cx="4043929" cy="40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0AC222C2-CA90-C9C9-03B1-45E1AF8441FD}"/>
              </a:ext>
            </a:extLst>
          </p:cNvPr>
          <p:cNvSpPr/>
          <p:nvPr/>
        </p:nvSpPr>
        <p:spPr>
          <a:xfrm>
            <a:off x="9906000" y="0"/>
            <a:ext cx="2280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2.5 Derechos en línea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6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>
          <a:extLst>
            <a:ext uri="{FF2B5EF4-FFF2-40B4-BE49-F238E27FC236}">
              <a16:creationId xmlns:a16="http://schemas.microsoft.com/office/drawing/2014/main" id="{3EC7C639-43CD-F07E-49DB-99CCABD8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7ed6086d5_1_30">
            <a:extLst>
              <a:ext uri="{FF2B5EF4-FFF2-40B4-BE49-F238E27FC236}">
                <a16:creationId xmlns:a16="http://schemas.microsoft.com/office/drawing/2014/main" id="{304F3D4F-56A5-3EF5-20E6-613DF6CB4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40000"/>
              <a:buFont typeface="Calibri"/>
              <a:buNone/>
            </a:pPr>
            <a:r>
              <a:rPr lang="es-ES" sz="2200" noProof="0" dirty="0"/>
              <a:t>Unidad 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20000"/>
              <a:buFont typeface="Calibri"/>
              <a:buNone/>
            </a:pPr>
            <a:r>
              <a:rPr lang="es-ES" sz="4000" noProof="0" dirty="0"/>
              <a:t>Cómo protegerse de antemano </a:t>
            </a:r>
            <a:endParaRPr lang="es-ES" noProof="0" dirty="0"/>
          </a:p>
        </p:txBody>
      </p:sp>
      <p:sp>
        <p:nvSpPr>
          <p:cNvPr id="329" name="Google Shape;329;g337ed6086d5_1_30">
            <a:extLst>
              <a:ext uri="{FF2B5EF4-FFF2-40B4-BE49-F238E27FC236}">
                <a16:creationId xmlns:a16="http://schemas.microsoft.com/office/drawing/2014/main" id="{93A68A96-E8E4-085B-2101-122C4E355B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330" name="Google Shape;330;g337ed6086d5_1_30">
            <a:extLst>
              <a:ext uri="{FF2B5EF4-FFF2-40B4-BE49-F238E27FC236}">
                <a16:creationId xmlns:a16="http://schemas.microsoft.com/office/drawing/2014/main" id="{9F49574F-8B9D-DBA4-6741-96187AB6734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0374" y="2978200"/>
            <a:ext cx="6134125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s-ES" sz="2000" noProof="0" dirty="0"/>
              <a:t>Al terminar esta unidad, sabrás:</a:t>
            </a:r>
          </a:p>
          <a:p>
            <a:pPr marL="228600" lvl="0" indent="-22374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4"/>
              <a:buFont typeface="Calibri"/>
              <a:buChar char="✔"/>
            </a:pPr>
            <a:r>
              <a:rPr lang="es-ES" sz="2000" noProof="0" dirty="0"/>
              <a:t>Cómo puedes protegerte identificando sitios seguros, enlaces, cookies, consentimientos</a:t>
            </a:r>
          </a:p>
        </p:txBody>
      </p:sp>
      <p:pic>
        <p:nvPicPr>
          <p:cNvPr id="331" name="Google Shape;331;g337ed6086d5_1_30" descr="High ROI content abstract concept illustration">
            <a:extLst>
              <a:ext uri="{FF2B5EF4-FFF2-40B4-BE49-F238E27FC236}">
                <a16:creationId xmlns:a16="http://schemas.microsoft.com/office/drawing/2014/main" id="{C510CD46-9E8A-46D1-99F0-65D2D404AC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7" t="11532" r="9779" b="9209"/>
          <a:stretch/>
        </p:blipFill>
        <p:spPr>
          <a:xfrm>
            <a:off x="7505884" y="1973178"/>
            <a:ext cx="4199138" cy="41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37ed6086d5_1_30">
            <a:extLst>
              <a:ext uri="{FF2B5EF4-FFF2-40B4-BE49-F238E27FC236}">
                <a16:creationId xmlns:a16="http://schemas.microsoft.com/office/drawing/2014/main" id="{0D008C72-8C29-3F5C-5BA8-239C8E4B7252}"/>
              </a:ext>
            </a:extLst>
          </p:cNvPr>
          <p:cNvSpPr txBox="1"/>
          <p:nvPr/>
        </p:nvSpPr>
        <p:spPr>
          <a:xfrm>
            <a:off x="9436963" y="6574524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 idx="4294967295"/>
          </p:nvPr>
        </p:nvSpPr>
        <p:spPr>
          <a:xfrm>
            <a:off x="949569" y="-337799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s-ES" sz="5400" noProof="0" dirty="0"/>
              <a:t>Módulos</a:t>
            </a:r>
            <a:endParaRPr lang="es-ES" sz="5400" noProof="0" dirty="0">
              <a:solidFill>
                <a:srgbClr val="1C2E78"/>
              </a:solidFill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949569" y="2179751"/>
            <a:ext cx="10529062" cy="4282870"/>
            <a:chOff x="0" y="8026"/>
            <a:chExt cx="10529062" cy="4282870"/>
          </a:xfrm>
        </p:grpSpPr>
        <p:sp>
          <p:nvSpPr>
            <p:cNvPr id="108" name="Google Shape;108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76871" y="40042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-ES" sz="280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Competencias digitales básicas </a:t>
              </a: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68676" y="751992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800" b="1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s-ES" sz="2800" b="1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Seguridad y prevención</a:t>
              </a:r>
              <a:endParaRPr lang="es-ES" sz="2800" b="1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8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Gestionar una cuenta bancaria online</a:t>
              </a: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18690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Soluciones online para recibir y enviar dinero </a:t>
              </a: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Utilizar una tarjeta de crédito para comprar bienes y servicios online</a:t>
              </a: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Pagos online de impuestos y facturas </a:t>
              </a:r>
            </a:p>
          </p:txBody>
        </p:sp>
      </p:grpSp>
      <p:pic>
        <p:nvPicPr>
          <p:cNvPr id="121" name="Google Shape;121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221F32-E2C8-719D-6BF0-18105A5E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Algunos ejemplos para que estés seguro (1/3)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F179C3-13EE-2BF4-9C81-A1394680B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11059692" cy="4553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noProof="0" dirty="0"/>
              <a:t>Evita pagar a alguien mediante transferencia bancaria, giro postal o tarjetas regalo. Los estafadores suelen solicitar este tipo de pagos, ya que no dejan rastro en papel.</a:t>
            </a:r>
          </a:p>
          <a:p>
            <a:pPr>
              <a:spcAft>
                <a:spcPts val="600"/>
              </a:spcAft>
            </a:pPr>
            <a:r>
              <a:rPr lang="es-ES" noProof="0" dirty="0"/>
              <a:t>Nunca compartas tus contraseñas con nadie en Internet. Sólo con la persona de confianza.</a:t>
            </a:r>
          </a:p>
          <a:p>
            <a:pPr>
              <a:spcAft>
                <a:spcPts val="600"/>
              </a:spcAft>
            </a:pPr>
            <a:r>
              <a:rPr lang="es-ES" noProof="0" dirty="0"/>
              <a:t>Se escéptico ante cualquier cosa urgente. Los estafadores suelen querer que actúes antes de que tengas tiempo de pensar críticamente sobre la situación. Recuerda hacer una pausa y quizás alejarte del ordenador en lugar de dejarte llevar por el pánico si crees que algo es sospechoso y no estás seguro de cómo proceder. </a:t>
            </a:r>
          </a:p>
          <a:p>
            <a:pPr>
              <a:spcAft>
                <a:spcPts val="600"/>
              </a:spcAft>
            </a:pPr>
            <a:r>
              <a:rPr lang="es-ES" noProof="0" dirty="0"/>
              <a:t>Haz clic inmediatamente en la X o en No para cerrar cualquier sitio web o ventana emergente sobre virus o sorteos.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A76B74C1-F653-8C64-DBF6-05A30499F0B7}"/>
              </a:ext>
            </a:extLst>
          </p:cNvPr>
          <p:cNvSpPr/>
          <p:nvPr/>
        </p:nvSpPr>
        <p:spPr>
          <a:xfrm>
            <a:off x="7353300" y="0"/>
            <a:ext cx="48330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Cómo protegerse de antemano </a:t>
            </a:r>
          </a:p>
        </p:txBody>
      </p:sp>
    </p:spTree>
    <p:extLst>
      <p:ext uri="{BB962C8B-B14F-4D97-AF65-F5344CB8AC3E}">
        <p14:creationId xmlns:p14="http://schemas.microsoft.com/office/powerpoint/2010/main" val="2314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38D5FC-3C1A-D39C-6946-FB47C5EA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Algunos ejemplos para que estés seguro (2/3)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5349F6E-881C-9D62-54C4-D5A9BACC8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9271802" cy="45535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Llama a un ser querido o busca consejo en Internet (por ejemplo, escribiendo "Necesitamos apoyo urgentemente.."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Comprueba en Google si otras personas han denunciado este tipo de estafas.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Asegúrate de que los sitios web llevan la indicación </a:t>
            </a:r>
            <a:r>
              <a:rPr lang="es-ES" b="1" noProof="0" dirty="0"/>
              <a:t>https://</a:t>
            </a:r>
            <a:r>
              <a:rPr lang="es-ES" noProof="0" dirty="0"/>
              <a:t> delante. La "</a:t>
            </a:r>
            <a:r>
              <a:rPr lang="es-ES" b="1" noProof="0" dirty="0"/>
              <a:t>s" </a:t>
            </a:r>
            <a:r>
              <a:rPr lang="es-ES" noProof="0" dirty="0"/>
              <a:t>indica que el sitio es seguro. El nombre también debe tener un pequeño candado al lado.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Desconfía de todo lo que parezca demasiado bueno para ser verdad.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Considera la posibilidad de activar la autenticación </a:t>
            </a:r>
            <a:r>
              <a:rPr lang="es-ES" noProof="0" dirty="0" err="1"/>
              <a:t>multifactor</a:t>
            </a:r>
            <a:r>
              <a:rPr lang="es-ES" noProof="0" dirty="0"/>
              <a:t>. Esto requiere que introduzcas un código (enviado por mensaje de texto o correo electrónico) o que utilices una aplicación para acceder a algunas de tus cuentas, incluidas las redes sociales o los portales bancarios. Esto puede impedir que los piratas informáticos inicien sesión.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F9B1D2B3-5261-3F95-ADA3-27BDB17C606E}"/>
              </a:ext>
            </a:extLst>
          </p:cNvPr>
          <p:cNvSpPr/>
          <p:nvPr/>
        </p:nvSpPr>
        <p:spPr>
          <a:xfrm>
            <a:off x="7353300" y="0"/>
            <a:ext cx="48330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Cómo protegerse de antemano </a:t>
            </a:r>
          </a:p>
        </p:txBody>
      </p:sp>
    </p:spTree>
    <p:extLst>
      <p:ext uri="{BB962C8B-B14F-4D97-AF65-F5344CB8AC3E}">
        <p14:creationId xmlns:p14="http://schemas.microsoft.com/office/powerpoint/2010/main" val="34898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375C3-4532-A1DB-C1AC-0170A634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Algunos ejemplos para que estés seguro (3/3)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F7683-03C5-5753-A87B-A50D04A4C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800000"/>
            <a:ext cx="10389402" cy="4553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Se pueden tomar más precauciones para evitar estafas.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Nadie tiene por qué tener miedo de seguir utilizando Internet, siempre que esté equipado con los conocimientos necesarios para usarla con seguridad.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Busca un espacio seguro en tu comunidad o círculo social donde puedas sentirte cómodo hablando de estos temas sin miedo a ser juzgado. </a:t>
            </a:r>
          </a:p>
          <a:p>
            <a:pPr marL="7620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s-ES" b="1" noProof="0" dirty="0"/>
              <a:t>Si ya se ha producido una estafa, aquí tienes algunas medidas que puedes tomar: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Llama a tu banco. Pueden congelar tu cuenta para que nadie pueda acceder a tus fondos y también emitirte una nueva tarjeta de débito. Si ya te han robado dinero, puedes ver si el banco puede anular esas transacciones y devolverte los fondos.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noProof="0" dirty="0"/>
              <a:t>Considera la posibilidad de presentar una denuncia policial.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B37F8E61-999B-8EA3-51D8-18C7801844E8}"/>
              </a:ext>
            </a:extLst>
          </p:cNvPr>
          <p:cNvSpPr/>
          <p:nvPr/>
        </p:nvSpPr>
        <p:spPr>
          <a:xfrm>
            <a:off x="7353300" y="0"/>
            <a:ext cx="48330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Cómo protegerse de antemano </a:t>
            </a:r>
          </a:p>
        </p:txBody>
      </p:sp>
    </p:spTree>
    <p:extLst>
      <p:ext uri="{BB962C8B-B14F-4D97-AF65-F5344CB8AC3E}">
        <p14:creationId xmlns:p14="http://schemas.microsoft.com/office/powerpoint/2010/main" val="22841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sz="4000" dirty="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400"/>
              <a:buNone/>
            </a:pPr>
            <a:r>
              <a:rPr lang="en-US" sz="5400" dirty="0">
                <a:solidFill>
                  <a:srgbClr val="515280"/>
                </a:solidFill>
              </a:rPr>
              <a:t>¡</a:t>
            </a:r>
            <a:r>
              <a:rPr lang="en-US" sz="5400" dirty="0" err="1">
                <a:solidFill>
                  <a:srgbClr val="515280"/>
                </a:solidFill>
              </a:rPr>
              <a:t>Comprueba</a:t>
            </a:r>
            <a:r>
              <a:rPr lang="en-US" sz="5400" dirty="0">
                <a:solidFill>
                  <a:srgbClr val="515280"/>
                </a:solidFill>
              </a:rPr>
              <a:t> lo </a:t>
            </a:r>
            <a:r>
              <a:rPr lang="en-US" sz="5400" dirty="0" err="1">
                <a:solidFill>
                  <a:srgbClr val="515280"/>
                </a:solidFill>
              </a:rPr>
              <a:t>aprendido</a:t>
            </a:r>
            <a:r>
              <a:rPr lang="en-US" sz="5400" dirty="0">
                <a:solidFill>
                  <a:srgbClr val="515280"/>
                </a:solidFill>
              </a:rPr>
              <a:t>!</a:t>
            </a:r>
            <a:endParaRPr sz="5400" dirty="0">
              <a:solidFill>
                <a:srgbClr val="515280"/>
              </a:solidFill>
            </a:endParaRPr>
          </a:p>
        </p:txBody>
      </p:sp>
      <p:pic>
        <p:nvPicPr>
          <p:cNvPr id="308" name="Google Shape;308;p2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vectorjuice en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¿Cuál de las siguientes contraseñas es más segura?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2112607" y="1987414"/>
            <a:ext cx="27930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573DF5E-1E1B-5D84-7DE8-5014DA349D2E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John1234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62340C8-768A-7194-D2A5-575D79D5F589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John1990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4710901-4894-C69F-2277-B161E321D533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John051190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8ED5E11-83AB-2020-0BB1-6FC63D893089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J0Hn!2nO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¿Cuál de los siguientes es un dato personal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2112607" y="1987414"/>
            <a:ext cx="26076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1C164A2-2245-D126-1460-3CB96B0393C8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Dirección IP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A2C6597-28C8-C902-3D14-A950600840CF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Dirección de correo electrónico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D7CD6E6-F569-4903-8B43-8568DF4320F6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Todas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1163A46-4B08-AA6B-832F-C64E9C24335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Cookies </a:t>
            </a:r>
            <a:r>
              <a:rPr lang="es-ES" sz="18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 en el navegador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6"/>
          <p:cNvSpPr/>
          <p:nvPr/>
        </p:nvSpPr>
        <p:spPr>
          <a:xfrm>
            <a:off x="2105025" y="1070741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Cuando aparece el símbolo del candado en el navegador significa que éste ha bloqueado la página porque no es segura.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D6B9C2C-63C2-6EC7-75D7-B50487233976}"/>
              </a:ext>
            </a:extLst>
          </p:cNvPr>
          <p:cNvSpPr/>
          <p:nvPr/>
        </p:nvSpPr>
        <p:spPr>
          <a:xfrm>
            <a:off x="6134100" y="27975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No, la afirmación es errónea.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BA2F6D6-A5E6-2FDD-4BF1-75779C5A4990}"/>
              </a:ext>
            </a:extLst>
          </p:cNvPr>
          <p:cNvSpPr/>
          <p:nvPr/>
        </p:nvSpPr>
        <p:spPr>
          <a:xfrm>
            <a:off x="2025650" y="277568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Sí, la afirmación es correcta.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 ¿Cuál de los siguientes NO es un dato personal sensible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2112607" y="1987414"/>
            <a:ext cx="27065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9CC9C0E-DF72-5EAC-D2CC-864F2AEE1C4D}"/>
              </a:ext>
            </a:extLst>
          </p:cNvPr>
          <p:cNvSpPr/>
          <p:nvPr/>
        </p:nvSpPr>
        <p:spPr>
          <a:xfrm>
            <a:off x="20669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Fotos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317302E-542A-FE47-583B-6C55E87065FD}"/>
              </a:ext>
            </a:extLst>
          </p:cNvPr>
          <p:cNvSpPr/>
          <p:nvPr/>
        </p:nvSpPr>
        <p:spPr>
          <a:xfrm>
            <a:off x="60960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Domicilio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EFB9796-C5FC-6D72-7415-FB8AE7B239F3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Datos relacionados con la salud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1E3C205-71D8-8465-D7DD-DCE287B78BB3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Opiniones políticas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/>
          <p:nvPr/>
        </p:nvSpPr>
        <p:spPr>
          <a:xfrm>
            <a:off x="2105025" y="1070741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5. ¿Puede el remitente ser un indicador de si un correo electrónico es spam?</a:t>
            </a:r>
            <a:endParaRPr sz="2000" b="1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B2C5822-70A0-AB85-740A-50B9922EE52D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Sí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81F3AA0-472A-5D1C-A8C6-A60CB4C34689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 ¿Qué no debes hacer </a:t>
            </a:r>
            <a:r>
              <a:rPr lang="es-ES" sz="2000" b="1" i="0" u="sng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si recibes un supuesto correo basura?</a:t>
            </a:r>
          </a:p>
        </p:txBody>
      </p:sp>
      <p:sp>
        <p:nvSpPr>
          <p:cNvPr id="380" name="Google Shape;380;p29"/>
          <p:cNvSpPr txBox="1"/>
          <p:nvPr/>
        </p:nvSpPr>
        <p:spPr>
          <a:xfrm>
            <a:off x="2112607" y="1987414"/>
            <a:ext cx="29413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DCCF57B-6400-C6AF-2598-2DA9ACBC8537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Borrar el correo electrónico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5A218F9-31B7-A59E-BCFE-C874F11C71CD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Comprobar el remitente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7D9C112-A0B0-4793-B1AB-02EDE96916E5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Comprobar online de referencia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FFFE816-B2D7-EC07-1B82-A27144B55548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Responder y preguntar si se trata de un correo basura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s-ES" sz="2200" noProof="0" dirty="0"/>
              <a:t>Unidad 1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sz="4000" noProof="0" dirty="0"/>
              <a:t>Introducción </a:t>
            </a:r>
            <a:r>
              <a:rPr lang="es-ES" noProof="0" dirty="0"/>
              <a:t/>
            </a:r>
            <a:br>
              <a:rPr lang="es-ES" noProof="0" dirty="0"/>
            </a:br>
            <a:endParaRPr lang="es-ES" noProof="0"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4" y="2589918"/>
            <a:ext cx="7745747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noProof="0" dirty="0"/>
              <a:t>Al finalizar esta unidad, tendrás conocimiento sobre: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Los objetivos de aprendizaje y el contenido formativo de este módulo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La metodología de formación utilizada y la duración de este módulo</a:t>
            </a:r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30"/>
          <p:cNvGrpSpPr/>
          <p:nvPr/>
        </p:nvGrpSpPr>
        <p:grpSpPr>
          <a:xfrm>
            <a:off x="-9236" y="-27707"/>
            <a:ext cx="12624362" cy="6910372"/>
            <a:chOff x="0" y="0"/>
            <a:chExt cx="12624362" cy="7020335"/>
          </a:xfrm>
        </p:grpSpPr>
        <p:sp>
          <p:nvSpPr>
            <p:cNvPr id="387" name="Google Shape;387;p30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9" name="Google Shape;38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30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s-ES" sz="4000" b="1" i="0" u="none" strike="noStrike" cap="none" noProof="0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¡Enhorabuena!</a:t>
              </a:r>
              <a:r>
                <a:rPr lang="es-ES" sz="2800" b="1" i="0" u="none" strike="noStrike" cap="none" noProof="0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S" sz="2800" b="1" i="0" u="none" strike="noStrike" cap="none" noProof="0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2800" b="1" i="0" u="none" strike="noStrike" cap="none" noProof="0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Has completado este módulo.</a:t>
              </a: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30"/>
          <p:cNvSpPr/>
          <p:nvPr/>
        </p:nvSpPr>
        <p:spPr>
          <a:xfrm>
            <a:off x="4782319" y="6277950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r>
              <a:rPr lang="en-US" sz="111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sz="111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5A01E216-B585-E5E4-7E6D-9B1B7E81A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>
            <a:extLst>
              <a:ext uri="{FF2B5EF4-FFF2-40B4-BE49-F238E27FC236}">
                <a16:creationId xmlns:a16="http://schemas.microsoft.com/office/drawing/2014/main" id="{328F7A2D-D5B1-85A9-D258-E7C081165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Competencias</a:t>
            </a:r>
          </a:p>
        </p:txBody>
      </p:sp>
      <p:pic>
        <p:nvPicPr>
          <p:cNvPr id="128" name="Google Shape;128;p4" descr="Στόχος με συμπαγές γέμισμα">
            <a:extLst>
              <a:ext uri="{FF2B5EF4-FFF2-40B4-BE49-F238E27FC236}">
                <a16:creationId xmlns:a16="http://schemas.microsoft.com/office/drawing/2014/main" id="{4CDB76A1-DFEA-79B0-ADC3-5190E01A85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>
            <a:extLst>
              <a:ext uri="{FF2B5EF4-FFF2-40B4-BE49-F238E27FC236}">
                <a16:creationId xmlns:a16="http://schemas.microsoft.com/office/drawing/2014/main" id="{FE123620-3DF0-E7B8-A125-E15B2F8C7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5775" y="2236600"/>
            <a:ext cx="6096000" cy="397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600"/>
              </a:spcAft>
              <a:buClr>
                <a:srgbClr val="92D050"/>
              </a:buClr>
              <a:buSzPts val="2400"/>
              <a:buFont typeface="Wingdings" panose="05000000000000000000" pitchFamily="2" charset="2"/>
              <a:buChar char="§"/>
            </a:pPr>
            <a:r>
              <a:rPr lang="es-ES" sz="2000" noProof="0" dirty="0">
                <a:solidFill>
                  <a:schemeClr val="bg1"/>
                </a:solidFill>
              </a:rPr>
              <a:t>Adquirir los conocimientos necesarios para utilizar las soluciones de dinero digital con seguridad y confianza: </a:t>
            </a:r>
          </a:p>
          <a:p>
            <a:pPr marL="800100" lvl="1" indent="-342900">
              <a:spcAft>
                <a:spcPts val="600"/>
              </a:spcAft>
              <a:buClr>
                <a:srgbClr val="FFDA4C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noProof="0" dirty="0">
                <a:sym typeface="Calibri"/>
              </a:rPr>
              <a:t>Entender qué es la seguridad online. </a:t>
            </a:r>
          </a:p>
          <a:p>
            <a:pPr marL="800100" lvl="1" indent="-342900">
              <a:spcAft>
                <a:spcPts val="600"/>
              </a:spcAft>
              <a:buClr>
                <a:srgbClr val="FFDA4C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noProof="0" dirty="0">
                <a:sym typeface="Calibri"/>
              </a:rPr>
              <a:t>Entender qué es un dato personal y qué es un dato sensible.</a:t>
            </a:r>
          </a:p>
          <a:p>
            <a:pPr marL="800100" lvl="1" indent="-342900">
              <a:spcAft>
                <a:spcPts val="600"/>
              </a:spcAft>
              <a:buClr>
                <a:srgbClr val="FFDA4C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noProof="0" dirty="0">
                <a:sym typeface="Calibri"/>
              </a:rPr>
              <a:t>Comprender los conceptos de privacidad y seguridad.</a:t>
            </a:r>
          </a:p>
          <a:p>
            <a:pPr marL="800100" lvl="1" indent="-342900">
              <a:spcAft>
                <a:spcPts val="600"/>
              </a:spcAft>
              <a:buClr>
                <a:srgbClr val="FFDA4C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noProof="0" dirty="0">
                <a:sym typeface="Calibri"/>
              </a:rPr>
              <a:t>Saber qué son el spam y el phishing y cómo responder a ellos</a:t>
            </a:r>
          </a:p>
        </p:txBody>
      </p:sp>
      <p:sp>
        <p:nvSpPr>
          <p:cNvPr id="132" name="Google Shape;132;p4">
            <a:extLst>
              <a:ext uri="{FF2B5EF4-FFF2-40B4-BE49-F238E27FC236}">
                <a16:creationId xmlns:a16="http://schemas.microsoft.com/office/drawing/2014/main" id="{0123746A-AFDF-4F99-7920-09185CC4E26B}"/>
              </a:ext>
            </a:extLst>
          </p:cNvPr>
          <p:cNvSpPr txBox="1"/>
          <p:nvPr/>
        </p:nvSpPr>
        <p:spPr>
          <a:xfrm>
            <a:off x="6380282" y="2244326"/>
            <a:ext cx="5753100" cy="392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endParaRPr lang="es-ES" sz="20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Conocer los criterios para decidir qué enlaces son seguros de visitar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Conocer tus derechos en Internet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Entender qué es el GDPR y por qué lo necesitamos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Saber aplicar medidas de seguridad y prevención</a:t>
            </a:r>
          </a:p>
          <a:p>
            <a:pPr marL="457200"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</a:pPr>
            <a:endParaRPr lang="es-ES" sz="2000" noProof="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3" name="Google Shape;133;p4">
            <a:extLst>
              <a:ext uri="{FF2B5EF4-FFF2-40B4-BE49-F238E27FC236}">
                <a16:creationId xmlns:a16="http://schemas.microsoft.com/office/drawing/2014/main" id="{E82D22FE-8894-282F-C2B9-49DF7E2F681A}"/>
              </a:ext>
            </a:extLst>
          </p:cNvPr>
          <p:cNvSpPr txBox="1"/>
          <p:nvPr/>
        </p:nvSpPr>
        <p:spPr>
          <a:xfrm>
            <a:off x="1524000" y="1571576"/>
            <a:ext cx="80154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0" i="1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Este modulo te ayuda a: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0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Contenido de la formación</a:t>
            </a:r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394608" y="2171700"/>
            <a:ext cx="8738375" cy="396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spcAft>
                <a:spcPts val="60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Introducción de la sesión: duración, objetivos, contenido y metodología </a:t>
            </a:r>
          </a:p>
          <a:p>
            <a:pPr lvl="0" indent="-457200">
              <a:spcAft>
                <a:spcPts val="60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Seguridad online, datos personales, datos sensibles, privacidad y seguridad </a:t>
            </a:r>
          </a:p>
          <a:p>
            <a:pPr lvl="0" indent="-457200">
              <a:spcAft>
                <a:spcPts val="60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Reconocer spam y el phishing y saber qué hacer al respecto </a:t>
            </a:r>
          </a:p>
          <a:p>
            <a:pPr lvl="0" indent="-457200">
              <a:spcAft>
                <a:spcPts val="60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Conocer tus derechos online, el ejemplo del GDPR </a:t>
            </a:r>
          </a:p>
          <a:p>
            <a:pPr lvl="0" indent="-457200">
              <a:spcAft>
                <a:spcPts val="60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Protegerse en Internet </a:t>
            </a:r>
          </a:p>
          <a:p>
            <a:pPr lvl="0" indent="-457200">
              <a:spcAft>
                <a:spcPts val="60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Test: comprueba tus conocimientos 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Clr>
                <a:srgbClr val="FFC243"/>
              </a:buClr>
              <a:buSzPct val="100000"/>
              <a:buNone/>
            </a:pPr>
            <a:endParaRPr lang="es-ES" sz="2000" noProof="0" dirty="0"/>
          </a:p>
        </p:txBody>
      </p:sp>
      <p:pic>
        <p:nvPicPr>
          <p:cNvPr id="144" name="Google Shape;144;p5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Metodología y duración de la formación</a:t>
            </a:r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noProof="0" dirty="0">
                <a:solidFill>
                  <a:srgbClr val="FFC243"/>
                </a:solidFill>
              </a:rPr>
              <a:t>Duración: </a:t>
            </a:r>
            <a:r>
              <a:rPr lang="es-ES" noProof="0" dirty="0"/>
              <a:t>4 horas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presencial: 2 horas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online: 2 horas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4785073" y="2139516"/>
            <a:ext cx="7386220" cy="401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1" noProof="0" dirty="0">
                <a:solidFill>
                  <a:srgbClr val="FFC243"/>
                </a:solidFill>
              </a:rPr>
              <a:t>Metodología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y participativo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presencial: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 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Juegos de Rol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 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en equipo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online: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Vídeos seleccionados o de producción propia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Aplicación práctica de algunos consejos acordados en el aula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Algunos trabajos en colaboración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Simulación 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lang="es-ES" sz="16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7544FEAF-1929-FD3B-1305-1EB8E17D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High ROI content abstract concept illustration">
            <a:extLst>
              <a:ext uri="{FF2B5EF4-FFF2-40B4-BE49-F238E27FC236}">
                <a16:creationId xmlns:a16="http://schemas.microsoft.com/office/drawing/2014/main" id="{FB040818-0672-04AF-D0D8-229565BC21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4" r="9781" b="9205"/>
          <a:stretch/>
        </p:blipFill>
        <p:spPr>
          <a:xfrm>
            <a:off x="8102600" y="2411510"/>
            <a:ext cx="3729422" cy="34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>
            <a:extLst>
              <a:ext uri="{FF2B5EF4-FFF2-40B4-BE49-F238E27FC236}">
                <a16:creationId xmlns:a16="http://schemas.microsoft.com/office/drawing/2014/main" id="{EE2A2B81-ADFB-4973-66E3-4E45BD4FC3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s-ES" sz="2000" noProof="0" dirty="0"/>
              <a:t>Unidad 2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noProof="0" dirty="0"/>
              <a:t>Seguridad online y datos personales </a:t>
            </a:r>
          </a:p>
        </p:txBody>
      </p:sp>
      <p:sp>
        <p:nvSpPr>
          <p:cNvPr id="161" name="Google Shape;161;p7">
            <a:extLst>
              <a:ext uri="{FF2B5EF4-FFF2-40B4-BE49-F238E27FC236}">
                <a16:creationId xmlns:a16="http://schemas.microsoft.com/office/drawing/2014/main" id="{2F9C9819-982D-C727-0985-28A5FCCE58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62" name="Google Shape;162;p7">
            <a:extLst>
              <a:ext uri="{FF2B5EF4-FFF2-40B4-BE49-F238E27FC236}">
                <a16:creationId xmlns:a16="http://schemas.microsoft.com/office/drawing/2014/main" id="{D9F2664B-DF07-6E36-961C-001322C8EBA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7357980" cy="372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s-ES" sz="2000" noProof="0" dirty="0"/>
              <a:t>Al finalizar esta unidad, sabrás:</a:t>
            </a:r>
            <a:endParaRPr lang="es-ES" noProof="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7647"/>
              <a:buFont typeface="Calibri"/>
              <a:buChar char="✔"/>
            </a:pPr>
            <a:r>
              <a:rPr lang="es-ES" sz="2000" noProof="0" dirty="0"/>
              <a:t>Qué es la seguridad online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7647"/>
              <a:buFont typeface="Calibri"/>
              <a:buChar char="✔"/>
            </a:pPr>
            <a:r>
              <a:rPr lang="es-ES" sz="2000" noProof="0" dirty="0"/>
              <a:t>Qué son los datos personales y ejemplos de ellos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lang="es-ES" sz="2000" noProof="0" dirty="0">
              <a:highlight>
                <a:srgbClr val="FFFF00"/>
              </a:highlight>
            </a:endParaRPr>
          </a:p>
        </p:txBody>
      </p:sp>
      <p:sp>
        <p:nvSpPr>
          <p:cNvPr id="164" name="Google Shape;164;p7">
            <a:extLst>
              <a:ext uri="{FF2B5EF4-FFF2-40B4-BE49-F238E27FC236}">
                <a16:creationId xmlns:a16="http://schemas.microsoft.com/office/drawing/2014/main" id="{2D5A7F9E-7C3F-51EB-BFF4-09FA2BE8142F}"/>
              </a:ext>
            </a:extLst>
          </p:cNvPr>
          <p:cNvSpPr txBox="1"/>
          <p:nvPr/>
        </p:nvSpPr>
        <p:spPr>
          <a:xfrm>
            <a:off x="9436963" y="6574524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6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98638" y="1997708"/>
            <a:ext cx="10144836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200" noProof="0" dirty="0"/>
              <a:t>Estar en línea expone a los usuarios de Internet a </a:t>
            </a:r>
            <a:r>
              <a:rPr lang="es-ES" sz="2200" b="1" noProof="0" dirty="0"/>
              <a:t>amenazas de seguridad online</a:t>
            </a:r>
            <a:r>
              <a:rPr lang="es-ES" sz="2200" noProof="0" dirty="0"/>
              <a:t>. Una vez que un usuario envía datos por Internet (paquetes de llamadas de vídeo o voz, chat, correo electrónico o números de tarjetas de crédito, sitios web) </a:t>
            </a:r>
            <a:r>
              <a:rPr lang="es-ES" sz="2200" b="1" noProof="0" dirty="0"/>
              <a:t>no </a:t>
            </a:r>
            <a:r>
              <a:rPr lang="es-ES" sz="2200" noProof="0" dirty="0"/>
              <a:t>tiene </a:t>
            </a:r>
            <a:r>
              <a:rPr lang="es-ES" sz="2200" b="1" noProof="0" dirty="0"/>
              <a:t>control sobre quién puede acceder a ellos</a:t>
            </a:r>
            <a:r>
              <a:rPr lang="es-ES" sz="2200" noProof="0" dirty="0"/>
              <a:t>. Los datos pasan por muchos servidores, </a:t>
            </a:r>
            <a:r>
              <a:rPr lang="es-ES" sz="2200" noProof="0" dirty="0" err="1"/>
              <a:t>routers</a:t>
            </a:r>
            <a:r>
              <a:rPr lang="es-ES" sz="2200" noProof="0" dirty="0"/>
              <a:t> y dispositivos a los que cualquier hacker, proveedor de servicios o agente gubernamental puede acceder y leer.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s-ES" sz="2200" noProof="0" dirty="0"/>
              <a:t>Por lo tanto, es de suma importancia que los usuarios de Internet tomen medidas para: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80"/>
              <a:buFont typeface="Calibri"/>
              <a:buChar char="•"/>
            </a:pPr>
            <a:r>
              <a:rPr lang="es-ES" noProof="0" dirty="0"/>
              <a:t>Protección de tus </a:t>
            </a:r>
            <a:r>
              <a:rPr lang="es-ES" b="1" noProof="0" dirty="0"/>
              <a:t>datos personales sensibles;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80"/>
              <a:buFont typeface="Calibri"/>
              <a:buChar char="•"/>
            </a:pPr>
            <a:r>
              <a:rPr lang="es-ES" noProof="0" dirty="0"/>
              <a:t>Utilizar herramientas y servicios online, como el cifrado de datos, que </a:t>
            </a:r>
            <a:r>
              <a:rPr lang="es-ES" b="1" noProof="0" dirty="0"/>
              <a:t>garanticen la privacidad y seguridad de </a:t>
            </a:r>
            <a:r>
              <a:rPr lang="es-ES" noProof="0" dirty="0"/>
              <a:t>la información de sus clientes cuando se comuniquen con ellos online.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171" name="Google Shape;171;p8"/>
          <p:cNvSpPr/>
          <p:nvPr/>
        </p:nvSpPr>
        <p:spPr>
          <a:xfrm>
            <a:off x="7140159" y="148078"/>
            <a:ext cx="5016824" cy="3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lang="es-ES" sz="1400" b="0" i="0" u="none" strike="noStrike" cap="none" noProof="0" dirty="0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598639" y="1277708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sz="28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Seguridad online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3;p10">
            <a:extLst>
              <a:ext uri="{FF2B5EF4-FFF2-40B4-BE49-F238E27FC236}">
                <a16:creationId xmlns:a16="http://schemas.microsoft.com/office/drawing/2014/main" id="{BB8A800B-EBAB-B7BE-183B-EF2C9214BAF2}"/>
              </a:ext>
            </a:extLst>
          </p:cNvPr>
          <p:cNvSpPr/>
          <p:nvPr/>
        </p:nvSpPr>
        <p:spPr>
          <a:xfrm>
            <a:off x="8099299" y="107438"/>
            <a:ext cx="409270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2.2 Seguridad online y datos personales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obileMoney-Module_2 PB - v3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KgGl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MqAaV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yoBp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yoBp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yoBp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DKgGl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MqAaVqPjqkydAAAAHoAAAAcAAAAdW5pdmVyc2FsL2xvY2FsX3NldHRpbmdzLnhtbA3MPQoCQQxA4X5PEVKIFutPJ7gz29kpgusBwk6UgUwiO0H09k73io83jN8i8OGlZtOAh+0egXW2lPUV8DGd+yNCddJEYsoB1RDG2A1iM8md3Rus8Bb68TJxaeF8pdLkjdRZcoX1SvwUN9DDpX2fmRPuYvcHUEsDBBQAAgAIAMqAaVpcra7aHAUAAF0oAAAXAAAAdW5pdmVyc2FsL3VuaXZlcnNhbC5wbmftmmtMU1ccwG95rIoRdMFOBekyyTrGJiE+WmlLh3OiY4JDBzpQVAZsEVoZU+RRWuUDm8gjDgZqa92UsK2DyrpRGJbCEDqqQNRpqVBabKCWx6WlSlso7e69vPy4JX7Yh3OSm1/u+f9z/s9zPv2/2RcZvtJjvQcEQSv37N4ZDUHuLRDkxl32CrLTy4NDEOAyosN3QLXdvgbkxy0lbG8YBNWVrLAfc0f+l5/cfSgDgjzb0A8nZ/34GQSRJvfsDDtw5si4uq7QV48rGLQX/aQWRokGSiP5HmEfnnrbBS7rLn2D3+R93nf17WOegf6ty1Zvst2Io9wmNbBOZ/7CnsjSFvhXqviH4qVHkjkZrhC6wlwoGPe8bEbg7M9HlclLS6aIeRd/EhP2XoE8Ub53ERAQEBAQEBAQEBAQEBAQEBAQEBAQEBAQEBAQEBAQEBAQ8H/J+5tw/XcXV+rE4YQEzXcjM3EeWmz+42SA29wgyMV/R65zxhLklGZNTU4Pm8wSoqVP4xwX9g0+7jhVPKp+8n2//nUuNs7iNSAUWsgami19faLsUdHoBqUUlZ6dc4t2RtPccLlDKWLr/oillc3QVrXg0NPxLMLhoKTAZH2Con5pK35h66CnVndW1yNz2nSufxHp7M3S0vIi5VrR1iPmyoJLmN3UrScqKn5dIzYHJcW9424UZhK7p7nPTI91dCyMqS2j5S+ISZrZLWzdfuYtPCpsuZpcMxldf/y0oyq1sArK62ZxiNsGsGOPRoljGpMY9tmKvthbNqtFFVw9cF5lq+71s0jboyGB1LAdHSmCblYfqo5XiyuUEtGUQeIdZfI5b1Fhig3KJpmJElqoSpenFl53tVb4mhu8sZTSu0KGFHmWAk5/830Smhe/zOKaSj7n56Kc5hO5b4p19cxCsZsxUbDGc9GECsmuRPRVhlkvc6Rk321EnQ4gw7NHEf1ERP9bvFGvcdLozCQs7JzLpxQzzC338k1rS+l5ESY45m43Y6hDqmF7KwKyTcfieDRuyRXqlHB8SX0Mqa9EZOy0WsYaMpjtY/b9E/GCTgJphZYzPZgg4VAdzi8x7bEvHgVMiBPM90gFqNvFfN3Hb8Xx/LnEqza6g7aW/PvWc65LeilBIlbC4IPX8tH60WFeXDDV+bePoFUtv3ah5/PT/SP1lBAux5FfoTORdMPFWd4e86XhTzZT9V6MgRSkFwTZ+ukYOyEcb1TtsoYOb9cuuQ3zGPYzAtQRBd+MD5NQIiBB2pDQuahRzp55MjJVHrp9eMWfQtT6AR9LrtL6UbI8TU1ocjOaXC+Jw3/INTBcFqszsgtPpwyTX42VoGneBj+Hr0d1pART4cq09CnIYbX19YkZ7KHZVVK5QKcREBkv9MLXLbETof3NT7q6iM7JHkP6fN80KPNN63gbHay6O+QWuVeS34WndAfd4ZssX8zVQtf3jq/TZm60HhYn4uZbuGyhhccILXLY4fK0dYyy6GxVKlKrCBWhyd3YtlnGIFMJ8w0cmRWAhhtd374JZ48w5VRu8Fpw81YZmrCAvuPK8Gv9mXOpyn72rOu3T/LGfeZubms05BzuLHlARvomZ67uhs5Mxt6cIWVzujrQT8H2Qy4UPZRXQ8YSd/PhwyavplyctcxHSa3NaX+/sScfuVOwl77SB4uD0oG+ECUCGb/+jihNFyJ/zjTtgzMOemjbGkN5iSw3zAj8qef8S7X8v71UL43nmEwHfjyGkqeGDTewgboPInfW7jh67h9QSwMEFAACAAgAyoBpWuohDhNLAAAAbAAAABsAAAB1bml2ZXJzYWwvdW5pdmVyc2FsLnBuZy54bWyzsa/IzVEoSy0qzszPs1Uy1DNQsrfj5bIpKEoty0wtV6gAigEFIUBJoRLINUJwyzNTSjKAQiYmFgjBjNTM9IwSoKiBhRlcVB9oKABQSwECAAAUAAIACACpdlBPNmFYAkcDAADhCQAAFAAAAAAAAAABAAAAAAAAAAAAdW5pdmVyc2FsL3BsYXllci54bWxQSwECAAAUAAIACADKgGlatTf0qBwFAADhEwAAHQAAAAAAAAABAAAAAAB5AwAAdW5pdmVyc2FsL2NvbW1vbl9tZXNzYWdlcy5sbmdQSwECAAAUAAIACADKgGlaFR5gG6MAAAB/AQAALgAAAAAAAAABAAAAAADQCAAAdW5pdmVyc2FsL3BsYXliYWNrX2FuZF9uYXZpZ2F0aW9uX3NldHRpbmdzLnhtbFBLAQIAABQAAgAIAMqAaVpTzMwIjQMAAI4QAAAnAAAAAAAAAAEAAAAAAL8JAAB1bml2ZXJzYWwvZmxhc2hfcHVibGlzaGluZ19zZXR0aW5ncy54bWxQSwECAAAUAAIACADKgGlacPQcG34DAACxDAAAIQAAAAAAAAABAAAAAACRDQAAdW5pdmVyc2FsL2ZsYXNoX3NraW5fc2V0dGluZ3MueG1sUEsBAgAAFAACAAgAyoBpWoEY4liHAwAAGBAAACYAAAAAAAAAAQAAAAAAThEAAHVuaXZlcnNhbC9odG1sX3B1Ymxpc2hpbmdfc2V0dGluZ3MueG1sUEsBAgAAFAACAAgAyoBpWjoyr6yxAQAAcAYAAB8AAAAAAAAAAQAAAAAAGRUAAHVuaXZlcnNhbC9odG1sX3NraW5fc2V0dGluZ3MuanNQSwECAAAUAAIACADKgGlaj46pMnQAAAB6AAAAHAAAAAAAAAABAAAAAAAHFwAAdW5pdmVyc2FsL2xvY2FsX3NldHRpbmdzLnhtbFBLAQIAABQAAgAIAMqAaVpcra7aHAUAAF0oAAAXAAAAAAAAAAAAAAAAALUXAAB1bml2ZXJzYWwvdW5pdmVyc2FsLnBuZ1BLAQIAABQAAgAIAMqAaVrqIQ4TSwAAAGwAAAAbAAAAAAAAAAEAAAAAAAYdAAB1bml2ZXJzYWwvdW5pdmVyc2FsLnBuZy54bWxQSwUGAAAAAAoACgAGAwAAih0AAAAA"/>
  <p:tag name="ISPRING_LMS_API_VERSION" val="SCORM 1.2"/>
  <p:tag name="ISPRING_ULTRA_SCORM_COURSE_ID" val="4540F1CE-9D9E-4334-A6A8-3FD53E0B8FF2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MobileMoney-Module_2 PB - v3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M\\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3461</Words>
  <Application>Microsoft Office PowerPoint</Application>
  <PresentationFormat>Ευρεία οθόνη</PresentationFormat>
  <Paragraphs>349</Paragraphs>
  <Slides>40</Slides>
  <Notes>40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Poppins</vt:lpstr>
      <vt:lpstr>Impact</vt:lpstr>
      <vt:lpstr>Wingdings</vt:lpstr>
      <vt:lpstr>Arial</vt:lpstr>
      <vt:lpstr>Calibri</vt:lpstr>
      <vt:lpstr>Θέμα του Office</vt:lpstr>
      <vt:lpstr>Παρουσίαση του PowerPoint</vt:lpstr>
      <vt:lpstr>Παρουσίαση του PowerPoint</vt:lpstr>
      <vt:lpstr>Módulos</vt:lpstr>
      <vt:lpstr>Unidad 1 Introducción  </vt:lpstr>
      <vt:lpstr>Competencias</vt:lpstr>
      <vt:lpstr>Contenido de la formación</vt:lpstr>
      <vt:lpstr>Metodología y duración de la formación</vt:lpstr>
      <vt:lpstr>Unidad 2 Seguridad online y datos personales </vt:lpstr>
      <vt:lpstr>Παρουσίαση του PowerPoint</vt:lpstr>
      <vt:lpstr>¿Qué son los datos personales?</vt:lpstr>
      <vt:lpstr>Ejemplos de datos personales</vt:lpstr>
      <vt:lpstr>Unidad 3 Datos sensibles, privacidad y seguridad</vt:lpstr>
      <vt:lpstr>¿Qué datos personales se consideran sensibles?</vt:lpstr>
      <vt:lpstr>Datos financieros sensibles</vt:lpstr>
      <vt:lpstr>¿Qué es la privacidad?</vt:lpstr>
      <vt:lpstr>¿Qué es la seguridad?</vt:lpstr>
      <vt:lpstr>Seguridad y privacidad</vt:lpstr>
      <vt:lpstr>Unidad 4 Spam y phishing</vt:lpstr>
      <vt:lpstr>¿Qué es el spam y el phishing?</vt:lpstr>
      <vt:lpstr>¿Cómo identifico el spam?</vt:lpstr>
      <vt:lpstr>¿Qué hacer o no hacer?</vt:lpstr>
      <vt:lpstr>Actividad: ¿Es seguro visitar el enlace?</vt:lpstr>
      <vt:lpstr>Actividad: ¿Es seguro visitar el enlace? (2)</vt:lpstr>
      <vt:lpstr>Unidad 5 ¿Cuáles son tus derechos online?</vt:lpstr>
      <vt:lpstr>Somos ciudadanos digitales </vt:lpstr>
      <vt:lpstr>¿Qué es el GDPR y quién debe cumplirlo?</vt:lpstr>
      <vt:lpstr>¿Quién debe cumplirla?</vt:lpstr>
      <vt:lpstr>¿Es el GDPR algo positivo?</vt:lpstr>
      <vt:lpstr>Unidad 6 Cómo protegerse de antemano </vt:lpstr>
      <vt:lpstr>Algunos ejemplos para que estés seguro (1/3)</vt:lpstr>
      <vt:lpstr>Algunos ejemplos para que estés seguro (2/3)</vt:lpstr>
      <vt:lpstr>Algunos ejemplos para que estés seguro (3/3)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MobileMoney-Module_2 PB - v3</dc:title>
  <dc:creator>pantelis bbalaouras</dc:creator>
  <cp:keywords>, docId:85E05B88F2AF213983D191A67CFD23C5</cp:keywords>
  <cp:lastModifiedBy>pantelis</cp:lastModifiedBy>
  <cp:revision>14</cp:revision>
  <dcterms:created xsi:type="dcterms:W3CDTF">2020-06-02T13:31:56Z</dcterms:created>
  <dcterms:modified xsi:type="dcterms:W3CDTF">2025-05-21T16:17:09Z</dcterms:modified>
</cp:coreProperties>
</file>