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95" r:id="rId2"/>
    <p:sldId id="485" r:id="rId3"/>
    <p:sldId id="418" r:id="rId4"/>
    <p:sldId id="259" r:id="rId5"/>
    <p:sldId id="420" r:id="rId6"/>
    <p:sldId id="639" r:id="rId7"/>
    <p:sldId id="641" r:id="rId8"/>
    <p:sldId id="640" r:id="rId9"/>
    <p:sldId id="659" r:id="rId10"/>
    <p:sldId id="649" r:id="rId11"/>
    <p:sldId id="651" r:id="rId12"/>
    <p:sldId id="515" r:id="rId13"/>
    <p:sldId id="658" r:id="rId14"/>
    <p:sldId id="660" r:id="rId15"/>
    <p:sldId id="661" r:id="rId16"/>
    <p:sldId id="663" r:id="rId17"/>
    <p:sldId id="513" r:id="rId18"/>
    <p:sldId id="514" r:id="rId19"/>
    <p:sldId id="650" r:id="rId20"/>
    <p:sldId id="296" r:id="rId21"/>
    <p:sldId id="667" r:id="rId22"/>
    <p:sldId id="666" r:id="rId23"/>
    <p:sldId id="655" r:id="rId24"/>
    <p:sldId id="668" r:id="rId25"/>
    <p:sldId id="484" r:id="rId26"/>
    <p:sldId id="656" r:id="rId27"/>
    <p:sldId id="654" r:id="rId28"/>
    <p:sldId id="657" r:id="rId29"/>
    <p:sldId id="423" r:id="rId30"/>
    <p:sldId id="644" r:id="rId31"/>
    <p:sldId id="425" r:id="rId32"/>
    <p:sldId id="432" r:id="rId33"/>
    <p:sldId id="645" r:id="rId34"/>
    <p:sldId id="646" r:id="rId35"/>
    <p:sldId id="633" r:id="rId36"/>
  </p:sldIdLst>
  <p:sldSz cx="12192000" cy="6858000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36D9DF-07E0-0E41-E887-8203EA398645}" name="Angela Ivanova" initials="AI" userId="S::angela_ivanova@ININovationGmbH.onmicrosoft.com::b6a1d525-2171-41fa-a4e1-05d4d21d0c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Dimitar Smiljanoski" initials="DS" lastIdx="1" clrIdx="2">
    <p:extLst>
      <p:ext uri="{19B8F6BF-5375-455C-9EA6-DF929625EA0E}">
        <p15:presenceInfo xmlns:p15="http://schemas.microsoft.com/office/powerpoint/2012/main" userId="S-1-5-21-3214830985-2335864408-364467040-1119" providerId="AD"/>
      </p:ext>
    </p:extLst>
  </p:cmAuthor>
  <p:cmAuthor id="4" name="Angela Ivanova" initials="AI" lastIdx="30" clrIdx="3">
    <p:extLst>
      <p:ext uri="{19B8F6BF-5375-455C-9EA6-DF929625EA0E}">
        <p15:presenceInfo xmlns:p15="http://schemas.microsoft.com/office/powerpoint/2012/main" userId="b7276d83ace4f2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53F"/>
    <a:srgbClr val="9AC87A"/>
    <a:srgbClr val="1C2E78"/>
    <a:srgbClr val="515280"/>
    <a:srgbClr val="2A2B58"/>
    <a:srgbClr val="02C0FC"/>
    <a:srgbClr val="FFC243"/>
    <a:srgbClr val="84C337"/>
    <a:srgbClr val="26A6FF"/>
    <a:srgbClr val="FFD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3843B-8CF0-4903-B4FD-99010C77A6F2}" v="67" dt="2025-05-13T11:52:5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5201" autoAdjust="0"/>
  </p:normalViewPr>
  <p:slideViewPr>
    <p:cSldViewPr snapToGrid="0">
      <p:cViewPr varScale="1">
        <p:scale>
          <a:sx n="105" d="100"/>
          <a:sy n="105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Mönter" userId="7c2a0341-63eb-454a-be55-cee78763ec1b" providerId="ADAL" clId="{E65C350D-C6B5-4AAA-91DE-CFA4618E8D54}"/>
    <pc:docChg chg="custSel delSld modSld sldOrd">
      <pc:chgData name="Michaela Mönter" userId="7c2a0341-63eb-454a-be55-cee78763ec1b" providerId="ADAL" clId="{E65C350D-C6B5-4AAA-91DE-CFA4618E8D54}" dt="2025-02-05T08:04:14.803" v="111" actId="47"/>
      <pc:docMkLst>
        <pc:docMk/>
      </pc:docMkLst>
      <pc:sldChg chg="delSp mod delAnim">
        <pc:chgData name="Michaela Mönter" userId="7c2a0341-63eb-454a-be55-cee78763ec1b" providerId="ADAL" clId="{E65C350D-C6B5-4AAA-91DE-CFA4618E8D54}" dt="2025-02-05T08:02:17.687" v="107" actId="478"/>
        <pc:sldMkLst>
          <pc:docMk/>
          <pc:sldMk cId="757881950" sldId="296"/>
        </pc:sldMkLst>
      </pc:sldChg>
      <pc:sldChg chg="del">
        <pc:chgData name="Michaela Mönter" userId="7c2a0341-63eb-454a-be55-cee78763ec1b" providerId="ADAL" clId="{E65C350D-C6B5-4AAA-91DE-CFA4618E8D54}" dt="2025-02-05T08:04:14.803" v="111" actId="47"/>
        <pc:sldMkLst>
          <pc:docMk/>
          <pc:sldMk cId="3735810742" sldId="325"/>
        </pc:sldMkLst>
      </pc:sldChg>
      <pc:sldChg chg="modSp mod ord">
        <pc:chgData name="Michaela Mönter" userId="7c2a0341-63eb-454a-be55-cee78763ec1b" providerId="ADAL" clId="{E65C350D-C6B5-4AAA-91DE-CFA4618E8D54}" dt="2025-02-05T07:55:50.422" v="53" actId="20577"/>
        <pc:sldMkLst>
          <pc:docMk/>
          <pc:sldMk cId="2033093179" sldId="420"/>
        </pc:sldMkLst>
      </pc:sldChg>
      <pc:sldChg chg="modSp mod">
        <pc:chgData name="Michaela Mönter" userId="7c2a0341-63eb-454a-be55-cee78763ec1b" providerId="ADAL" clId="{E65C350D-C6B5-4AAA-91DE-CFA4618E8D54}" dt="2025-02-05T08:01:34.725" v="101" actId="6549"/>
        <pc:sldMkLst>
          <pc:docMk/>
          <pc:sldMk cId="1862126874" sldId="513"/>
        </pc:sldMkLst>
      </pc:sldChg>
      <pc:sldChg chg="delSp mod">
        <pc:chgData name="Michaela Mönter" userId="7c2a0341-63eb-454a-be55-cee78763ec1b" providerId="ADAL" clId="{E65C350D-C6B5-4AAA-91DE-CFA4618E8D54}" dt="2025-02-05T08:01:40.720" v="102" actId="478"/>
        <pc:sldMkLst>
          <pc:docMk/>
          <pc:sldMk cId="4253573015" sldId="514"/>
        </pc:sldMkLst>
      </pc:sldChg>
      <pc:sldChg chg="modSp mod">
        <pc:chgData name="Michaela Mönter" userId="7c2a0341-63eb-454a-be55-cee78763ec1b" providerId="ADAL" clId="{E65C350D-C6B5-4AAA-91DE-CFA4618E8D54}" dt="2025-02-05T07:58:16.919" v="64" actId="6549"/>
        <pc:sldMkLst>
          <pc:docMk/>
          <pc:sldMk cId="2594250274" sldId="515"/>
        </pc:sldMkLst>
      </pc:sldChg>
      <pc:sldChg chg="modSp mod">
        <pc:chgData name="Michaela Mönter" userId="7c2a0341-63eb-454a-be55-cee78763ec1b" providerId="ADAL" clId="{E65C350D-C6B5-4AAA-91DE-CFA4618E8D54}" dt="2025-02-05T07:55:13.147" v="39" actId="6549"/>
        <pc:sldMkLst>
          <pc:docMk/>
          <pc:sldMk cId="3380057868" sldId="639"/>
        </pc:sldMkLst>
      </pc:sldChg>
      <pc:sldChg chg="modSp mod ord">
        <pc:chgData name="Michaela Mönter" userId="7c2a0341-63eb-454a-be55-cee78763ec1b" providerId="ADAL" clId="{E65C350D-C6B5-4AAA-91DE-CFA4618E8D54}" dt="2025-02-05T07:54:02.720" v="23" actId="255"/>
        <pc:sldMkLst>
          <pc:docMk/>
          <pc:sldMk cId="1232633236" sldId="640"/>
        </pc:sldMkLst>
      </pc:sldChg>
      <pc:sldChg chg="modSp mod">
        <pc:chgData name="Michaela Mönter" userId="7c2a0341-63eb-454a-be55-cee78763ec1b" providerId="ADAL" clId="{E65C350D-C6B5-4AAA-91DE-CFA4618E8D54}" dt="2025-02-05T07:57:06.340" v="62" actId="255"/>
        <pc:sldMkLst>
          <pc:docMk/>
          <pc:sldMk cId="273815885" sldId="641"/>
        </pc:sldMkLst>
      </pc:sldChg>
      <pc:sldChg chg="modSp mod">
        <pc:chgData name="Michaela Mönter" userId="7c2a0341-63eb-454a-be55-cee78763ec1b" providerId="ADAL" clId="{E65C350D-C6B5-4AAA-91DE-CFA4618E8D54}" dt="2025-02-05T08:01:10.275" v="99" actId="255"/>
        <pc:sldMkLst>
          <pc:docMk/>
          <pc:sldMk cId="2987365422" sldId="647"/>
        </pc:sldMkLst>
      </pc:sldChg>
      <pc:sldChg chg="modSp mod">
        <pc:chgData name="Michaela Mönter" userId="7c2a0341-63eb-454a-be55-cee78763ec1b" providerId="ADAL" clId="{E65C350D-C6B5-4AAA-91DE-CFA4618E8D54}" dt="2025-02-05T07:58:04.894" v="63" actId="6549"/>
        <pc:sldMkLst>
          <pc:docMk/>
          <pc:sldMk cId="1217043416" sldId="651"/>
        </pc:sldMkLst>
      </pc:sldChg>
      <pc:sldChg chg="delSp mod">
        <pc:chgData name="Michaela Mönter" userId="7c2a0341-63eb-454a-be55-cee78763ec1b" providerId="ADAL" clId="{E65C350D-C6B5-4AAA-91DE-CFA4618E8D54}" dt="2025-02-05T08:03:37.136" v="109" actId="478"/>
        <pc:sldMkLst>
          <pc:docMk/>
          <pc:sldMk cId="252109865" sldId="654"/>
        </pc:sldMkLst>
      </pc:sldChg>
      <pc:sldChg chg="delSp mod">
        <pc:chgData name="Michaela Mönter" userId="7c2a0341-63eb-454a-be55-cee78763ec1b" providerId="ADAL" clId="{E65C350D-C6B5-4AAA-91DE-CFA4618E8D54}" dt="2025-02-05T08:03:32.218" v="108" actId="478"/>
        <pc:sldMkLst>
          <pc:docMk/>
          <pc:sldMk cId="2511244899" sldId="656"/>
        </pc:sldMkLst>
      </pc:sldChg>
      <pc:sldChg chg="delSp mod">
        <pc:chgData name="Michaela Mönter" userId="7c2a0341-63eb-454a-be55-cee78763ec1b" providerId="ADAL" clId="{E65C350D-C6B5-4AAA-91DE-CFA4618E8D54}" dt="2025-02-05T08:03:42.418" v="110" actId="478"/>
        <pc:sldMkLst>
          <pc:docMk/>
          <pc:sldMk cId="3438517383" sldId="657"/>
        </pc:sldMkLst>
      </pc:sldChg>
      <pc:sldChg chg="modSp mod">
        <pc:chgData name="Michaela Mönter" userId="7c2a0341-63eb-454a-be55-cee78763ec1b" providerId="ADAL" clId="{E65C350D-C6B5-4AAA-91DE-CFA4618E8D54}" dt="2025-02-05T07:58:24.737" v="65" actId="6549"/>
        <pc:sldMkLst>
          <pc:docMk/>
          <pc:sldMk cId="1827985046" sldId="658"/>
        </pc:sldMkLst>
      </pc:sldChg>
    </pc:docChg>
  </pc:docChgLst>
  <pc:docChgLst>
    <pc:chgData name="Pantelis Balaouras" userId="25e8755020fc1734" providerId="LiveId" clId="{133C1CD8-F43A-4C75-BB42-1336F687C063}"/>
    <pc:docChg chg="undo custSel addSld delSld modSld sldOrd">
      <pc:chgData name="Pantelis Balaouras" userId="25e8755020fc1734" providerId="LiveId" clId="{133C1CD8-F43A-4C75-BB42-1336F687C063}" dt="2025-02-14T12:58:08.806" v="1129" actId="113"/>
      <pc:docMkLst>
        <pc:docMk/>
      </pc:docMkLst>
      <pc:sldChg chg="modSp add mod">
        <pc:chgData name="Pantelis Balaouras" userId="25e8755020fc1734" providerId="LiveId" clId="{133C1CD8-F43A-4C75-BB42-1336F687C063}" dt="2025-02-14T11:41:14.008" v="29" actId="27636"/>
        <pc:sldMkLst>
          <pc:docMk/>
          <pc:sldMk cId="0" sldId="259"/>
        </pc:sldMkLst>
        <pc:spChg chg="mod">
          <ac:chgData name="Pantelis Balaouras" userId="25e8755020fc1734" providerId="LiveId" clId="{133C1CD8-F43A-4C75-BB42-1336F687C063}" dt="2025-02-14T11:41:14.008" v="29" actId="27636"/>
          <ac:spMkLst>
            <pc:docMk/>
            <pc:sldMk cId="0" sldId="259"/>
            <ac:spMk id="12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133C1CD8-F43A-4C75-BB42-1336F687C063}" dt="2025-02-14T12:43:04.402" v="995" actId="6549"/>
        <pc:sldMkLst>
          <pc:docMk/>
          <pc:sldMk cId="757881950" sldId="296"/>
        </pc:sldMkLst>
        <pc:spChg chg="add mod ord">
          <ac:chgData name="Pantelis Balaouras" userId="25e8755020fc1734" providerId="LiveId" clId="{133C1CD8-F43A-4C75-BB42-1336F687C063}" dt="2025-02-14T12:43:04.402" v="995" actId="6549"/>
          <ac:spMkLst>
            <pc:docMk/>
            <pc:sldMk cId="757881950" sldId="296"/>
            <ac:spMk id="3" creationId="{FD82B50E-5580-73BB-F426-E7E744C8A3F6}"/>
          </ac:spMkLst>
        </pc:spChg>
        <pc:spChg chg="mod ord">
          <ac:chgData name="Pantelis Balaouras" userId="25e8755020fc1734" providerId="LiveId" clId="{133C1CD8-F43A-4C75-BB42-1336F687C063}" dt="2025-02-14T12:32:34.538" v="735" actId="20577"/>
          <ac:spMkLst>
            <pc:docMk/>
            <pc:sldMk cId="757881950" sldId="296"/>
            <ac:spMk id="4" creationId="{E9C56DBA-3CDD-4F31-8203-CE1939C66906}"/>
          </ac:spMkLst>
        </pc:spChg>
        <pc:spChg chg="add mod">
          <ac:chgData name="Pantelis Balaouras" userId="25e8755020fc1734" providerId="LiveId" clId="{133C1CD8-F43A-4C75-BB42-1336F687C063}" dt="2025-02-14T12:43:01.065" v="994"/>
          <ac:spMkLst>
            <pc:docMk/>
            <pc:sldMk cId="757881950" sldId="296"/>
            <ac:spMk id="9" creationId="{BC95A2AE-5C00-5CD9-AF27-B700D93D8E8A}"/>
          </ac:spMkLst>
        </pc:spChg>
      </pc:sldChg>
      <pc:sldChg chg="modSp mod">
        <pc:chgData name="Pantelis Balaouras" userId="25e8755020fc1734" providerId="LiveId" clId="{133C1CD8-F43A-4C75-BB42-1336F687C063}" dt="2025-02-14T11:46:58.717" v="159" actId="20577"/>
        <pc:sldMkLst>
          <pc:docMk/>
          <pc:sldMk cId="2033093179" sldId="420"/>
        </pc:sldMkLst>
        <pc:spChg chg="mod">
          <ac:chgData name="Pantelis Balaouras" userId="25e8755020fc1734" providerId="LiveId" clId="{133C1CD8-F43A-4C75-BB42-1336F687C063}" dt="2025-02-14T11:46:58.717" v="159" actId="20577"/>
          <ac:spMkLst>
            <pc:docMk/>
            <pc:sldMk cId="2033093179" sldId="420"/>
            <ac:spMk id="5" creationId="{A8A9FD9A-D149-4CB3-A9BB-556DD2E24D3A}"/>
          </ac:spMkLst>
        </pc:spChg>
      </pc:sldChg>
      <pc:sldChg chg="modSp mod">
        <pc:chgData name="Pantelis Balaouras" userId="25e8755020fc1734" providerId="LiveId" clId="{133C1CD8-F43A-4C75-BB42-1336F687C063}" dt="2025-02-14T12:36:51.517" v="798" actId="20577"/>
        <pc:sldMkLst>
          <pc:docMk/>
          <pc:sldMk cId="3724834240" sldId="423"/>
        </pc:sldMkLst>
        <pc:spChg chg="mod">
          <ac:chgData name="Pantelis Balaouras" userId="25e8755020fc1734" providerId="LiveId" clId="{133C1CD8-F43A-4C75-BB42-1336F687C063}" dt="2025-02-14T12:36:51.517" v="798" actId="20577"/>
          <ac:spMkLst>
            <pc:docMk/>
            <pc:sldMk cId="3724834240" sldId="423"/>
            <ac:spMk id="4" creationId="{9651827C-5BB0-427C-8C65-8784AC89CEFC}"/>
          </ac:spMkLst>
        </pc:spChg>
      </pc:sldChg>
      <pc:sldChg chg="modSp mod">
        <pc:chgData name="Pantelis Balaouras" userId="25e8755020fc1734" providerId="LiveId" clId="{133C1CD8-F43A-4C75-BB42-1336F687C063}" dt="2025-02-14T12:37:05.473" v="800" actId="6549"/>
        <pc:sldMkLst>
          <pc:docMk/>
          <pc:sldMk cId="98713546" sldId="425"/>
        </pc:sldMkLst>
        <pc:spChg chg="mod">
          <ac:chgData name="Pantelis Balaouras" userId="25e8755020fc1734" providerId="LiveId" clId="{133C1CD8-F43A-4C75-BB42-1336F687C063}" dt="2025-02-14T12:37:05.473" v="800" actId="6549"/>
          <ac:spMkLst>
            <pc:docMk/>
            <pc:sldMk cId="98713546" sldId="425"/>
            <ac:spMk id="4" creationId="{9651827C-5BB0-427C-8C65-8784AC89CEFC}"/>
          </ac:spMkLst>
        </pc:spChg>
      </pc:sldChg>
      <pc:sldChg chg="modSp mod">
        <pc:chgData name="Pantelis Balaouras" userId="25e8755020fc1734" providerId="LiveId" clId="{133C1CD8-F43A-4C75-BB42-1336F687C063}" dt="2025-02-14T12:36:41.637" v="797" actId="6549"/>
        <pc:sldMkLst>
          <pc:docMk/>
          <pc:sldMk cId="2758205954" sldId="484"/>
        </pc:sldMkLst>
        <pc:spChg chg="mod">
          <ac:chgData name="Pantelis Balaouras" userId="25e8755020fc1734" providerId="LiveId" clId="{133C1CD8-F43A-4C75-BB42-1336F687C063}" dt="2025-02-14T12:36:41.637" v="797" actId="6549"/>
          <ac:spMkLst>
            <pc:docMk/>
            <pc:sldMk cId="2758205954" sldId="484"/>
            <ac:spMk id="5" creationId="{5D4095D8-5994-96C2-6912-2719C981906F}"/>
          </ac:spMkLst>
        </pc:spChg>
      </pc:sldChg>
      <pc:sldChg chg="addSp delSp modSp mod">
        <pc:chgData name="Pantelis Balaouras" userId="25e8755020fc1734" providerId="LiveId" clId="{133C1CD8-F43A-4C75-BB42-1336F687C063}" dt="2025-02-14T11:24:50.402" v="2" actId="108"/>
        <pc:sldMkLst>
          <pc:docMk/>
          <pc:sldMk cId="3834894944" sldId="495"/>
        </pc:sldMkLst>
        <pc:spChg chg="add mod">
          <ac:chgData name="Pantelis Balaouras" userId="25e8755020fc1734" providerId="LiveId" clId="{133C1CD8-F43A-4C75-BB42-1336F687C063}" dt="2025-02-14T11:24:50.402" v="2" actId="108"/>
          <ac:spMkLst>
            <pc:docMk/>
            <pc:sldMk cId="3834894944" sldId="495"/>
            <ac:spMk id="9" creationId="{46F8AAE2-55B8-0C6C-5ECD-42202FE32417}"/>
          </ac:spMkLst>
        </pc:spChg>
      </pc:sldChg>
      <pc:sldChg chg="addSp delSp modSp mod">
        <pc:chgData name="Pantelis Balaouras" userId="25e8755020fc1734" providerId="LiveId" clId="{133C1CD8-F43A-4C75-BB42-1336F687C063}" dt="2025-02-14T12:41:51.092" v="978" actId="14100"/>
        <pc:sldMkLst>
          <pc:docMk/>
          <pc:sldMk cId="1862126874" sldId="513"/>
        </pc:sldMkLst>
        <pc:spChg chg="add mod">
          <ac:chgData name="Pantelis Balaouras" userId="25e8755020fc1734" providerId="LiveId" clId="{133C1CD8-F43A-4C75-BB42-1336F687C063}" dt="2025-02-14T12:41:51.092" v="978" actId="14100"/>
          <ac:spMkLst>
            <pc:docMk/>
            <pc:sldMk cId="1862126874" sldId="513"/>
            <ac:spMk id="4" creationId="{A8BF43AD-950F-3B52-FF11-B1FD410C45CD}"/>
          </ac:spMkLst>
        </pc:spChg>
      </pc:sldChg>
      <pc:sldChg chg="addSp modSp mod">
        <pc:chgData name="Pantelis Balaouras" userId="25e8755020fc1734" providerId="LiveId" clId="{133C1CD8-F43A-4C75-BB42-1336F687C063}" dt="2025-02-14T12:41:55.382" v="979"/>
        <pc:sldMkLst>
          <pc:docMk/>
          <pc:sldMk cId="4253573015" sldId="514"/>
        </pc:sldMkLst>
        <pc:spChg chg="mod">
          <ac:chgData name="Pantelis Balaouras" userId="25e8755020fc1734" providerId="LiveId" clId="{133C1CD8-F43A-4C75-BB42-1336F687C063}" dt="2025-02-14T12:08:47.890" v="630" actId="27636"/>
          <ac:spMkLst>
            <pc:docMk/>
            <pc:sldMk cId="4253573015" sldId="514"/>
            <ac:spMk id="2" creationId="{2AC902AA-D6BA-31FF-5485-450E146EA04D}"/>
          </ac:spMkLst>
        </pc:spChg>
        <pc:spChg chg="mod">
          <ac:chgData name="Pantelis Balaouras" userId="25e8755020fc1734" providerId="LiveId" clId="{133C1CD8-F43A-4C75-BB42-1336F687C063}" dt="2025-02-14T12:09:09.349" v="634" actId="20577"/>
          <ac:spMkLst>
            <pc:docMk/>
            <pc:sldMk cId="4253573015" sldId="514"/>
            <ac:spMk id="3" creationId="{FA1ADC9E-761E-6F01-DA01-AB60959A329F}"/>
          </ac:spMkLst>
        </pc:spChg>
        <pc:spChg chg="add mod">
          <ac:chgData name="Pantelis Balaouras" userId="25e8755020fc1734" providerId="LiveId" clId="{133C1CD8-F43A-4C75-BB42-1336F687C063}" dt="2025-02-14T12:41:55.382" v="979"/>
          <ac:spMkLst>
            <pc:docMk/>
            <pc:sldMk cId="4253573015" sldId="514"/>
            <ac:spMk id="5" creationId="{6787D355-4A6A-AAE8-83E6-F107CFB3866D}"/>
          </ac:spMkLst>
        </pc:spChg>
        <pc:picChg chg="mod">
          <ac:chgData name="Pantelis Balaouras" userId="25e8755020fc1734" providerId="LiveId" clId="{133C1CD8-F43A-4C75-BB42-1336F687C063}" dt="2025-02-14T12:09:17.168" v="636" actId="1076"/>
          <ac:picMkLst>
            <pc:docMk/>
            <pc:sldMk cId="4253573015" sldId="514"/>
            <ac:picMk id="6" creationId="{E9161A8A-304D-766D-DBE5-3421791BC8C3}"/>
          </ac:picMkLst>
        </pc:picChg>
      </pc:sldChg>
      <pc:sldChg chg="addSp modSp mod">
        <pc:chgData name="Pantelis Balaouras" userId="25e8755020fc1734" providerId="LiveId" clId="{133C1CD8-F43A-4C75-BB42-1336F687C063}" dt="2025-02-14T12:01:49.093" v="524"/>
        <pc:sldMkLst>
          <pc:docMk/>
          <pc:sldMk cId="2594250274" sldId="515"/>
        </pc:sldMkLst>
        <pc:spChg chg="mod">
          <ac:chgData name="Pantelis Balaouras" userId="25e8755020fc1734" providerId="LiveId" clId="{133C1CD8-F43A-4C75-BB42-1336F687C063}" dt="2025-02-14T11:57:58.064" v="491" actId="20577"/>
          <ac:spMkLst>
            <pc:docMk/>
            <pc:sldMk cId="2594250274" sldId="515"/>
            <ac:spMk id="2" creationId="{FCB68833-138A-F6F4-9B67-199781A01216}"/>
          </ac:spMkLst>
        </pc:spChg>
        <pc:spChg chg="add mod">
          <ac:chgData name="Pantelis Balaouras" userId="25e8755020fc1734" providerId="LiveId" clId="{133C1CD8-F43A-4C75-BB42-1336F687C063}" dt="2025-02-14T12:01:49.093" v="524"/>
          <ac:spMkLst>
            <pc:docMk/>
            <pc:sldMk cId="2594250274" sldId="515"/>
            <ac:spMk id="6" creationId="{B3C968C4-34C7-EFE2-E158-B29570B2E724}"/>
          </ac:spMkLst>
        </pc:spChg>
      </pc:sldChg>
      <pc:sldChg chg="addSp delSp modSp mod">
        <pc:chgData name="Pantelis Balaouras" userId="25e8755020fc1734" providerId="LiveId" clId="{133C1CD8-F43A-4C75-BB42-1336F687C063}" dt="2025-02-14T12:37:44.145" v="804"/>
        <pc:sldMkLst>
          <pc:docMk/>
          <pc:sldMk cId="2234862491" sldId="633"/>
        </pc:sldMkLst>
        <pc:spChg chg="add mod">
          <ac:chgData name="Pantelis Balaouras" userId="25e8755020fc1734" providerId="LiveId" clId="{133C1CD8-F43A-4C75-BB42-1336F687C063}" dt="2025-02-14T12:37:44.145" v="804"/>
          <ac:spMkLst>
            <pc:docMk/>
            <pc:sldMk cId="2234862491" sldId="633"/>
            <ac:spMk id="2" creationId="{40883BD0-0B69-2882-F248-755E4BD8C059}"/>
          </ac:spMkLst>
        </pc:spChg>
        <pc:spChg chg="mod">
          <ac:chgData name="Pantelis Balaouras" userId="25e8755020fc1734" providerId="LiveId" clId="{133C1CD8-F43A-4C75-BB42-1336F687C063}" dt="2025-02-14T12:37:19.199" v="802" actId="6549"/>
          <ac:spMkLst>
            <pc:docMk/>
            <pc:sldMk cId="2234862491" sldId="633"/>
            <ac:spMk id="24" creationId="{88F39797-8ECA-4CC0-ADFC-28793E1CA72E}"/>
          </ac:spMkLst>
        </pc:spChg>
      </pc:sldChg>
      <pc:sldChg chg="del">
        <pc:chgData name="Pantelis Balaouras" userId="25e8755020fc1734" providerId="LiveId" clId="{133C1CD8-F43A-4C75-BB42-1336F687C063}" dt="2025-02-14T11:27:23.813" v="16" actId="47"/>
        <pc:sldMkLst>
          <pc:docMk/>
          <pc:sldMk cId="2930551308" sldId="636"/>
        </pc:sldMkLst>
      </pc:sldChg>
      <pc:sldChg chg="modSp mod ord">
        <pc:chgData name="Pantelis Balaouras" userId="25e8755020fc1734" providerId="LiveId" clId="{133C1CD8-F43A-4C75-BB42-1336F687C063}" dt="2025-02-14T12:52:48.684" v="1095" actId="1076"/>
        <pc:sldMkLst>
          <pc:docMk/>
          <pc:sldMk cId="1232633236" sldId="640"/>
        </pc:sldMkLst>
        <pc:spChg chg="mod">
          <ac:chgData name="Pantelis Balaouras" userId="25e8755020fc1734" providerId="LiveId" clId="{133C1CD8-F43A-4C75-BB42-1336F687C063}" dt="2025-02-14T11:58:46.621" v="509" actId="6549"/>
          <ac:spMkLst>
            <pc:docMk/>
            <pc:sldMk cId="1232633236" sldId="640"/>
            <ac:spMk id="4" creationId="{E47D0821-8573-4002-9B33-F43C68A1D403}"/>
          </ac:spMkLst>
        </pc:spChg>
        <pc:spChg chg="mod">
          <ac:chgData name="Pantelis Balaouras" userId="25e8755020fc1734" providerId="LiveId" clId="{133C1CD8-F43A-4C75-BB42-1336F687C063}" dt="2025-02-14T12:52:42.819" v="1093" actId="12"/>
          <ac:spMkLst>
            <pc:docMk/>
            <pc:sldMk cId="1232633236" sldId="640"/>
            <ac:spMk id="6" creationId="{AA5AE911-E515-48E3-AB8B-121C68B77A58}"/>
          </ac:spMkLst>
        </pc:spChg>
        <pc:spChg chg="mod">
          <ac:chgData name="Pantelis Balaouras" userId="25e8755020fc1734" providerId="LiveId" clId="{133C1CD8-F43A-4C75-BB42-1336F687C063}" dt="2025-02-14T11:53:04.376" v="484" actId="20577"/>
          <ac:spMkLst>
            <pc:docMk/>
            <pc:sldMk cId="1232633236" sldId="640"/>
            <ac:spMk id="7" creationId="{FBFC3D2D-3505-3640-96D9-E3D4B4742EB0}"/>
          </ac:spMkLst>
        </pc:spChg>
        <pc:picChg chg="mod">
          <ac:chgData name="Pantelis Balaouras" userId="25e8755020fc1734" providerId="LiveId" clId="{133C1CD8-F43A-4C75-BB42-1336F687C063}" dt="2025-02-14T12:52:48.684" v="1095" actId="1076"/>
          <ac:picMkLst>
            <pc:docMk/>
            <pc:sldMk cId="1232633236" sldId="640"/>
            <ac:picMk id="2" creationId="{7A291007-E5F9-AC64-212D-FA7AC7CDF612}"/>
          </ac:picMkLst>
        </pc:picChg>
      </pc:sldChg>
      <pc:sldChg chg="modSp mod">
        <pc:chgData name="Pantelis Balaouras" userId="25e8755020fc1734" providerId="LiveId" clId="{133C1CD8-F43A-4C75-BB42-1336F687C063}" dt="2025-02-14T12:55:58.860" v="1120" actId="1076"/>
        <pc:sldMkLst>
          <pc:docMk/>
          <pc:sldMk cId="1479202351" sldId="645"/>
        </pc:sldMkLst>
        <pc:spChg chg="mod">
          <ac:chgData name="Pantelis Balaouras" userId="25e8755020fc1734" providerId="LiveId" clId="{133C1CD8-F43A-4C75-BB42-1336F687C063}" dt="2025-02-14T12:55:53.079" v="1119" actId="948"/>
          <ac:spMkLst>
            <pc:docMk/>
            <pc:sldMk cId="1479202351" sldId="645"/>
            <ac:spMk id="3" creationId="{127FB641-46AC-075E-04F9-9EDC111B5788}"/>
          </ac:spMkLst>
        </pc:spChg>
        <pc:spChg chg="mod">
          <ac:chgData name="Pantelis Balaouras" userId="25e8755020fc1734" providerId="LiveId" clId="{133C1CD8-F43A-4C75-BB42-1336F687C063}" dt="2025-02-14T12:54:02.402" v="1098" actId="14100"/>
          <ac:spMkLst>
            <pc:docMk/>
            <pc:sldMk cId="1479202351" sldId="645"/>
            <ac:spMk id="5" creationId="{EB32798E-C45F-F437-D134-51182A9E70F6}"/>
          </ac:spMkLst>
        </pc:spChg>
        <pc:picChg chg="mod">
          <ac:chgData name="Pantelis Balaouras" userId="25e8755020fc1734" providerId="LiveId" clId="{133C1CD8-F43A-4C75-BB42-1336F687C063}" dt="2025-02-14T12:55:58.860" v="1120" actId="1076"/>
          <ac:picMkLst>
            <pc:docMk/>
            <pc:sldMk cId="1479202351" sldId="645"/>
            <ac:picMk id="1026" creationId="{03B04DEC-C4A8-F51B-79E9-E2096E15BC9A}"/>
          </ac:picMkLst>
        </pc:picChg>
      </pc:sldChg>
      <pc:sldChg chg="addSp delSp modSp mod">
        <pc:chgData name="Pantelis Balaouras" userId="25e8755020fc1734" providerId="LiveId" clId="{133C1CD8-F43A-4C75-BB42-1336F687C063}" dt="2025-02-14T12:58:08.806" v="1129" actId="113"/>
        <pc:sldMkLst>
          <pc:docMk/>
          <pc:sldMk cId="64236480" sldId="646"/>
        </pc:sldMkLst>
        <pc:spChg chg="mod">
          <ac:chgData name="Pantelis Balaouras" userId="25e8755020fc1734" providerId="LiveId" clId="{133C1CD8-F43A-4C75-BB42-1336F687C063}" dt="2025-02-14T12:58:08.806" v="1129" actId="113"/>
          <ac:spMkLst>
            <pc:docMk/>
            <pc:sldMk cId="64236480" sldId="646"/>
            <ac:spMk id="3" creationId="{127FB641-46AC-075E-04F9-9EDC111B5788}"/>
          </ac:spMkLst>
        </pc:spChg>
        <pc:spChg chg="add mod">
          <ac:chgData name="Pantelis Balaouras" userId="25e8755020fc1734" providerId="LiveId" clId="{133C1CD8-F43A-4C75-BB42-1336F687C063}" dt="2025-02-14T12:54:09.682" v="1100"/>
          <ac:spMkLst>
            <pc:docMk/>
            <pc:sldMk cId="64236480" sldId="646"/>
            <ac:spMk id="7" creationId="{911A8E12-665E-6D96-DE80-090C61097F84}"/>
          </ac:spMkLst>
        </pc:spChg>
      </pc:sldChg>
      <pc:sldChg chg="modSp del mod">
        <pc:chgData name="Pantelis Balaouras" userId="25e8755020fc1734" providerId="LiveId" clId="{133C1CD8-F43A-4C75-BB42-1336F687C063}" dt="2025-02-14T12:06:54.055" v="590" actId="47"/>
        <pc:sldMkLst>
          <pc:docMk/>
          <pc:sldMk cId="2987365422" sldId="647"/>
        </pc:sldMkLst>
      </pc:sldChg>
      <pc:sldChg chg="addSp delSp modSp mod">
        <pc:chgData name="Pantelis Balaouras" userId="25e8755020fc1734" providerId="LiveId" clId="{133C1CD8-F43A-4C75-BB42-1336F687C063}" dt="2025-02-14T12:51:41.403" v="1076" actId="688"/>
        <pc:sldMkLst>
          <pc:docMk/>
          <pc:sldMk cId="3194376100" sldId="649"/>
        </pc:sldMkLst>
        <pc:spChg chg="mod ord">
          <ac:chgData name="Pantelis Balaouras" userId="25e8755020fc1734" providerId="LiveId" clId="{133C1CD8-F43A-4C75-BB42-1336F687C063}" dt="2025-02-14T12:49:50.665" v="1073" actId="167"/>
          <ac:spMkLst>
            <pc:docMk/>
            <pc:sldMk cId="3194376100" sldId="649"/>
            <ac:spMk id="3" creationId="{B58ED792-A649-4F3C-8D52-E407A731CD05}"/>
          </ac:spMkLst>
        </pc:spChg>
        <pc:spChg chg="add mod">
          <ac:chgData name="Pantelis Balaouras" userId="25e8755020fc1734" providerId="LiveId" clId="{133C1CD8-F43A-4C75-BB42-1336F687C063}" dt="2025-02-14T12:01:45.045" v="522"/>
          <ac:spMkLst>
            <pc:docMk/>
            <pc:sldMk cId="3194376100" sldId="649"/>
            <ac:spMk id="5" creationId="{4F84FC3D-FBCF-8DEF-2556-489B955D9DE8}"/>
          </ac:spMkLst>
        </pc:spChg>
        <pc:spChg chg="mod">
          <ac:chgData name="Pantelis Balaouras" userId="25e8755020fc1734" providerId="LiveId" clId="{133C1CD8-F43A-4C75-BB42-1336F687C063}" dt="2025-02-14T11:27:45.001" v="19" actId="113"/>
          <ac:spMkLst>
            <pc:docMk/>
            <pc:sldMk cId="3194376100" sldId="649"/>
            <ac:spMk id="7" creationId="{7D92456D-9945-999B-9A9A-3255B19CCCE4}"/>
          </ac:spMkLst>
        </pc:spChg>
        <pc:spChg chg="mod">
          <ac:chgData name="Pantelis Balaouras" userId="25e8755020fc1734" providerId="LiveId" clId="{133C1CD8-F43A-4C75-BB42-1336F687C063}" dt="2025-02-14T11:27:55.133" v="21" actId="115"/>
          <ac:spMkLst>
            <pc:docMk/>
            <pc:sldMk cId="3194376100" sldId="649"/>
            <ac:spMk id="11" creationId="{BB0744E3-6AB2-F158-7832-8E8C1A7297A7}"/>
          </ac:spMkLst>
        </pc:spChg>
        <pc:picChg chg="mod">
          <ac:chgData name="Pantelis Balaouras" userId="25e8755020fc1734" providerId="LiveId" clId="{133C1CD8-F43A-4C75-BB42-1336F687C063}" dt="2025-02-14T12:49:10.147" v="1067" actId="1582"/>
          <ac:picMkLst>
            <pc:docMk/>
            <pc:sldMk cId="3194376100" sldId="649"/>
            <ac:picMk id="8" creationId="{69131483-4C80-B815-61D0-D83473A0502A}"/>
          </ac:picMkLst>
        </pc:picChg>
        <pc:picChg chg="add mod">
          <ac:chgData name="Pantelis Balaouras" userId="25e8755020fc1734" providerId="LiveId" clId="{133C1CD8-F43A-4C75-BB42-1336F687C063}" dt="2025-02-14T12:49:35.663" v="1071" actId="1076"/>
          <ac:picMkLst>
            <pc:docMk/>
            <pc:sldMk cId="3194376100" sldId="649"/>
            <ac:picMk id="13" creationId="{0A2865E9-5D4D-9620-EEA8-994B283445BA}"/>
          </ac:picMkLst>
        </pc:picChg>
      </pc:sldChg>
      <pc:sldChg chg="addSp delSp modSp mod modClrScheme chgLayout">
        <pc:chgData name="Pantelis Balaouras" userId="25e8755020fc1734" providerId="LiveId" clId="{133C1CD8-F43A-4C75-BB42-1336F687C063}" dt="2025-02-14T12:42:53.866" v="993" actId="113"/>
        <pc:sldMkLst>
          <pc:docMk/>
          <pc:sldMk cId="3033817549" sldId="650"/>
        </pc:sldMkLst>
        <pc:spChg chg="add mod ord">
          <ac:chgData name="Pantelis Balaouras" userId="25e8755020fc1734" providerId="LiveId" clId="{133C1CD8-F43A-4C75-BB42-1336F687C063}" dt="2025-02-14T12:42:53.866" v="993" actId="113"/>
          <ac:spMkLst>
            <pc:docMk/>
            <pc:sldMk cId="3033817549" sldId="650"/>
            <ac:spMk id="4" creationId="{E7653B43-46AB-345C-7DED-976956105A0B}"/>
          </ac:spMkLst>
        </pc:spChg>
        <pc:spChg chg="add mod">
          <ac:chgData name="Pantelis Balaouras" userId="25e8755020fc1734" providerId="LiveId" clId="{133C1CD8-F43A-4C75-BB42-1336F687C063}" dt="2025-02-14T12:42:04.821" v="981"/>
          <ac:spMkLst>
            <pc:docMk/>
            <pc:sldMk cId="3033817549" sldId="650"/>
            <ac:spMk id="5" creationId="{8949F395-105A-6AB6-ADD1-BA1954782E9A}"/>
          </ac:spMkLst>
        </pc:spChg>
        <pc:spChg chg="add mod">
          <ac:chgData name="Pantelis Balaouras" userId="25e8755020fc1734" providerId="LiveId" clId="{133C1CD8-F43A-4C75-BB42-1336F687C063}" dt="2025-02-14T12:42:38.788" v="990" actId="27636"/>
          <ac:spMkLst>
            <pc:docMk/>
            <pc:sldMk cId="3033817549" sldId="650"/>
            <ac:spMk id="7" creationId="{FA0C60A5-6D9F-4DC6-1AC0-94AEE8C89652}"/>
          </ac:spMkLst>
        </pc:spChg>
        <pc:spChg chg="mod">
          <ac:chgData name="Pantelis Balaouras" userId="25e8755020fc1734" providerId="LiveId" clId="{133C1CD8-F43A-4C75-BB42-1336F687C063}" dt="2025-02-14T12:42:34.849" v="986" actId="21"/>
          <ac:spMkLst>
            <pc:docMk/>
            <pc:sldMk cId="3033817549" sldId="650"/>
            <ac:spMk id="15" creationId="{12A8CA89-4876-795A-DD9D-A6926CAB3670}"/>
          </ac:spMkLst>
        </pc:spChg>
      </pc:sldChg>
      <pc:sldChg chg="addSp modSp">
        <pc:chgData name="Pantelis Balaouras" userId="25e8755020fc1734" providerId="LiveId" clId="{133C1CD8-F43A-4C75-BB42-1336F687C063}" dt="2025-02-14T12:01:46.948" v="523"/>
        <pc:sldMkLst>
          <pc:docMk/>
          <pc:sldMk cId="1217043416" sldId="651"/>
        </pc:sldMkLst>
        <pc:spChg chg="add mod">
          <ac:chgData name="Pantelis Balaouras" userId="25e8755020fc1734" providerId="LiveId" clId="{133C1CD8-F43A-4C75-BB42-1336F687C063}" dt="2025-02-14T12:01:46.948" v="523"/>
          <ac:spMkLst>
            <pc:docMk/>
            <pc:sldMk cId="1217043416" sldId="651"/>
            <ac:spMk id="9" creationId="{3220343E-258D-6870-3BE9-A490FCE75E86}"/>
          </ac:spMkLst>
        </pc:spChg>
      </pc:sldChg>
      <pc:sldChg chg="addSp delSp modSp mod modClrScheme chgLayout">
        <pc:chgData name="Pantelis Balaouras" userId="25e8755020fc1734" providerId="LiveId" clId="{133C1CD8-F43A-4C75-BB42-1336F687C063}" dt="2025-02-14T12:46:11.622" v="1051" actId="12"/>
        <pc:sldMkLst>
          <pc:docMk/>
          <pc:sldMk cId="2883650710" sldId="655"/>
        </pc:sldMkLst>
        <pc:spChg chg="mod ord">
          <ac:chgData name="Pantelis Balaouras" userId="25e8755020fc1734" providerId="LiveId" clId="{133C1CD8-F43A-4C75-BB42-1336F687C063}" dt="2025-02-14T12:45:11.282" v="1041" actId="20577"/>
          <ac:spMkLst>
            <pc:docMk/>
            <pc:sldMk cId="2883650710" sldId="655"/>
            <ac:spMk id="2" creationId="{35827CA2-7851-5E7A-A1E8-B0DA3C76B9F5}"/>
          </ac:spMkLst>
        </pc:spChg>
        <pc:spChg chg="add mod ord">
          <ac:chgData name="Pantelis Balaouras" userId="25e8755020fc1734" providerId="LiveId" clId="{133C1CD8-F43A-4C75-BB42-1336F687C063}" dt="2025-02-14T12:46:11.622" v="1051" actId="12"/>
          <ac:spMkLst>
            <pc:docMk/>
            <pc:sldMk cId="2883650710" sldId="655"/>
            <ac:spMk id="3" creationId="{CD5FDA35-A41F-25D3-E74E-D8C4697604D8}"/>
          </ac:spMkLst>
        </pc:spChg>
        <pc:spChg chg="add mod">
          <ac:chgData name="Pantelis Balaouras" userId="25e8755020fc1734" providerId="LiveId" clId="{133C1CD8-F43A-4C75-BB42-1336F687C063}" dt="2025-02-14T12:43:18.154" v="999"/>
          <ac:spMkLst>
            <pc:docMk/>
            <pc:sldMk cId="2883650710" sldId="655"/>
            <ac:spMk id="6" creationId="{D882594C-54EA-ED03-D97D-418AD2C780FA}"/>
          </ac:spMkLst>
        </pc:spChg>
      </pc:sldChg>
      <pc:sldChg chg="addSp delSp modSp mod">
        <pc:chgData name="Pantelis Balaouras" userId="25e8755020fc1734" providerId="LiveId" clId="{133C1CD8-F43A-4C75-BB42-1336F687C063}" dt="2025-02-14T12:01:57.125" v="527"/>
        <pc:sldMkLst>
          <pc:docMk/>
          <pc:sldMk cId="1827985046" sldId="658"/>
        </pc:sldMkLst>
        <pc:spChg chg="mod">
          <ac:chgData name="Pantelis Balaouras" userId="25e8755020fc1734" providerId="LiveId" clId="{133C1CD8-F43A-4C75-BB42-1336F687C063}" dt="2025-02-14T11:58:06.624" v="493" actId="20577"/>
          <ac:spMkLst>
            <pc:docMk/>
            <pc:sldMk cId="1827985046" sldId="658"/>
            <ac:spMk id="2" creationId="{CFE13D3D-DB9F-D9ED-BA6B-E317431CCD2C}"/>
          </ac:spMkLst>
        </pc:spChg>
        <pc:spChg chg="mod">
          <ac:chgData name="Pantelis Balaouras" userId="25e8755020fc1734" providerId="LiveId" clId="{133C1CD8-F43A-4C75-BB42-1336F687C063}" dt="2025-02-14T11:58:17.886" v="496" actId="20577"/>
          <ac:spMkLst>
            <pc:docMk/>
            <pc:sldMk cId="1827985046" sldId="658"/>
            <ac:spMk id="3" creationId="{DD5B321F-EC06-C5B3-D3CE-0ECE83236C10}"/>
          </ac:spMkLst>
        </pc:spChg>
        <pc:spChg chg="add mod">
          <ac:chgData name="Pantelis Balaouras" userId="25e8755020fc1734" providerId="LiveId" clId="{133C1CD8-F43A-4C75-BB42-1336F687C063}" dt="2025-02-14T12:01:57.125" v="527"/>
          <ac:spMkLst>
            <pc:docMk/>
            <pc:sldMk cId="1827985046" sldId="658"/>
            <ac:spMk id="9" creationId="{B7A6A775-435A-7E5B-E372-FBBD99310310}"/>
          </ac:spMkLst>
        </pc:spChg>
      </pc:sldChg>
      <pc:sldChg chg="addSp delSp modSp add mod modClrScheme chgLayout">
        <pc:chgData name="Pantelis Balaouras" userId="25e8755020fc1734" providerId="LiveId" clId="{133C1CD8-F43A-4C75-BB42-1336F687C063}" dt="2025-02-14T12:01:20.431" v="521" actId="255"/>
        <pc:sldMkLst>
          <pc:docMk/>
          <pc:sldMk cId="1386681379" sldId="659"/>
        </pc:sldMkLst>
        <pc:spChg chg="add mod">
          <ac:chgData name="Pantelis Balaouras" userId="25e8755020fc1734" providerId="LiveId" clId="{133C1CD8-F43A-4C75-BB42-1336F687C063}" dt="2025-02-14T12:01:20.431" v="521" actId="255"/>
          <ac:spMkLst>
            <pc:docMk/>
            <pc:sldMk cId="1386681379" sldId="659"/>
            <ac:spMk id="3" creationId="{09ACB8A8-69E6-63F0-B53A-0FE551347E33}"/>
          </ac:spMkLst>
        </pc:spChg>
        <pc:spChg chg="mod ord">
          <ac:chgData name="Pantelis Balaouras" userId="25e8755020fc1734" providerId="LiveId" clId="{133C1CD8-F43A-4C75-BB42-1336F687C063}" dt="2025-02-14T11:26:46.935" v="11" actId="108"/>
          <ac:spMkLst>
            <pc:docMk/>
            <pc:sldMk cId="1386681379" sldId="659"/>
            <ac:spMk id="4" creationId="{9C331BD6-FFBD-9832-3B7B-3D55C0AF36AF}"/>
          </ac:spMkLst>
        </pc:spChg>
        <pc:spChg chg="mod ord">
          <ac:chgData name="Pantelis Balaouras" userId="25e8755020fc1734" providerId="LiveId" clId="{133C1CD8-F43A-4C75-BB42-1336F687C063}" dt="2025-02-14T11:27:32.232" v="17" actId="114"/>
          <ac:spMkLst>
            <pc:docMk/>
            <pc:sldMk cId="1386681379" sldId="659"/>
            <ac:spMk id="6" creationId="{E79C2E5E-EFFF-6B0F-36BA-7F4D0F7F9BC2}"/>
          </ac:spMkLst>
        </pc:spChg>
        <pc:graphicFrameChg chg="mod">
          <ac:chgData name="Pantelis Balaouras" userId="25e8755020fc1734" providerId="LiveId" clId="{133C1CD8-F43A-4C75-BB42-1336F687C063}" dt="2025-02-14T11:27:16.838" v="15" actId="1076"/>
          <ac:graphicFrameMkLst>
            <pc:docMk/>
            <pc:sldMk cId="1386681379" sldId="659"/>
            <ac:graphicFrameMk id="2" creationId="{01181C49-46F5-F1C9-FE11-44E371056C4C}"/>
          </ac:graphicFrameMkLst>
        </pc:graphicFrameChg>
      </pc:sldChg>
      <pc:sldChg chg="delSp modSp add mod">
        <pc:chgData name="Pantelis Balaouras" userId="25e8755020fc1734" providerId="LiveId" clId="{133C1CD8-F43A-4C75-BB42-1336F687C063}" dt="2025-02-14T12:41:15.648" v="974" actId="478"/>
        <pc:sldMkLst>
          <pc:docMk/>
          <pc:sldMk cId="1479871266" sldId="660"/>
        </pc:sldMkLst>
        <pc:spChg chg="mod">
          <ac:chgData name="Pantelis Balaouras" userId="25e8755020fc1734" providerId="LiveId" clId="{133C1CD8-F43A-4C75-BB42-1336F687C063}" dt="2025-02-14T11:45:57.524" v="134" actId="6549"/>
          <ac:spMkLst>
            <pc:docMk/>
            <pc:sldMk cId="1479871266" sldId="660"/>
            <ac:spMk id="4" creationId="{A48F6E38-25BB-B5C2-7922-323368B6C466}"/>
          </ac:spMkLst>
        </pc:spChg>
        <pc:spChg chg="mod">
          <ac:chgData name="Pantelis Balaouras" userId="25e8755020fc1734" providerId="LiveId" clId="{133C1CD8-F43A-4C75-BB42-1336F687C063}" dt="2025-02-14T12:40:59.733" v="971" actId="27636"/>
          <ac:spMkLst>
            <pc:docMk/>
            <pc:sldMk cId="1479871266" sldId="660"/>
            <ac:spMk id="6" creationId="{FC328B8B-5BC6-4E67-B998-E76F46A8908F}"/>
          </ac:spMkLst>
        </pc:spChg>
      </pc:sldChg>
      <pc:sldChg chg="delSp modSp add mod modClrScheme chgLayout">
        <pc:chgData name="Pantelis Balaouras" userId="25e8755020fc1734" providerId="LiveId" clId="{133C1CD8-F43A-4C75-BB42-1336F687C063}" dt="2025-02-14T12:07:03.923" v="601" actId="20577"/>
        <pc:sldMkLst>
          <pc:docMk/>
          <pc:sldMk cId="2551648236" sldId="661"/>
        </pc:sldMkLst>
        <pc:spChg chg="mod">
          <ac:chgData name="Pantelis Balaouras" userId="25e8755020fc1734" providerId="LiveId" clId="{133C1CD8-F43A-4C75-BB42-1336F687C063}" dt="2025-02-14T12:05:43.428" v="576" actId="1076"/>
          <ac:spMkLst>
            <pc:docMk/>
            <pc:sldMk cId="2551648236" sldId="661"/>
            <ac:spMk id="2" creationId="{BCDAF8F3-6BF0-73FC-AA2D-6448361E3452}"/>
          </ac:spMkLst>
        </pc:spChg>
        <pc:spChg chg="mod">
          <ac:chgData name="Pantelis Balaouras" userId="25e8755020fc1734" providerId="LiveId" clId="{133C1CD8-F43A-4C75-BB42-1336F687C063}" dt="2025-02-14T12:05:57.822" v="577" actId="1076"/>
          <ac:spMkLst>
            <pc:docMk/>
            <pc:sldMk cId="2551648236" sldId="661"/>
            <ac:spMk id="3" creationId="{C8BF0728-E5F2-3E6A-06CD-C3C42DB76777}"/>
          </ac:spMkLst>
        </pc:spChg>
        <pc:spChg chg="mod ord">
          <ac:chgData name="Pantelis Balaouras" userId="25e8755020fc1734" providerId="LiveId" clId="{133C1CD8-F43A-4C75-BB42-1336F687C063}" dt="2025-02-14T12:07:03.923" v="601" actId="20577"/>
          <ac:spMkLst>
            <pc:docMk/>
            <pc:sldMk cId="2551648236" sldId="661"/>
            <ac:spMk id="4" creationId="{008C61B8-E443-8248-2399-400E9E26DE6A}"/>
          </ac:spMkLst>
        </pc:spChg>
        <pc:spChg chg="mod ord">
          <ac:chgData name="Pantelis Balaouras" userId="25e8755020fc1734" providerId="LiveId" clId="{133C1CD8-F43A-4C75-BB42-1336F687C063}" dt="2025-02-14T12:05:35.287" v="575" actId="14100"/>
          <ac:spMkLst>
            <pc:docMk/>
            <pc:sldMk cId="2551648236" sldId="661"/>
            <ac:spMk id="5" creationId="{DC7CCE91-738D-5DCD-BF54-1CB38798180D}"/>
          </ac:spMkLst>
        </pc:spChg>
        <pc:spChg chg="mod">
          <ac:chgData name="Pantelis Balaouras" userId="25e8755020fc1734" providerId="LiveId" clId="{133C1CD8-F43A-4C75-BB42-1336F687C063}" dt="2025-02-14T12:05:57.822" v="577" actId="1076"/>
          <ac:spMkLst>
            <pc:docMk/>
            <pc:sldMk cId="2551648236" sldId="661"/>
            <ac:spMk id="9" creationId="{C66AA8DA-774A-673A-FCAB-9F0C4C2358F9}"/>
          </ac:spMkLst>
        </pc:spChg>
        <pc:picChg chg="mod">
          <ac:chgData name="Pantelis Balaouras" userId="25e8755020fc1734" providerId="LiveId" clId="{133C1CD8-F43A-4C75-BB42-1336F687C063}" dt="2025-02-14T12:05:57.822" v="577" actId="1076"/>
          <ac:picMkLst>
            <pc:docMk/>
            <pc:sldMk cId="2551648236" sldId="661"/>
            <ac:picMk id="8" creationId="{5FE92CB6-55BF-4B07-9CFB-A34055A3D60C}"/>
          </ac:picMkLst>
        </pc:picChg>
      </pc:sldChg>
      <pc:sldChg chg="addSp delSp modSp add del mod ord delAnim">
        <pc:chgData name="Pantelis Balaouras" userId="25e8755020fc1734" providerId="LiveId" clId="{133C1CD8-F43A-4C75-BB42-1336F687C063}" dt="2025-02-14T12:07:42.310" v="606" actId="47"/>
        <pc:sldMkLst>
          <pc:docMk/>
          <pc:sldMk cId="3846616077" sldId="662"/>
        </pc:sldMkLst>
      </pc:sldChg>
      <pc:sldChg chg="modSp new mod">
        <pc:chgData name="Pantelis Balaouras" userId="25e8755020fc1734" providerId="LiveId" clId="{133C1CD8-F43A-4C75-BB42-1336F687C063}" dt="2025-02-14T12:08:21.643" v="622" actId="1076"/>
        <pc:sldMkLst>
          <pc:docMk/>
          <pc:sldMk cId="1157355346" sldId="663"/>
        </pc:sldMkLst>
        <pc:spChg chg="mod">
          <ac:chgData name="Pantelis Balaouras" userId="25e8755020fc1734" providerId="LiveId" clId="{133C1CD8-F43A-4C75-BB42-1336F687C063}" dt="2025-02-14T12:07:56.147" v="619" actId="20577"/>
          <ac:spMkLst>
            <pc:docMk/>
            <pc:sldMk cId="1157355346" sldId="663"/>
            <ac:spMk id="2" creationId="{7D442BB2-9CC0-AFBA-9157-54B6E4D9ABF9}"/>
          </ac:spMkLst>
        </pc:spChg>
        <pc:spChg chg="mod">
          <ac:chgData name="Pantelis Balaouras" userId="25e8755020fc1734" providerId="LiveId" clId="{133C1CD8-F43A-4C75-BB42-1336F687C063}" dt="2025-02-14T12:08:21.643" v="622" actId="1076"/>
          <ac:spMkLst>
            <pc:docMk/>
            <pc:sldMk cId="1157355346" sldId="663"/>
            <ac:spMk id="3" creationId="{51CA7555-1517-23A9-326D-0BDED474628A}"/>
          </ac:spMkLst>
        </pc:spChg>
      </pc:sldChg>
      <pc:sldChg chg="addSp delSp modSp add del mod modClrScheme chgLayout">
        <pc:chgData name="Pantelis Balaouras" userId="25e8755020fc1734" providerId="LiveId" clId="{133C1CD8-F43A-4C75-BB42-1336F687C063}" dt="2025-02-14T12:35:24.380" v="787" actId="47"/>
        <pc:sldMkLst>
          <pc:docMk/>
          <pc:sldMk cId="1316530927" sldId="664"/>
        </pc:sldMkLst>
      </pc:sldChg>
      <pc:sldChg chg="addSp delSp modSp add del mod">
        <pc:chgData name="Pantelis Balaouras" userId="25e8755020fc1734" providerId="LiveId" clId="{133C1CD8-F43A-4C75-BB42-1336F687C063}" dt="2025-02-14T12:34:54.255" v="783" actId="47"/>
        <pc:sldMkLst>
          <pc:docMk/>
          <pc:sldMk cId="473093453" sldId="665"/>
        </pc:sldMkLst>
      </pc:sldChg>
      <pc:sldChg chg="addSp delSp modSp new mod modClrScheme chgLayout">
        <pc:chgData name="Pantelis Balaouras" userId="25e8755020fc1734" providerId="LiveId" clId="{133C1CD8-F43A-4C75-BB42-1336F687C063}" dt="2025-02-14T12:43:08.200" v="997"/>
        <pc:sldMkLst>
          <pc:docMk/>
          <pc:sldMk cId="3394468439" sldId="666"/>
        </pc:sldMkLst>
        <pc:spChg chg="add mod ord">
          <ac:chgData name="Pantelis Balaouras" userId="25e8755020fc1734" providerId="LiveId" clId="{133C1CD8-F43A-4C75-BB42-1336F687C063}" dt="2025-02-14T12:34:41.530" v="781" actId="20577"/>
          <ac:spMkLst>
            <pc:docMk/>
            <pc:sldMk cId="3394468439" sldId="666"/>
            <ac:spMk id="5" creationId="{65F5B426-43DC-5B13-4505-FA2B3DBF3D18}"/>
          </ac:spMkLst>
        </pc:spChg>
        <pc:spChg chg="add mod ord">
          <ac:chgData name="Pantelis Balaouras" userId="25e8755020fc1734" providerId="LiveId" clId="{133C1CD8-F43A-4C75-BB42-1336F687C063}" dt="2025-02-14T12:36:02.128" v="791" actId="948"/>
          <ac:spMkLst>
            <pc:docMk/>
            <pc:sldMk cId="3394468439" sldId="666"/>
            <ac:spMk id="6" creationId="{C18CE417-BF95-24F4-2D82-8115CB6CA79F}"/>
          </ac:spMkLst>
        </pc:spChg>
        <pc:spChg chg="add mod">
          <ac:chgData name="Pantelis Balaouras" userId="25e8755020fc1734" providerId="LiveId" clId="{133C1CD8-F43A-4C75-BB42-1336F687C063}" dt="2025-02-14T12:43:08.200" v="997"/>
          <ac:spMkLst>
            <pc:docMk/>
            <pc:sldMk cId="3394468439" sldId="666"/>
            <ac:spMk id="7" creationId="{AC06991C-D7B6-9F3B-18B2-0DDFB7246D2D}"/>
          </ac:spMkLst>
        </pc:spChg>
      </pc:sldChg>
      <pc:sldChg chg="addSp modSp new mod">
        <pc:chgData name="Pantelis Balaouras" userId="25e8755020fc1734" providerId="LiveId" clId="{133C1CD8-F43A-4C75-BB42-1336F687C063}" dt="2025-02-14T12:43:06.505" v="996"/>
        <pc:sldMkLst>
          <pc:docMk/>
          <pc:sldMk cId="1052481908" sldId="667"/>
        </pc:sldMkLst>
        <pc:spChg chg="mod">
          <ac:chgData name="Pantelis Balaouras" userId="25e8755020fc1734" providerId="LiveId" clId="{133C1CD8-F43A-4C75-BB42-1336F687C063}" dt="2025-02-14T12:35:14.888" v="785"/>
          <ac:spMkLst>
            <pc:docMk/>
            <pc:sldMk cId="1052481908" sldId="667"/>
            <ac:spMk id="2" creationId="{751F5A38-6FE0-7C5C-E912-FDCF388D356C}"/>
          </ac:spMkLst>
        </pc:spChg>
        <pc:spChg chg="mod">
          <ac:chgData name="Pantelis Balaouras" userId="25e8755020fc1734" providerId="LiveId" clId="{133C1CD8-F43A-4C75-BB42-1336F687C063}" dt="2025-02-14T12:35:21.504" v="786"/>
          <ac:spMkLst>
            <pc:docMk/>
            <pc:sldMk cId="1052481908" sldId="667"/>
            <ac:spMk id="3" creationId="{9D8C8388-7783-FCDB-8B8A-211D88067D14}"/>
          </ac:spMkLst>
        </pc:spChg>
        <pc:spChg chg="add mod">
          <ac:chgData name="Pantelis Balaouras" userId="25e8755020fc1734" providerId="LiveId" clId="{133C1CD8-F43A-4C75-BB42-1336F687C063}" dt="2025-02-14T12:43:06.505" v="996"/>
          <ac:spMkLst>
            <pc:docMk/>
            <pc:sldMk cId="1052481908" sldId="667"/>
            <ac:spMk id="4" creationId="{6529FF2A-1248-4464-2869-726CB2EFDF3F}"/>
          </ac:spMkLst>
        </pc:spChg>
      </pc:sldChg>
      <pc:sldChg chg="modSp add mod">
        <pc:chgData name="Pantelis Balaouras" userId="25e8755020fc1734" providerId="LiveId" clId="{133C1CD8-F43A-4C75-BB42-1336F687C063}" dt="2025-02-14T12:47:17.155" v="1065" actId="12"/>
        <pc:sldMkLst>
          <pc:docMk/>
          <pc:sldMk cId="534158837" sldId="668"/>
        </pc:sldMkLst>
        <pc:spChg chg="mod">
          <ac:chgData name="Pantelis Balaouras" userId="25e8755020fc1734" providerId="LiveId" clId="{133C1CD8-F43A-4C75-BB42-1336F687C063}" dt="2025-02-14T12:45:22.820" v="1044" actId="20577"/>
          <ac:spMkLst>
            <pc:docMk/>
            <pc:sldMk cId="534158837" sldId="668"/>
            <ac:spMk id="2" creationId="{0B26E8EA-F42B-93A3-C858-9534813DED90}"/>
          </ac:spMkLst>
        </pc:spChg>
        <pc:spChg chg="mod">
          <ac:chgData name="Pantelis Balaouras" userId="25e8755020fc1734" providerId="LiveId" clId="{133C1CD8-F43A-4C75-BB42-1336F687C063}" dt="2025-02-14T12:47:17.155" v="1065" actId="12"/>
          <ac:spMkLst>
            <pc:docMk/>
            <pc:sldMk cId="534158837" sldId="668"/>
            <ac:spMk id="3" creationId="{D01EE55B-D282-D006-CF13-F1D5B15088E2}"/>
          </ac:spMkLst>
        </pc:spChg>
      </pc:sldChg>
    </pc:docChg>
  </pc:docChgLst>
  <pc:docChgLst>
    <pc:chgData name="Michaela Mönter" userId="7c2a0341-63eb-454a-be55-cee78763ec1b" providerId="ADAL" clId="{CE33843B-8CF0-4903-B4FD-99010C77A6F2}"/>
    <pc:docChg chg="custSel addSld delSld modSld modMainMaster">
      <pc:chgData name="Michaela Mönter" userId="7c2a0341-63eb-454a-be55-cee78763ec1b" providerId="ADAL" clId="{CE33843B-8CF0-4903-B4FD-99010C77A6F2}" dt="2025-05-13T12:56:08.736" v="646" actId="20577"/>
      <pc:docMkLst>
        <pc:docMk/>
      </pc:docMkLst>
      <pc:sldChg chg="add del setBg">
        <pc:chgData name="Michaela Mönter" userId="7c2a0341-63eb-454a-be55-cee78763ec1b" providerId="ADAL" clId="{CE33843B-8CF0-4903-B4FD-99010C77A6F2}" dt="2025-05-13T09:41:09.348" v="57" actId="47"/>
        <pc:sldMkLst>
          <pc:docMk/>
          <pc:sldMk cId="0" sldId="258"/>
        </pc:sldMkLst>
      </pc:sldChg>
      <pc:sldChg chg="modSp mod">
        <pc:chgData name="Michaela Mönter" userId="7c2a0341-63eb-454a-be55-cee78763ec1b" providerId="ADAL" clId="{CE33843B-8CF0-4903-B4FD-99010C77A6F2}" dt="2025-05-13T11:25:50.862" v="261" actId="27636"/>
        <pc:sldMkLst>
          <pc:docMk/>
          <pc:sldMk cId="0" sldId="259"/>
        </pc:sldMkLst>
        <pc:spChg chg="mod">
          <ac:chgData name="Michaela Mönter" userId="7c2a0341-63eb-454a-be55-cee78763ec1b" providerId="ADAL" clId="{CE33843B-8CF0-4903-B4FD-99010C77A6F2}" dt="2025-05-13T11:25:50.862" v="261" actId="27636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Michaela Mönter" userId="7c2a0341-63eb-454a-be55-cee78763ec1b" providerId="ADAL" clId="{CE33843B-8CF0-4903-B4FD-99010C77A6F2}" dt="2025-05-13T11:13:28.241" v="139" actId="790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Michaela Mönter" userId="7c2a0341-63eb-454a-be55-cee78763ec1b" providerId="ADAL" clId="{CE33843B-8CF0-4903-B4FD-99010C77A6F2}" dt="2025-05-13T11:13:32.508" v="140" actId="313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Michaela Mönter" userId="7c2a0341-63eb-454a-be55-cee78763ec1b" providerId="ADAL" clId="{CE33843B-8CF0-4903-B4FD-99010C77A6F2}" dt="2025-05-13T11:13:28.241" v="139" actId="790"/>
          <ac:spMkLst>
            <pc:docMk/>
            <pc:sldMk cId="0" sldId="259"/>
            <ac:spMk id="131" creationId="{00000000-0000-0000-0000-000000000000}"/>
          </ac:spMkLst>
        </pc:spChg>
      </pc:sldChg>
      <pc:sldChg chg="modSp mod">
        <pc:chgData name="Michaela Mönter" userId="7c2a0341-63eb-454a-be55-cee78763ec1b" providerId="ADAL" clId="{CE33843B-8CF0-4903-B4FD-99010C77A6F2}" dt="2025-05-13T11:46:27.625" v="566" actId="790"/>
        <pc:sldMkLst>
          <pc:docMk/>
          <pc:sldMk cId="757881950" sldId="296"/>
        </pc:sldMkLst>
        <pc:spChg chg="mod">
          <ac:chgData name="Michaela Mönter" userId="7c2a0341-63eb-454a-be55-cee78763ec1b" providerId="ADAL" clId="{CE33843B-8CF0-4903-B4FD-99010C77A6F2}" dt="2025-05-13T11:46:27.625" v="566" actId="790"/>
          <ac:spMkLst>
            <pc:docMk/>
            <pc:sldMk cId="757881950" sldId="296"/>
            <ac:spMk id="3" creationId="{FD82B50E-5580-73BB-F426-E7E744C8A3F6}"/>
          </ac:spMkLst>
        </pc:spChg>
        <pc:spChg chg="mod">
          <ac:chgData name="Michaela Mönter" userId="7c2a0341-63eb-454a-be55-cee78763ec1b" providerId="ADAL" clId="{CE33843B-8CF0-4903-B4FD-99010C77A6F2}" dt="2025-05-13T11:46:27.625" v="566" actId="790"/>
          <ac:spMkLst>
            <pc:docMk/>
            <pc:sldMk cId="757881950" sldId="296"/>
            <ac:spMk id="4" creationId="{E9C56DBA-3CDD-4F31-8203-CE1939C66906}"/>
          </ac:spMkLst>
        </pc:spChg>
        <pc:spChg chg="mod">
          <ac:chgData name="Michaela Mönter" userId="7c2a0341-63eb-454a-be55-cee78763ec1b" providerId="ADAL" clId="{CE33843B-8CF0-4903-B4FD-99010C77A6F2}" dt="2025-05-13T11:46:27.625" v="566" actId="790"/>
          <ac:spMkLst>
            <pc:docMk/>
            <pc:sldMk cId="757881950" sldId="296"/>
            <ac:spMk id="9" creationId="{BC95A2AE-5C00-5CD9-AF27-B700D93D8E8A}"/>
          </ac:spMkLst>
        </pc:spChg>
      </pc:sldChg>
      <pc:sldChg chg="modSp mod">
        <pc:chgData name="Michaela Mönter" userId="7c2a0341-63eb-454a-be55-cee78763ec1b" providerId="ADAL" clId="{CE33843B-8CF0-4903-B4FD-99010C77A6F2}" dt="2025-05-13T11:11:09.083" v="69" actId="790"/>
        <pc:sldMkLst>
          <pc:docMk/>
          <pc:sldMk cId="1378489231" sldId="418"/>
        </pc:sldMkLst>
        <pc:spChg chg="mod">
          <ac:chgData name="Michaela Mönter" userId="7c2a0341-63eb-454a-be55-cee78763ec1b" providerId="ADAL" clId="{CE33843B-8CF0-4903-B4FD-99010C77A6F2}" dt="2025-05-13T11:09:24.316" v="66" actId="790"/>
          <ac:spMkLst>
            <pc:docMk/>
            <pc:sldMk cId="1378489231" sldId="418"/>
            <ac:spMk id="7" creationId="{E2D38E87-33DB-46E9-933D-FDECBD945692}"/>
          </ac:spMkLst>
        </pc:spChg>
        <pc:graphicFrameChg chg="mod modGraphic">
          <ac:chgData name="Michaela Mönter" userId="7c2a0341-63eb-454a-be55-cee78763ec1b" providerId="ADAL" clId="{CE33843B-8CF0-4903-B4FD-99010C77A6F2}" dt="2025-05-13T11:11:09.083" v="69" actId="790"/>
          <ac:graphicFrameMkLst>
            <pc:docMk/>
            <pc:sldMk cId="1378489231" sldId="418"/>
            <ac:graphicFrameMk id="6" creationId="{654CCD75-E89A-4C6C-BF75-D840AD726219}"/>
          </ac:graphicFrameMkLst>
        </pc:graphicFrameChg>
      </pc:sldChg>
      <pc:sldChg chg="modSp mod">
        <pc:chgData name="Michaela Mönter" userId="7c2a0341-63eb-454a-be55-cee78763ec1b" providerId="ADAL" clId="{CE33843B-8CF0-4903-B4FD-99010C77A6F2}" dt="2025-05-13T12:21:16.463" v="627" actId="20577"/>
        <pc:sldMkLst>
          <pc:docMk/>
          <pc:sldMk cId="2033093179" sldId="420"/>
        </pc:sldMkLst>
        <pc:spChg chg="mod">
          <ac:chgData name="Michaela Mönter" userId="7c2a0341-63eb-454a-be55-cee78763ec1b" providerId="ADAL" clId="{CE33843B-8CF0-4903-B4FD-99010C77A6F2}" dt="2025-05-13T11:19:47.458" v="248" actId="20577"/>
          <ac:spMkLst>
            <pc:docMk/>
            <pc:sldMk cId="2033093179" sldId="420"/>
            <ac:spMk id="3" creationId="{AA52067C-96EF-DE19-60E2-E50BF7F65006}"/>
          </ac:spMkLst>
        </pc:spChg>
        <pc:spChg chg="mod">
          <ac:chgData name="Michaela Mönter" userId="7c2a0341-63eb-454a-be55-cee78763ec1b" providerId="ADAL" clId="{CE33843B-8CF0-4903-B4FD-99010C77A6F2}" dt="2025-05-13T11:18:01.165" v="236" actId="790"/>
          <ac:spMkLst>
            <pc:docMk/>
            <pc:sldMk cId="2033093179" sldId="420"/>
            <ac:spMk id="4" creationId="{FA4D546E-652F-C200-8FF9-16A22B76876F}"/>
          </ac:spMkLst>
        </pc:spChg>
        <pc:spChg chg="mod">
          <ac:chgData name="Michaela Mönter" userId="7c2a0341-63eb-454a-be55-cee78763ec1b" providerId="ADAL" clId="{CE33843B-8CF0-4903-B4FD-99010C77A6F2}" dt="2025-05-13T11:18:01.165" v="236" actId="790"/>
          <ac:spMkLst>
            <pc:docMk/>
            <pc:sldMk cId="2033093179" sldId="420"/>
            <ac:spMk id="5" creationId="{A8A9FD9A-D149-4CB3-A9BB-556DD2E24D3A}"/>
          </ac:spMkLst>
        </pc:spChg>
        <pc:spChg chg="mod">
          <ac:chgData name="Michaela Mönter" userId="7c2a0341-63eb-454a-be55-cee78763ec1b" providerId="ADAL" clId="{CE33843B-8CF0-4903-B4FD-99010C77A6F2}" dt="2025-05-13T12:21:16.463" v="627" actId="20577"/>
          <ac:spMkLst>
            <pc:docMk/>
            <pc:sldMk cId="2033093179" sldId="420"/>
            <ac:spMk id="8" creationId="{95B03FC5-5B9E-7F85-D87D-7A8E6FD72C19}"/>
          </ac:spMkLst>
        </pc:spChg>
        <pc:spChg chg="mod">
          <ac:chgData name="Michaela Mönter" userId="7c2a0341-63eb-454a-be55-cee78763ec1b" providerId="ADAL" clId="{CE33843B-8CF0-4903-B4FD-99010C77A6F2}" dt="2025-05-13T11:18:01.165" v="236" actId="790"/>
          <ac:spMkLst>
            <pc:docMk/>
            <pc:sldMk cId="2033093179" sldId="420"/>
            <ac:spMk id="10" creationId="{28B4CB29-7DC5-19E0-E9D3-4B25FBCF38CC}"/>
          </ac:spMkLst>
        </pc:spChg>
        <pc:spChg chg="mod">
          <ac:chgData name="Michaela Mönter" userId="7c2a0341-63eb-454a-be55-cee78763ec1b" providerId="ADAL" clId="{CE33843B-8CF0-4903-B4FD-99010C77A6F2}" dt="2025-05-13T11:18:01.165" v="236" actId="790"/>
          <ac:spMkLst>
            <pc:docMk/>
            <pc:sldMk cId="2033093179" sldId="420"/>
            <ac:spMk id="11" creationId="{70D46B22-84E1-43AA-85C7-DBAEC0E27492}"/>
          </ac:spMkLst>
        </pc:spChg>
      </pc:sldChg>
      <pc:sldChg chg="modSp mod">
        <pc:chgData name="Michaela Mönter" userId="7c2a0341-63eb-454a-be55-cee78763ec1b" providerId="ADAL" clId="{CE33843B-8CF0-4903-B4FD-99010C77A6F2}" dt="2025-05-13T11:52:15.794" v="619" actId="790"/>
        <pc:sldMkLst>
          <pc:docMk/>
          <pc:sldMk cId="3724834240" sldId="423"/>
        </pc:sldMkLst>
        <pc:spChg chg="mod">
          <ac:chgData name="Michaela Mönter" userId="7c2a0341-63eb-454a-be55-cee78763ec1b" providerId="ADAL" clId="{CE33843B-8CF0-4903-B4FD-99010C77A6F2}" dt="2025-05-13T11:52:15.794" v="619" actId="790"/>
          <ac:spMkLst>
            <pc:docMk/>
            <pc:sldMk cId="3724834240" sldId="423"/>
            <ac:spMk id="2" creationId="{D5E63C17-BD03-4222-BC8D-E1F551A4DD54}"/>
          </ac:spMkLst>
        </pc:spChg>
        <pc:spChg chg="mod">
          <ac:chgData name="Michaela Mönter" userId="7c2a0341-63eb-454a-be55-cee78763ec1b" providerId="ADAL" clId="{CE33843B-8CF0-4903-B4FD-99010C77A6F2}" dt="2025-05-13T11:52:15.794" v="619" actId="790"/>
          <ac:spMkLst>
            <pc:docMk/>
            <pc:sldMk cId="3724834240" sldId="423"/>
            <ac:spMk id="3" creationId="{E88F85F1-9FD6-E94D-4AA4-50C5CA5760CC}"/>
          </ac:spMkLst>
        </pc:spChg>
        <pc:spChg chg="mod">
          <ac:chgData name="Michaela Mönter" userId="7c2a0341-63eb-454a-be55-cee78763ec1b" providerId="ADAL" clId="{CE33843B-8CF0-4903-B4FD-99010C77A6F2}" dt="2025-05-13T11:52:15.794" v="619" actId="790"/>
          <ac:spMkLst>
            <pc:docMk/>
            <pc:sldMk cId="3724834240" sldId="423"/>
            <ac:spMk id="4" creationId="{9651827C-5BB0-427C-8C65-8784AC89CEFC}"/>
          </ac:spMkLst>
        </pc:spChg>
        <pc:spChg chg="mod">
          <ac:chgData name="Michaela Mönter" userId="7c2a0341-63eb-454a-be55-cee78763ec1b" providerId="ADAL" clId="{CE33843B-8CF0-4903-B4FD-99010C77A6F2}" dt="2025-05-13T11:52:15.794" v="619" actId="790"/>
          <ac:spMkLst>
            <pc:docMk/>
            <pc:sldMk cId="3724834240" sldId="423"/>
            <ac:spMk id="5" creationId="{88178301-C8A7-4724-8CF8-344EAE75664C}"/>
          </ac:spMkLst>
        </pc:spChg>
        <pc:spChg chg="mod">
          <ac:chgData name="Michaela Mönter" userId="7c2a0341-63eb-454a-be55-cee78763ec1b" providerId="ADAL" clId="{CE33843B-8CF0-4903-B4FD-99010C77A6F2}" dt="2025-05-13T11:52:15.794" v="619" actId="790"/>
          <ac:spMkLst>
            <pc:docMk/>
            <pc:sldMk cId="3724834240" sldId="423"/>
            <ac:spMk id="10" creationId="{E448F981-31BC-4A5C-A52A-2CB296CA1B95}"/>
          </ac:spMkLst>
        </pc:spChg>
        <pc:spChg chg="mod">
          <ac:chgData name="Michaela Mönter" userId="7c2a0341-63eb-454a-be55-cee78763ec1b" providerId="ADAL" clId="{CE33843B-8CF0-4903-B4FD-99010C77A6F2}" dt="2025-05-13T11:52:15.794" v="619" actId="790"/>
          <ac:spMkLst>
            <pc:docMk/>
            <pc:sldMk cId="3724834240" sldId="423"/>
            <ac:spMk id="12" creationId="{330EFFD1-979D-4EE1-BDD9-918267F048CC}"/>
          </ac:spMkLst>
        </pc:spChg>
      </pc:sldChg>
      <pc:sldChg chg="modSp mod">
        <pc:chgData name="Michaela Mönter" userId="7c2a0341-63eb-454a-be55-cee78763ec1b" providerId="ADAL" clId="{CE33843B-8CF0-4903-B4FD-99010C77A6F2}" dt="2025-05-13T11:53:04.656" v="626" actId="790"/>
        <pc:sldMkLst>
          <pc:docMk/>
          <pc:sldMk cId="4072290939" sldId="432"/>
        </pc:sldMkLst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4" creationId="{9651827C-5BB0-427C-8C65-8784AC89CEFC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5" creationId="{88178301-C8A7-4724-8CF8-344EAE75664C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7" creationId="{D00BF227-FC3A-40AC-BDE1-04D4375D5BBC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8" creationId="{276C2C90-7C61-4DC5-BAF8-FF0E86A8BA4E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10" creationId="{E448F981-31BC-4A5C-A52A-2CB296CA1B95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11" creationId="{B08E9EB4-6838-4FCD-B853-E6E51FCAD438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12" creationId="{330EFFD1-979D-4EE1-BDD9-918267F048CC}"/>
          </ac:spMkLst>
        </pc:spChg>
        <pc:spChg chg="mod">
          <ac:chgData name="Michaela Mönter" userId="7c2a0341-63eb-454a-be55-cee78763ec1b" providerId="ADAL" clId="{CE33843B-8CF0-4903-B4FD-99010C77A6F2}" dt="2025-05-13T11:53:04.656" v="626" actId="790"/>
          <ac:spMkLst>
            <pc:docMk/>
            <pc:sldMk cId="4072290939" sldId="432"/>
            <ac:spMk id="14" creationId="{F2CF200D-C714-4BA9-AECB-681B7F038870}"/>
          </ac:spMkLst>
        </pc:spChg>
      </pc:sldChg>
      <pc:sldChg chg="modSp mod">
        <pc:chgData name="Michaela Mönter" userId="7c2a0341-63eb-454a-be55-cee78763ec1b" providerId="ADAL" clId="{CE33843B-8CF0-4903-B4FD-99010C77A6F2}" dt="2025-05-13T11:48:59.159" v="594" actId="790"/>
        <pc:sldMkLst>
          <pc:docMk/>
          <pc:sldMk cId="2758205954" sldId="484"/>
        </pc:sldMkLst>
        <pc:spChg chg="mod">
          <ac:chgData name="Michaela Mönter" userId="7c2a0341-63eb-454a-be55-cee78763ec1b" providerId="ADAL" clId="{CE33843B-8CF0-4903-B4FD-99010C77A6F2}" dt="2025-05-13T11:48:59.159" v="594" actId="790"/>
          <ac:spMkLst>
            <pc:docMk/>
            <pc:sldMk cId="2758205954" sldId="484"/>
            <ac:spMk id="5" creationId="{5D4095D8-5994-96C2-6912-2719C981906F}"/>
          </ac:spMkLst>
        </pc:spChg>
      </pc:sldChg>
      <pc:sldChg chg="modSp mod">
        <pc:chgData name="Michaela Mönter" userId="7c2a0341-63eb-454a-be55-cee78763ec1b" providerId="ADAL" clId="{CE33843B-8CF0-4903-B4FD-99010C77A6F2}" dt="2025-05-13T11:07:52.044" v="65" actId="790"/>
        <pc:sldMkLst>
          <pc:docMk/>
          <pc:sldMk cId="3834894944" sldId="495"/>
        </pc:sldMkLst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4" creationId="{184B2624-A581-CD0E-7518-7EE10F551BBB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5" creationId="{3811DAED-7483-42F0-A933-7484F0EF6AE2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6" creationId="{99B5BB9B-7AC6-4C0F-B87E-6D639D93ACC1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9" creationId="{46F8AAE2-55B8-0C6C-5ECD-42202FE32417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11" creationId="{2A56E7E2-AD34-806E-D495-3639E3783BDA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12" creationId="{EF3616E6-E94E-7EA0-B813-361F681C68D7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25" creationId="{2283A237-9EE0-45B9-ADC2-31ADA3E403D5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26" creationId="{638B16D3-515E-48CC-AE2E-AE3EB73476B2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27" creationId="{4CEF7EFA-FD7A-4BF4-AC8A-B757E0D53E73}"/>
          </ac:spMkLst>
        </pc:spChg>
        <pc:spChg chg="mod">
          <ac:chgData name="Michaela Mönter" userId="7c2a0341-63eb-454a-be55-cee78763ec1b" providerId="ADAL" clId="{CE33843B-8CF0-4903-B4FD-99010C77A6F2}" dt="2025-05-13T11:07:52.044" v="65" actId="790"/>
          <ac:spMkLst>
            <pc:docMk/>
            <pc:sldMk cId="3834894944" sldId="495"/>
            <ac:spMk id="28" creationId="{45DBDD65-DBDB-46B1-850A-527EBAB0A605}"/>
          </ac:spMkLst>
        </pc:spChg>
      </pc:sldChg>
      <pc:sldChg chg="addSp delSp modSp mod">
        <pc:chgData name="Michaela Mönter" userId="7c2a0341-63eb-454a-be55-cee78763ec1b" providerId="ADAL" clId="{CE33843B-8CF0-4903-B4FD-99010C77A6F2}" dt="2025-05-13T11:44:07.627" v="524" actId="790"/>
        <pc:sldMkLst>
          <pc:docMk/>
          <pc:sldMk cId="1862126874" sldId="513"/>
        </pc:sldMkLst>
        <pc:spChg chg="mod">
          <ac:chgData name="Michaela Mönter" userId="7c2a0341-63eb-454a-be55-cee78763ec1b" providerId="ADAL" clId="{CE33843B-8CF0-4903-B4FD-99010C77A6F2}" dt="2025-05-13T11:44:07.627" v="524" actId="790"/>
          <ac:spMkLst>
            <pc:docMk/>
            <pc:sldMk cId="1862126874" sldId="513"/>
            <ac:spMk id="2" creationId="{4C6B572E-DD0A-78D4-6AE5-FC67AA8EE6F8}"/>
          </ac:spMkLst>
        </pc:spChg>
        <pc:spChg chg="mod">
          <ac:chgData name="Michaela Mönter" userId="7c2a0341-63eb-454a-be55-cee78763ec1b" providerId="ADAL" clId="{CE33843B-8CF0-4903-B4FD-99010C77A6F2}" dt="2025-05-13T11:44:07.627" v="524" actId="790"/>
          <ac:spMkLst>
            <pc:docMk/>
            <pc:sldMk cId="1862126874" sldId="513"/>
            <ac:spMk id="3" creationId="{255A711A-30BD-9BA8-BD79-50718BCC39AD}"/>
          </ac:spMkLst>
        </pc:spChg>
        <pc:spChg chg="mod">
          <ac:chgData name="Michaela Mönter" userId="7c2a0341-63eb-454a-be55-cee78763ec1b" providerId="ADAL" clId="{CE33843B-8CF0-4903-B4FD-99010C77A6F2}" dt="2025-05-13T11:44:07.627" v="524" actId="790"/>
          <ac:spMkLst>
            <pc:docMk/>
            <pc:sldMk cId="1862126874" sldId="513"/>
            <ac:spMk id="4" creationId="{A8BF43AD-950F-3B52-FF11-B1FD410C45CD}"/>
          </ac:spMkLst>
        </pc:spChg>
        <pc:spChg chg="mod">
          <ac:chgData name="Michaela Mönter" userId="7c2a0341-63eb-454a-be55-cee78763ec1b" providerId="ADAL" clId="{CE33843B-8CF0-4903-B4FD-99010C77A6F2}" dt="2025-05-13T11:44:07.627" v="524" actId="790"/>
          <ac:spMkLst>
            <pc:docMk/>
            <pc:sldMk cId="1862126874" sldId="513"/>
            <ac:spMk id="5" creationId="{844C97DE-9FA5-B30B-8896-302C85BBCF41}"/>
          </ac:spMkLst>
        </pc:spChg>
        <pc:spChg chg="add del">
          <ac:chgData name="Michaela Mönter" userId="7c2a0341-63eb-454a-be55-cee78763ec1b" providerId="ADAL" clId="{CE33843B-8CF0-4903-B4FD-99010C77A6F2}" dt="2025-05-13T11:39:57.736" v="467" actId="478"/>
          <ac:spMkLst>
            <pc:docMk/>
            <pc:sldMk cId="1862126874" sldId="513"/>
            <ac:spMk id="7" creationId="{DF82BE78-F3FD-A50D-6FF6-76F605651623}"/>
          </ac:spMkLst>
        </pc:spChg>
        <pc:spChg chg="mod">
          <ac:chgData name="Michaela Mönter" userId="7c2a0341-63eb-454a-be55-cee78763ec1b" providerId="ADAL" clId="{CE33843B-8CF0-4903-B4FD-99010C77A6F2}" dt="2025-05-13T11:44:07.627" v="524" actId="790"/>
          <ac:spMkLst>
            <pc:docMk/>
            <pc:sldMk cId="1862126874" sldId="513"/>
            <ac:spMk id="8" creationId="{15DA7C18-5974-5B10-22AF-E05331EBF503}"/>
          </ac:spMkLst>
        </pc:spChg>
      </pc:sldChg>
      <pc:sldChg chg="modSp mod">
        <pc:chgData name="Michaela Mönter" userId="7c2a0341-63eb-454a-be55-cee78763ec1b" providerId="ADAL" clId="{CE33843B-8CF0-4903-B4FD-99010C77A6F2}" dt="2025-05-13T11:45:34.101" v="549" actId="790"/>
        <pc:sldMkLst>
          <pc:docMk/>
          <pc:sldMk cId="4253573015" sldId="514"/>
        </pc:sldMkLst>
        <pc:spChg chg="mod">
          <ac:chgData name="Michaela Mönter" userId="7c2a0341-63eb-454a-be55-cee78763ec1b" providerId="ADAL" clId="{CE33843B-8CF0-4903-B4FD-99010C77A6F2}" dt="2025-05-13T11:45:34.101" v="549" actId="790"/>
          <ac:spMkLst>
            <pc:docMk/>
            <pc:sldMk cId="4253573015" sldId="514"/>
            <ac:spMk id="2" creationId="{2AC902AA-D6BA-31FF-5485-450E146EA04D}"/>
          </ac:spMkLst>
        </pc:spChg>
        <pc:spChg chg="mod">
          <ac:chgData name="Michaela Mönter" userId="7c2a0341-63eb-454a-be55-cee78763ec1b" providerId="ADAL" clId="{CE33843B-8CF0-4903-B4FD-99010C77A6F2}" dt="2025-05-13T11:45:34.101" v="549" actId="790"/>
          <ac:spMkLst>
            <pc:docMk/>
            <pc:sldMk cId="4253573015" sldId="514"/>
            <ac:spMk id="3" creationId="{FA1ADC9E-761E-6F01-DA01-AB60959A329F}"/>
          </ac:spMkLst>
        </pc:spChg>
        <pc:spChg chg="mod">
          <ac:chgData name="Michaela Mönter" userId="7c2a0341-63eb-454a-be55-cee78763ec1b" providerId="ADAL" clId="{CE33843B-8CF0-4903-B4FD-99010C77A6F2}" dt="2025-05-13T11:45:34.101" v="549" actId="790"/>
          <ac:spMkLst>
            <pc:docMk/>
            <pc:sldMk cId="4253573015" sldId="514"/>
            <ac:spMk id="4" creationId="{F3EDDB54-5348-B7A4-4BCF-80B760DC518B}"/>
          </ac:spMkLst>
        </pc:spChg>
        <pc:spChg chg="mod">
          <ac:chgData name="Michaela Mönter" userId="7c2a0341-63eb-454a-be55-cee78763ec1b" providerId="ADAL" clId="{CE33843B-8CF0-4903-B4FD-99010C77A6F2}" dt="2025-05-13T11:45:34.101" v="549" actId="790"/>
          <ac:spMkLst>
            <pc:docMk/>
            <pc:sldMk cId="4253573015" sldId="514"/>
            <ac:spMk id="5" creationId="{6787D355-4A6A-AAE8-83E6-F107CFB3866D}"/>
          </ac:spMkLst>
        </pc:spChg>
      </pc:sldChg>
      <pc:sldChg chg="modSp mod">
        <pc:chgData name="Michaela Mönter" userId="7c2a0341-63eb-454a-be55-cee78763ec1b" providerId="ADAL" clId="{CE33843B-8CF0-4903-B4FD-99010C77A6F2}" dt="2025-05-13T11:35:58.237" v="379" actId="790"/>
        <pc:sldMkLst>
          <pc:docMk/>
          <pc:sldMk cId="2594250274" sldId="515"/>
        </pc:sldMkLst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2" creationId="{FCB68833-138A-F6F4-9B67-199781A01216}"/>
          </ac:spMkLst>
        </pc:spChg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3" creationId="{127FB641-46AC-075E-04F9-9EDC111B5788}"/>
          </ac:spMkLst>
        </pc:spChg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4" creationId="{B9D599D7-9B82-17E3-46E6-D0E7A7F81252}"/>
          </ac:spMkLst>
        </pc:spChg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5" creationId="{EB32798E-C45F-F437-D134-51182A9E70F6}"/>
          </ac:spMkLst>
        </pc:spChg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6" creationId="{B3C968C4-34C7-EFE2-E158-B29570B2E724}"/>
          </ac:spMkLst>
        </pc:spChg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10" creationId="{9365C6B2-7A81-F3E4-3CD4-8CB94410707F}"/>
          </ac:spMkLst>
        </pc:spChg>
        <pc:spChg chg="mod">
          <ac:chgData name="Michaela Mönter" userId="7c2a0341-63eb-454a-be55-cee78763ec1b" providerId="ADAL" clId="{CE33843B-8CF0-4903-B4FD-99010C77A6F2}" dt="2025-05-13T11:35:58.237" v="379" actId="790"/>
          <ac:spMkLst>
            <pc:docMk/>
            <pc:sldMk cId="2594250274" sldId="515"/>
            <ac:spMk id="11" creationId="{63778712-53D1-A5DB-96C5-265D11C2E88C}"/>
          </ac:spMkLst>
        </pc:spChg>
        <pc:picChg chg="mod">
          <ac:chgData name="Michaela Mönter" userId="7c2a0341-63eb-454a-be55-cee78763ec1b" providerId="ADAL" clId="{CE33843B-8CF0-4903-B4FD-99010C77A6F2}" dt="2025-05-13T11:35:32.288" v="375" actId="1076"/>
          <ac:picMkLst>
            <pc:docMk/>
            <pc:sldMk cId="2594250274" sldId="515"/>
            <ac:picMk id="9" creationId="{4AFB2AA0-DD7E-7CAD-F335-3C8838A34AF0}"/>
          </ac:picMkLst>
        </pc:picChg>
        <pc:cxnChg chg="mod">
          <ac:chgData name="Michaela Mönter" userId="7c2a0341-63eb-454a-be55-cee78763ec1b" providerId="ADAL" clId="{CE33843B-8CF0-4903-B4FD-99010C77A6F2}" dt="2025-05-13T11:35:38.292" v="377" actId="1076"/>
          <ac:cxnSpMkLst>
            <pc:docMk/>
            <pc:sldMk cId="2594250274" sldId="515"/>
            <ac:cxnSpMk id="13" creationId="{58918624-09B1-C2C1-F15A-3ADE25EF6D5A}"/>
          </ac:cxnSpMkLst>
        </pc:cxnChg>
      </pc:sldChg>
      <pc:sldChg chg="modSp mod">
        <pc:chgData name="Michaela Mönter" userId="7c2a0341-63eb-454a-be55-cee78763ec1b" providerId="ADAL" clId="{CE33843B-8CF0-4903-B4FD-99010C77A6F2}" dt="2025-05-13T12:25:46.720" v="631" actId="20577"/>
        <pc:sldMkLst>
          <pc:docMk/>
          <pc:sldMk cId="2234862491" sldId="633"/>
        </pc:sldMkLst>
        <pc:spChg chg="mod">
          <ac:chgData name="Michaela Mönter" userId="7c2a0341-63eb-454a-be55-cee78763ec1b" providerId="ADAL" clId="{CE33843B-8CF0-4903-B4FD-99010C77A6F2}" dt="2025-05-13T09:40:06.793" v="16" actId="27636"/>
          <ac:spMkLst>
            <pc:docMk/>
            <pc:sldMk cId="2234862491" sldId="633"/>
            <ac:spMk id="2" creationId="{40883BD0-0B69-2882-F248-755E4BD8C059}"/>
          </ac:spMkLst>
        </pc:spChg>
        <pc:spChg chg="mod">
          <ac:chgData name="Michaela Mönter" userId="7c2a0341-63eb-454a-be55-cee78763ec1b" providerId="ADAL" clId="{CE33843B-8CF0-4903-B4FD-99010C77A6F2}" dt="2025-05-13T12:25:46.720" v="631" actId="20577"/>
          <ac:spMkLst>
            <pc:docMk/>
            <pc:sldMk cId="2234862491" sldId="633"/>
            <ac:spMk id="24" creationId="{88F39797-8ECA-4CC0-ADFC-28793E1CA72E}"/>
          </ac:spMkLst>
        </pc:spChg>
      </pc:sldChg>
      <pc:sldChg chg="modSp mod">
        <pc:chgData name="Michaela Mönter" userId="7c2a0341-63eb-454a-be55-cee78763ec1b" providerId="ADAL" clId="{CE33843B-8CF0-4903-B4FD-99010C77A6F2}" dt="2025-05-13T11:23:13.795" v="256" actId="790"/>
        <pc:sldMkLst>
          <pc:docMk/>
          <pc:sldMk cId="3380057868" sldId="639"/>
        </pc:sldMkLst>
        <pc:spChg chg="mod">
          <ac:chgData name="Michaela Mönter" userId="7c2a0341-63eb-454a-be55-cee78763ec1b" providerId="ADAL" clId="{CE33843B-8CF0-4903-B4FD-99010C77A6F2}" dt="2025-05-13T11:23:13.795" v="256" actId="790"/>
          <ac:spMkLst>
            <pc:docMk/>
            <pc:sldMk cId="3380057868" sldId="639"/>
            <ac:spMk id="2" creationId="{57DF650D-0B9F-4515-62ED-F1F830332D60}"/>
          </ac:spMkLst>
        </pc:spChg>
        <pc:spChg chg="mod">
          <ac:chgData name="Michaela Mönter" userId="7c2a0341-63eb-454a-be55-cee78763ec1b" providerId="ADAL" clId="{CE33843B-8CF0-4903-B4FD-99010C77A6F2}" dt="2025-05-13T11:23:13.795" v="256" actId="790"/>
          <ac:spMkLst>
            <pc:docMk/>
            <pc:sldMk cId="3380057868" sldId="639"/>
            <ac:spMk id="3" creationId="{FF40B44D-F50A-923C-5935-D866B929D7AA}"/>
          </ac:spMkLst>
        </pc:spChg>
        <pc:spChg chg="mod">
          <ac:chgData name="Michaela Mönter" userId="7c2a0341-63eb-454a-be55-cee78763ec1b" providerId="ADAL" clId="{CE33843B-8CF0-4903-B4FD-99010C77A6F2}" dt="2025-05-13T11:23:13.795" v="256" actId="790"/>
          <ac:spMkLst>
            <pc:docMk/>
            <pc:sldMk cId="3380057868" sldId="639"/>
            <ac:spMk id="4" creationId="{0AB20690-83BC-122F-0A8A-24B95BC3342D}"/>
          </ac:spMkLst>
        </pc:spChg>
        <pc:spChg chg="mod">
          <ac:chgData name="Michaela Mönter" userId="7c2a0341-63eb-454a-be55-cee78763ec1b" providerId="ADAL" clId="{CE33843B-8CF0-4903-B4FD-99010C77A6F2}" dt="2025-05-13T11:23:13.795" v="256" actId="790"/>
          <ac:spMkLst>
            <pc:docMk/>
            <pc:sldMk cId="3380057868" sldId="639"/>
            <ac:spMk id="5" creationId="{AAEECCCA-A917-9248-FB1A-E28F090066CC}"/>
          </ac:spMkLst>
        </pc:spChg>
        <pc:spChg chg="mod">
          <ac:chgData name="Michaela Mönter" userId="7c2a0341-63eb-454a-be55-cee78763ec1b" providerId="ADAL" clId="{CE33843B-8CF0-4903-B4FD-99010C77A6F2}" dt="2025-05-13T11:23:13.795" v="256" actId="790"/>
          <ac:spMkLst>
            <pc:docMk/>
            <pc:sldMk cId="3380057868" sldId="639"/>
            <ac:spMk id="6" creationId="{462A1C4E-F7EE-3EFA-570E-B4905E9C8D4D}"/>
          </ac:spMkLst>
        </pc:spChg>
      </pc:sldChg>
      <pc:sldChg chg="modSp mod">
        <pc:chgData name="Michaela Mönter" userId="7c2a0341-63eb-454a-be55-cee78763ec1b" providerId="ADAL" clId="{CE33843B-8CF0-4903-B4FD-99010C77A6F2}" dt="2025-05-13T11:27:43.275" v="295" actId="790"/>
        <pc:sldMkLst>
          <pc:docMk/>
          <pc:sldMk cId="1232633236" sldId="640"/>
        </pc:sldMkLst>
        <pc:spChg chg="mod">
          <ac:chgData name="Michaela Mönter" userId="7c2a0341-63eb-454a-be55-cee78763ec1b" providerId="ADAL" clId="{CE33843B-8CF0-4903-B4FD-99010C77A6F2}" dt="2025-05-13T11:27:43.275" v="295" actId="790"/>
          <ac:spMkLst>
            <pc:docMk/>
            <pc:sldMk cId="1232633236" sldId="640"/>
            <ac:spMk id="3" creationId="{EE01D20F-8016-7318-28EE-D65E28090868}"/>
          </ac:spMkLst>
        </pc:spChg>
        <pc:spChg chg="mod">
          <ac:chgData name="Michaela Mönter" userId="7c2a0341-63eb-454a-be55-cee78763ec1b" providerId="ADAL" clId="{CE33843B-8CF0-4903-B4FD-99010C77A6F2}" dt="2025-05-13T11:27:43.275" v="295" actId="790"/>
          <ac:spMkLst>
            <pc:docMk/>
            <pc:sldMk cId="1232633236" sldId="640"/>
            <ac:spMk id="4" creationId="{E47D0821-8573-4002-9B33-F43C68A1D403}"/>
          </ac:spMkLst>
        </pc:spChg>
        <pc:spChg chg="mod">
          <ac:chgData name="Michaela Mönter" userId="7c2a0341-63eb-454a-be55-cee78763ec1b" providerId="ADAL" clId="{CE33843B-8CF0-4903-B4FD-99010C77A6F2}" dt="2025-05-13T11:27:43.275" v="295" actId="790"/>
          <ac:spMkLst>
            <pc:docMk/>
            <pc:sldMk cId="1232633236" sldId="640"/>
            <ac:spMk id="5" creationId="{FAA18648-8A7B-40D3-A066-80FDB05B7DF4}"/>
          </ac:spMkLst>
        </pc:spChg>
        <pc:spChg chg="mod">
          <ac:chgData name="Michaela Mönter" userId="7c2a0341-63eb-454a-be55-cee78763ec1b" providerId="ADAL" clId="{CE33843B-8CF0-4903-B4FD-99010C77A6F2}" dt="2025-05-13T11:27:43.275" v="295" actId="790"/>
          <ac:spMkLst>
            <pc:docMk/>
            <pc:sldMk cId="1232633236" sldId="640"/>
            <ac:spMk id="6" creationId="{AA5AE911-E515-48E3-AB8B-121C68B77A58}"/>
          </ac:spMkLst>
        </pc:spChg>
        <pc:spChg chg="mod">
          <ac:chgData name="Michaela Mönter" userId="7c2a0341-63eb-454a-be55-cee78763ec1b" providerId="ADAL" clId="{CE33843B-8CF0-4903-B4FD-99010C77A6F2}" dt="2025-05-13T11:27:43.275" v="295" actId="790"/>
          <ac:spMkLst>
            <pc:docMk/>
            <pc:sldMk cId="1232633236" sldId="640"/>
            <ac:spMk id="7" creationId="{FBFC3D2D-3505-3640-96D9-E3D4B4742EB0}"/>
          </ac:spMkLst>
        </pc:spChg>
      </pc:sldChg>
      <pc:sldChg chg="modSp mod">
        <pc:chgData name="Michaela Mönter" userId="7c2a0341-63eb-454a-be55-cee78763ec1b" providerId="ADAL" clId="{CE33843B-8CF0-4903-B4FD-99010C77A6F2}" dt="2025-05-13T12:22:00.052" v="629" actId="6549"/>
        <pc:sldMkLst>
          <pc:docMk/>
          <pc:sldMk cId="273815885" sldId="641"/>
        </pc:sldMkLst>
        <pc:spChg chg="mod">
          <ac:chgData name="Michaela Mönter" userId="7c2a0341-63eb-454a-be55-cee78763ec1b" providerId="ADAL" clId="{CE33843B-8CF0-4903-B4FD-99010C77A6F2}" dt="2025-05-13T11:24:52.445" v="259" actId="790"/>
          <ac:spMkLst>
            <pc:docMk/>
            <pc:sldMk cId="273815885" sldId="641"/>
            <ac:spMk id="2" creationId="{57DF650D-0B9F-4515-62ED-F1F830332D60}"/>
          </ac:spMkLst>
        </pc:spChg>
        <pc:spChg chg="mod">
          <ac:chgData name="Michaela Mönter" userId="7c2a0341-63eb-454a-be55-cee78763ec1b" providerId="ADAL" clId="{CE33843B-8CF0-4903-B4FD-99010C77A6F2}" dt="2025-05-13T11:24:52.445" v="259" actId="790"/>
          <ac:spMkLst>
            <pc:docMk/>
            <pc:sldMk cId="273815885" sldId="641"/>
            <ac:spMk id="5" creationId="{AAEECCCA-A917-9248-FB1A-E28F090066CC}"/>
          </ac:spMkLst>
        </pc:spChg>
        <pc:spChg chg="mod">
          <ac:chgData name="Michaela Mönter" userId="7c2a0341-63eb-454a-be55-cee78763ec1b" providerId="ADAL" clId="{CE33843B-8CF0-4903-B4FD-99010C77A6F2}" dt="2025-05-13T11:24:52.445" v="259" actId="790"/>
          <ac:spMkLst>
            <pc:docMk/>
            <pc:sldMk cId="273815885" sldId="641"/>
            <ac:spMk id="6" creationId="{462A1C4E-F7EE-3EFA-570E-B4905E9C8D4D}"/>
          </ac:spMkLst>
        </pc:spChg>
        <pc:spChg chg="mod">
          <ac:chgData name="Michaela Mönter" userId="7c2a0341-63eb-454a-be55-cee78763ec1b" providerId="ADAL" clId="{CE33843B-8CF0-4903-B4FD-99010C77A6F2}" dt="2025-05-13T11:24:52.445" v="259" actId="790"/>
          <ac:spMkLst>
            <pc:docMk/>
            <pc:sldMk cId="273815885" sldId="641"/>
            <ac:spMk id="14" creationId="{C6C20582-C6FF-8A07-30D9-0725134D21FB}"/>
          </ac:spMkLst>
        </pc:spChg>
        <pc:spChg chg="mod">
          <ac:chgData name="Michaela Mönter" userId="7c2a0341-63eb-454a-be55-cee78763ec1b" providerId="ADAL" clId="{CE33843B-8CF0-4903-B4FD-99010C77A6F2}" dt="2025-05-13T12:22:00.052" v="629" actId="6549"/>
          <ac:spMkLst>
            <pc:docMk/>
            <pc:sldMk cId="273815885" sldId="641"/>
            <ac:spMk id="15" creationId="{C2CF8360-F95A-AB7F-2A3D-F68B1A0F414F}"/>
          </ac:spMkLst>
        </pc:spChg>
      </pc:sldChg>
      <pc:sldChg chg="modSp mod">
        <pc:chgData name="Michaela Mönter" userId="7c2a0341-63eb-454a-be55-cee78763ec1b" providerId="ADAL" clId="{CE33843B-8CF0-4903-B4FD-99010C77A6F2}" dt="2025-05-13T09:40:06.777" v="15" actId="27636"/>
        <pc:sldMkLst>
          <pc:docMk/>
          <pc:sldMk cId="64236480" sldId="646"/>
        </pc:sldMkLst>
        <pc:spChg chg="mod">
          <ac:chgData name="Michaela Mönter" userId="7c2a0341-63eb-454a-be55-cee78763ec1b" providerId="ADAL" clId="{CE33843B-8CF0-4903-B4FD-99010C77A6F2}" dt="2025-05-13T09:40:06.777" v="15" actId="27636"/>
          <ac:spMkLst>
            <pc:docMk/>
            <pc:sldMk cId="64236480" sldId="646"/>
            <ac:spMk id="3" creationId="{127FB641-46AC-075E-04F9-9EDC111B5788}"/>
          </ac:spMkLst>
        </pc:spChg>
      </pc:sldChg>
      <pc:sldChg chg="modSp mod">
        <pc:chgData name="Michaela Mönter" userId="7c2a0341-63eb-454a-be55-cee78763ec1b" providerId="ADAL" clId="{CE33843B-8CF0-4903-B4FD-99010C77A6F2}" dt="2025-05-13T11:32:08.406" v="339" actId="20577"/>
        <pc:sldMkLst>
          <pc:docMk/>
          <pc:sldMk cId="3194376100" sldId="649"/>
        </pc:sldMkLst>
        <pc:spChg chg="mod">
          <ac:chgData name="Michaela Mönter" userId="7c2a0341-63eb-454a-be55-cee78763ec1b" providerId="ADAL" clId="{CE33843B-8CF0-4903-B4FD-99010C77A6F2}" dt="2025-05-13T11:31:44.904" v="333" actId="790"/>
          <ac:spMkLst>
            <pc:docMk/>
            <pc:sldMk cId="3194376100" sldId="649"/>
            <ac:spMk id="2" creationId="{9F826311-3718-2152-76AE-E1EF3AABA6AB}"/>
          </ac:spMkLst>
        </pc:spChg>
        <pc:spChg chg="mod">
          <ac:chgData name="Michaela Mönter" userId="7c2a0341-63eb-454a-be55-cee78763ec1b" providerId="ADAL" clId="{CE33843B-8CF0-4903-B4FD-99010C77A6F2}" dt="2025-05-13T11:31:44.904" v="333" actId="790"/>
          <ac:spMkLst>
            <pc:docMk/>
            <pc:sldMk cId="3194376100" sldId="649"/>
            <ac:spMk id="3" creationId="{B58ED792-A649-4F3C-8D52-E407A731CD05}"/>
          </ac:spMkLst>
        </pc:spChg>
        <pc:spChg chg="mod">
          <ac:chgData name="Michaela Mönter" userId="7c2a0341-63eb-454a-be55-cee78763ec1b" providerId="ADAL" clId="{CE33843B-8CF0-4903-B4FD-99010C77A6F2}" dt="2025-05-13T11:31:44.904" v="333" actId="790"/>
          <ac:spMkLst>
            <pc:docMk/>
            <pc:sldMk cId="3194376100" sldId="649"/>
            <ac:spMk id="4" creationId="{76399A55-0735-E884-FE66-2699BE0DA280}"/>
          </ac:spMkLst>
        </pc:spChg>
        <pc:spChg chg="mod">
          <ac:chgData name="Michaela Mönter" userId="7c2a0341-63eb-454a-be55-cee78763ec1b" providerId="ADAL" clId="{CE33843B-8CF0-4903-B4FD-99010C77A6F2}" dt="2025-05-13T11:31:44.904" v="333" actId="790"/>
          <ac:spMkLst>
            <pc:docMk/>
            <pc:sldMk cId="3194376100" sldId="649"/>
            <ac:spMk id="5" creationId="{4F84FC3D-FBCF-8DEF-2556-489B955D9DE8}"/>
          </ac:spMkLst>
        </pc:spChg>
        <pc:spChg chg="mod">
          <ac:chgData name="Michaela Mönter" userId="7c2a0341-63eb-454a-be55-cee78763ec1b" providerId="ADAL" clId="{CE33843B-8CF0-4903-B4FD-99010C77A6F2}" dt="2025-05-13T11:31:44.904" v="333" actId="790"/>
          <ac:spMkLst>
            <pc:docMk/>
            <pc:sldMk cId="3194376100" sldId="649"/>
            <ac:spMk id="7" creationId="{7D92456D-9945-999B-9A9A-3255B19CCCE4}"/>
          </ac:spMkLst>
        </pc:spChg>
        <pc:spChg chg="mod">
          <ac:chgData name="Michaela Mönter" userId="7c2a0341-63eb-454a-be55-cee78763ec1b" providerId="ADAL" clId="{CE33843B-8CF0-4903-B4FD-99010C77A6F2}" dt="2025-05-13T11:32:08.406" v="339" actId="20577"/>
          <ac:spMkLst>
            <pc:docMk/>
            <pc:sldMk cId="3194376100" sldId="649"/>
            <ac:spMk id="11" creationId="{BB0744E3-6AB2-F158-7832-8E8C1A7297A7}"/>
          </ac:spMkLst>
        </pc:spChg>
      </pc:sldChg>
      <pc:sldChg chg="modSp mod">
        <pc:chgData name="Michaela Mönter" userId="7c2a0341-63eb-454a-be55-cee78763ec1b" providerId="ADAL" clId="{CE33843B-8CF0-4903-B4FD-99010C77A6F2}" dt="2025-05-13T11:45:58.142" v="558" actId="1036"/>
        <pc:sldMkLst>
          <pc:docMk/>
          <pc:sldMk cId="3033817549" sldId="650"/>
        </pc:sldMkLst>
        <pc:spChg chg="mod">
          <ac:chgData name="Michaela Mönter" userId="7c2a0341-63eb-454a-be55-cee78763ec1b" providerId="ADAL" clId="{CE33843B-8CF0-4903-B4FD-99010C77A6F2}" dt="2025-05-13T11:45:54.854" v="550" actId="1076"/>
          <ac:spMkLst>
            <pc:docMk/>
            <pc:sldMk cId="3033817549" sldId="650"/>
            <ac:spMk id="4" creationId="{E7653B43-46AB-345C-7DED-976956105A0B}"/>
          </ac:spMkLst>
        </pc:spChg>
        <pc:spChg chg="mod">
          <ac:chgData name="Michaela Mönter" userId="7c2a0341-63eb-454a-be55-cee78763ec1b" providerId="ADAL" clId="{CE33843B-8CF0-4903-B4FD-99010C77A6F2}" dt="2025-05-13T11:40:20.434" v="477"/>
          <ac:spMkLst>
            <pc:docMk/>
            <pc:sldMk cId="3033817549" sldId="650"/>
            <ac:spMk id="5" creationId="{8949F395-105A-6AB6-ADD1-BA1954782E9A}"/>
          </ac:spMkLst>
        </pc:spChg>
        <pc:picChg chg="mod">
          <ac:chgData name="Michaela Mönter" userId="7c2a0341-63eb-454a-be55-cee78763ec1b" providerId="ADAL" clId="{CE33843B-8CF0-4903-B4FD-99010C77A6F2}" dt="2025-05-13T11:45:58.142" v="558" actId="1036"/>
          <ac:picMkLst>
            <pc:docMk/>
            <pc:sldMk cId="3033817549" sldId="650"/>
            <ac:picMk id="2052" creationId="{63DEDBC8-06DC-65D4-70F3-2367DC8AFE6B}"/>
          </ac:picMkLst>
        </pc:picChg>
      </pc:sldChg>
      <pc:sldChg chg="modSp mod">
        <pc:chgData name="Michaela Mönter" userId="7c2a0341-63eb-454a-be55-cee78763ec1b" providerId="ADAL" clId="{CE33843B-8CF0-4903-B4FD-99010C77A6F2}" dt="2025-05-13T12:55:42.641" v="641" actId="6549"/>
        <pc:sldMkLst>
          <pc:docMk/>
          <pc:sldMk cId="1217043416" sldId="651"/>
        </pc:sldMkLst>
        <pc:spChg chg="mod">
          <ac:chgData name="Michaela Mönter" userId="7c2a0341-63eb-454a-be55-cee78763ec1b" providerId="ADAL" clId="{CE33843B-8CF0-4903-B4FD-99010C77A6F2}" dt="2025-05-13T11:33:47.961" v="348" actId="790"/>
          <ac:spMkLst>
            <pc:docMk/>
            <pc:sldMk cId="1217043416" sldId="651"/>
            <ac:spMk id="2" creationId="{85D3F7F5-9A32-24F0-F5D0-A5F25A673897}"/>
          </ac:spMkLst>
        </pc:spChg>
        <pc:spChg chg="mod">
          <ac:chgData name="Michaela Mönter" userId="7c2a0341-63eb-454a-be55-cee78763ec1b" providerId="ADAL" clId="{CE33843B-8CF0-4903-B4FD-99010C77A6F2}" dt="2025-05-13T11:41:11.789" v="485" actId="20577"/>
          <ac:spMkLst>
            <pc:docMk/>
            <pc:sldMk cId="1217043416" sldId="651"/>
            <ac:spMk id="3" creationId="{C3A67301-39B7-99CC-D178-F4F617E8AAEA}"/>
          </ac:spMkLst>
        </pc:spChg>
        <pc:spChg chg="mod">
          <ac:chgData name="Michaela Mönter" userId="7c2a0341-63eb-454a-be55-cee78763ec1b" providerId="ADAL" clId="{CE33843B-8CF0-4903-B4FD-99010C77A6F2}" dt="2025-05-13T11:33:47.961" v="348" actId="790"/>
          <ac:spMkLst>
            <pc:docMk/>
            <pc:sldMk cId="1217043416" sldId="651"/>
            <ac:spMk id="4" creationId="{E9C56DBA-3CDD-4F31-8203-CE1939C66906}"/>
          </ac:spMkLst>
        </pc:spChg>
        <pc:spChg chg="mod">
          <ac:chgData name="Michaela Mönter" userId="7c2a0341-63eb-454a-be55-cee78763ec1b" providerId="ADAL" clId="{CE33843B-8CF0-4903-B4FD-99010C77A6F2}" dt="2025-05-13T11:33:47.961" v="348" actId="790"/>
          <ac:spMkLst>
            <pc:docMk/>
            <pc:sldMk cId="1217043416" sldId="651"/>
            <ac:spMk id="5" creationId="{FCC0DEC9-291B-4095-9896-1244D3052774}"/>
          </ac:spMkLst>
        </pc:spChg>
        <pc:spChg chg="mod">
          <ac:chgData name="Michaela Mönter" userId="7c2a0341-63eb-454a-be55-cee78763ec1b" providerId="ADAL" clId="{CE33843B-8CF0-4903-B4FD-99010C77A6F2}" dt="2025-05-13T12:55:42.641" v="641" actId="6549"/>
          <ac:spMkLst>
            <pc:docMk/>
            <pc:sldMk cId="1217043416" sldId="651"/>
            <ac:spMk id="6" creationId="{4BD0C7CC-BAC5-4DAE-90C4-844464AC94A7}"/>
          </ac:spMkLst>
        </pc:spChg>
        <pc:spChg chg="mod">
          <ac:chgData name="Michaela Mönter" userId="7c2a0341-63eb-454a-be55-cee78763ec1b" providerId="ADAL" clId="{CE33843B-8CF0-4903-B4FD-99010C77A6F2}" dt="2025-05-13T11:33:47.961" v="348" actId="790"/>
          <ac:spMkLst>
            <pc:docMk/>
            <pc:sldMk cId="1217043416" sldId="651"/>
            <ac:spMk id="7" creationId="{77984BFA-0C9C-14F7-3C48-3766614B7FC3}"/>
          </ac:spMkLst>
        </pc:spChg>
        <pc:spChg chg="mod">
          <ac:chgData name="Michaela Mönter" userId="7c2a0341-63eb-454a-be55-cee78763ec1b" providerId="ADAL" clId="{CE33843B-8CF0-4903-B4FD-99010C77A6F2}" dt="2025-05-13T11:33:47.961" v="348" actId="790"/>
          <ac:spMkLst>
            <pc:docMk/>
            <pc:sldMk cId="1217043416" sldId="651"/>
            <ac:spMk id="9" creationId="{3220343E-258D-6870-3BE9-A490FCE75E86}"/>
          </ac:spMkLst>
        </pc:spChg>
      </pc:sldChg>
      <pc:sldChg chg="modSp mod">
        <pc:chgData name="Michaela Mönter" userId="7c2a0341-63eb-454a-be55-cee78763ec1b" providerId="ADAL" clId="{CE33843B-8CF0-4903-B4FD-99010C77A6F2}" dt="2025-05-13T11:51:13.356" v="597" actId="790"/>
        <pc:sldMkLst>
          <pc:docMk/>
          <pc:sldMk cId="252109865" sldId="654"/>
        </pc:sldMkLst>
        <pc:spChg chg="mod">
          <ac:chgData name="Michaela Mönter" userId="7c2a0341-63eb-454a-be55-cee78763ec1b" providerId="ADAL" clId="{CE33843B-8CF0-4903-B4FD-99010C77A6F2}" dt="2025-05-13T11:51:13.356" v="597" actId="790"/>
          <ac:spMkLst>
            <pc:docMk/>
            <pc:sldMk cId="252109865" sldId="654"/>
            <ac:spMk id="2" creationId="{FD78F379-0B8E-2B6B-70BD-A292753F937A}"/>
          </ac:spMkLst>
        </pc:spChg>
      </pc:sldChg>
      <pc:sldChg chg="modSp mod">
        <pc:chgData name="Michaela Mönter" userId="7c2a0341-63eb-454a-be55-cee78763ec1b" providerId="ADAL" clId="{CE33843B-8CF0-4903-B4FD-99010C77A6F2}" dt="2025-05-13T11:40:41.120" v="481"/>
        <pc:sldMkLst>
          <pc:docMk/>
          <pc:sldMk cId="2883650710" sldId="655"/>
        </pc:sldMkLst>
        <pc:spChg chg="mod">
          <ac:chgData name="Michaela Mönter" userId="7c2a0341-63eb-454a-be55-cee78763ec1b" providerId="ADAL" clId="{CE33843B-8CF0-4903-B4FD-99010C77A6F2}" dt="2025-05-13T11:40:41.120" v="481"/>
          <ac:spMkLst>
            <pc:docMk/>
            <pc:sldMk cId="2883650710" sldId="655"/>
            <ac:spMk id="6" creationId="{D882594C-54EA-ED03-D97D-418AD2C780FA}"/>
          </ac:spMkLst>
        </pc:spChg>
      </pc:sldChg>
      <pc:sldChg chg="modSp mod">
        <pc:chgData name="Michaela Mönter" userId="7c2a0341-63eb-454a-be55-cee78763ec1b" providerId="ADAL" clId="{CE33843B-8CF0-4903-B4FD-99010C77A6F2}" dt="2025-05-13T11:50:41.122" v="595" actId="6549"/>
        <pc:sldMkLst>
          <pc:docMk/>
          <pc:sldMk cId="2511244899" sldId="656"/>
        </pc:sldMkLst>
        <pc:spChg chg="mod">
          <ac:chgData name="Michaela Mönter" userId="7c2a0341-63eb-454a-be55-cee78763ec1b" providerId="ADAL" clId="{CE33843B-8CF0-4903-B4FD-99010C77A6F2}" dt="2025-05-13T11:50:41.122" v="595" actId="6549"/>
          <ac:spMkLst>
            <pc:docMk/>
            <pc:sldMk cId="2511244899" sldId="656"/>
            <ac:spMk id="2" creationId="{B6CEAA77-5F98-07F1-DC01-24F80CD59291}"/>
          </ac:spMkLst>
        </pc:spChg>
      </pc:sldChg>
      <pc:sldChg chg="modSp mod">
        <pc:chgData name="Michaela Mönter" userId="7c2a0341-63eb-454a-be55-cee78763ec1b" providerId="ADAL" clId="{CE33843B-8CF0-4903-B4FD-99010C77A6F2}" dt="2025-05-13T11:51:36.618" v="606" actId="790"/>
        <pc:sldMkLst>
          <pc:docMk/>
          <pc:sldMk cId="3438517383" sldId="657"/>
        </pc:sldMkLst>
        <pc:spChg chg="mod">
          <ac:chgData name="Michaela Mönter" userId="7c2a0341-63eb-454a-be55-cee78763ec1b" providerId="ADAL" clId="{CE33843B-8CF0-4903-B4FD-99010C77A6F2}" dt="2025-05-13T11:51:36.618" v="606" actId="790"/>
          <ac:spMkLst>
            <pc:docMk/>
            <pc:sldMk cId="3438517383" sldId="657"/>
            <ac:spMk id="2" creationId="{29603144-138C-47C8-8666-3AB09497AD24}"/>
          </ac:spMkLst>
        </pc:spChg>
      </pc:sldChg>
      <pc:sldChg chg="modSp mod">
        <pc:chgData name="Michaela Mönter" userId="7c2a0341-63eb-454a-be55-cee78763ec1b" providerId="ADAL" clId="{CE33843B-8CF0-4903-B4FD-99010C77A6F2}" dt="2025-05-13T11:36:55.598" v="402" actId="790"/>
        <pc:sldMkLst>
          <pc:docMk/>
          <pc:sldMk cId="1827985046" sldId="658"/>
        </pc:sldMkLst>
        <pc:spChg chg="mod">
          <ac:chgData name="Michaela Mönter" userId="7c2a0341-63eb-454a-be55-cee78763ec1b" providerId="ADAL" clId="{CE33843B-8CF0-4903-B4FD-99010C77A6F2}" dt="2025-05-13T11:36:55.598" v="402" actId="790"/>
          <ac:spMkLst>
            <pc:docMk/>
            <pc:sldMk cId="1827985046" sldId="658"/>
            <ac:spMk id="2" creationId="{CFE13D3D-DB9F-D9ED-BA6B-E317431CCD2C}"/>
          </ac:spMkLst>
        </pc:spChg>
        <pc:spChg chg="mod">
          <ac:chgData name="Michaela Mönter" userId="7c2a0341-63eb-454a-be55-cee78763ec1b" providerId="ADAL" clId="{CE33843B-8CF0-4903-B4FD-99010C77A6F2}" dt="2025-05-13T11:36:55.598" v="402" actId="790"/>
          <ac:spMkLst>
            <pc:docMk/>
            <pc:sldMk cId="1827985046" sldId="658"/>
            <ac:spMk id="3" creationId="{DD5B321F-EC06-C5B3-D3CE-0ECE83236C10}"/>
          </ac:spMkLst>
        </pc:spChg>
        <pc:spChg chg="mod">
          <ac:chgData name="Michaela Mönter" userId="7c2a0341-63eb-454a-be55-cee78763ec1b" providerId="ADAL" clId="{CE33843B-8CF0-4903-B4FD-99010C77A6F2}" dt="2025-05-13T11:36:55.598" v="402" actId="790"/>
          <ac:spMkLst>
            <pc:docMk/>
            <pc:sldMk cId="1827985046" sldId="658"/>
            <ac:spMk id="6" creationId="{54A696F0-12FD-0437-790F-909AE1E6BD51}"/>
          </ac:spMkLst>
        </pc:spChg>
        <pc:spChg chg="mod">
          <ac:chgData name="Michaela Mönter" userId="7c2a0341-63eb-454a-be55-cee78763ec1b" providerId="ADAL" clId="{CE33843B-8CF0-4903-B4FD-99010C77A6F2}" dt="2025-05-13T11:36:55.598" v="402" actId="790"/>
          <ac:spMkLst>
            <pc:docMk/>
            <pc:sldMk cId="1827985046" sldId="658"/>
            <ac:spMk id="9" creationId="{B7A6A775-435A-7E5B-E372-FBBD99310310}"/>
          </ac:spMkLst>
        </pc:spChg>
      </pc:sldChg>
      <pc:sldChg chg="modSp mod">
        <pc:chgData name="Michaela Mönter" userId="7c2a0341-63eb-454a-be55-cee78763ec1b" providerId="ADAL" clId="{CE33843B-8CF0-4903-B4FD-99010C77A6F2}" dt="2025-05-13T11:29:52.265" v="318" actId="790"/>
        <pc:sldMkLst>
          <pc:docMk/>
          <pc:sldMk cId="1386681379" sldId="659"/>
        </pc:sldMkLst>
        <pc:spChg chg="mod">
          <ac:chgData name="Michaela Mönter" userId="7c2a0341-63eb-454a-be55-cee78763ec1b" providerId="ADAL" clId="{CE33843B-8CF0-4903-B4FD-99010C77A6F2}" dt="2025-05-13T11:29:52.265" v="318" actId="790"/>
          <ac:spMkLst>
            <pc:docMk/>
            <pc:sldMk cId="1386681379" sldId="659"/>
            <ac:spMk id="3" creationId="{09ACB8A8-69E6-63F0-B53A-0FE551347E33}"/>
          </ac:spMkLst>
        </pc:spChg>
        <pc:spChg chg="mod">
          <ac:chgData name="Michaela Mönter" userId="7c2a0341-63eb-454a-be55-cee78763ec1b" providerId="ADAL" clId="{CE33843B-8CF0-4903-B4FD-99010C77A6F2}" dt="2025-05-13T11:29:52.265" v="318" actId="790"/>
          <ac:spMkLst>
            <pc:docMk/>
            <pc:sldMk cId="1386681379" sldId="659"/>
            <ac:spMk id="4" creationId="{9C331BD6-FFBD-9832-3B7B-3D55C0AF36AF}"/>
          </ac:spMkLst>
        </pc:spChg>
        <pc:spChg chg="mod">
          <ac:chgData name="Michaela Mönter" userId="7c2a0341-63eb-454a-be55-cee78763ec1b" providerId="ADAL" clId="{CE33843B-8CF0-4903-B4FD-99010C77A6F2}" dt="2025-05-13T11:29:52.265" v="318" actId="790"/>
          <ac:spMkLst>
            <pc:docMk/>
            <pc:sldMk cId="1386681379" sldId="659"/>
            <ac:spMk id="6" creationId="{E79C2E5E-EFFF-6B0F-36BA-7F4D0F7F9BC2}"/>
          </ac:spMkLst>
        </pc:spChg>
        <pc:graphicFrameChg chg="modGraphic">
          <ac:chgData name="Michaela Mönter" userId="7c2a0341-63eb-454a-be55-cee78763ec1b" providerId="ADAL" clId="{CE33843B-8CF0-4903-B4FD-99010C77A6F2}" dt="2025-05-13T11:29:34.729" v="317" actId="255"/>
          <ac:graphicFrameMkLst>
            <pc:docMk/>
            <pc:sldMk cId="1386681379" sldId="659"/>
            <ac:graphicFrameMk id="2" creationId="{01181C49-46F5-F1C9-FE11-44E371056C4C}"/>
          </ac:graphicFrameMkLst>
        </pc:graphicFrameChg>
      </pc:sldChg>
      <pc:sldChg chg="modSp mod">
        <pc:chgData name="Michaela Mönter" userId="7c2a0341-63eb-454a-be55-cee78763ec1b" providerId="ADAL" clId="{CE33843B-8CF0-4903-B4FD-99010C77A6F2}" dt="2025-05-13T12:23:21.857" v="630" actId="20577"/>
        <pc:sldMkLst>
          <pc:docMk/>
          <pc:sldMk cId="1479871266" sldId="660"/>
        </pc:sldMkLst>
        <pc:spChg chg="mod">
          <ac:chgData name="Michaela Mönter" userId="7c2a0341-63eb-454a-be55-cee78763ec1b" providerId="ADAL" clId="{CE33843B-8CF0-4903-B4FD-99010C77A6F2}" dt="2025-05-13T11:38:05.021" v="447" actId="790"/>
          <ac:spMkLst>
            <pc:docMk/>
            <pc:sldMk cId="1479871266" sldId="660"/>
            <ac:spMk id="3" creationId="{16E1279E-014A-3988-1530-D40822685F91}"/>
          </ac:spMkLst>
        </pc:spChg>
        <pc:spChg chg="mod">
          <ac:chgData name="Michaela Mönter" userId="7c2a0341-63eb-454a-be55-cee78763ec1b" providerId="ADAL" clId="{CE33843B-8CF0-4903-B4FD-99010C77A6F2}" dt="2025-05-13T11:38:05.021" v="447" actId="790"/>
          <ac:spMkLst>
            <pc:docMk/>
            <pc:sldMk cId="1479871266" sldId="660"/>
            <ac:spMk id="4" creationId="{A48F6E38-25BB-B5C2-7922-323368B6C466}"/>
          </ac:spMkLst>
        </pc:spChg>
        <pc:spChg chg="mod">
          <ac:chgData name="Michaela Mönter" userId="7c2a0341-63eb-454a-be55-cee78763ec1b" providerId="ADAL" clId="{CE33843B-8CF0-4903-B4FD-99010C77A6F2}" dt="2025-05-13T11:38:05.021" v="447" actId="790"/>
          <ac:spMkLst>
            <pc:docMk/>
            <pc:sldMk cId="1479871266" sldId="660"/>
            <ac:spMk id="5" creationId="{7439ECF4-DE29-7869-6570-EE110295EF21}"/>
          </ac:spMkLst>
        </pc:spChg>
        <pc:spChg chg="mod">
          <ac:chgData name="Michaela Mönter" userId="7c2a0341-63eb-454a-be55-cee78763ec1b" providerId="ADAL" clId="{CE33843B-8CF0-4903-B4FD-99010C77A6F2}" dt="2025-05-13T12:23:21.857" v="630" actId="20577"/>
          <ac:spMkLst>
            <pc:docMk/>
            <pc:sldMk cId="1479871266" sldId="660"/>
            <ac:spMk id="6" creationId="{FC328B8B-5BC6-4E67-B998-E76F46A8908F}"/>
          </ac:spMkLst>
        </pc:spChg>
      </pc:sldChg>
      <pc:sldChg chg="addSp delSp modSp mod">
        <pc:chgData name="Michaela Mönter" userId="7c2a0341-63eb-454a-be55-cee78763ec1b" providerId="ADAL" clId="{CE33843B-8CF0-4903-B4FD-99010C77A6F2}" dt="2025-05-13T11:42:25.291" v="515" actId="790"/>
        <pc:sldMkLst>
          <pc:docMk/>
          <pc:sldMk cId="2551648236" sldId="661"/>
        </pc:sldMkLst>
        <pc:spChg chg="mod">
          <ac:chgData name="Michaela Mönter" userId="7c2a0341-63eb-454a-be55-cee78763ec1b" providerId="ADAL" clId="{CE33843B-8CF0-4903-B4FD-99010C77A6F2}" dt="2025-05-13T11:42:25.291" v="515" actId="790"/>
          <ac:spMkLst>
            <pc:docMk/>
            <pc:sldMk cId="2551648236" sldId="661"/>
            <ac:spMk id="2" creationId="{BCDAF8F3-6BF0-73FC-AA2D-6448361E3452}"/>
          </ac:spMkLst>
        </pc:spChg>
        <pc:spChg chg="mod">
          <ac:chgData name="Michaela Mönter" userId="7c2a0341-63eb-454a-be55-cee78763ec1b" providerId="ADAL" clId="{CE33843B-8CF0-4903-B4FD-99010C77A6F2}" dt="2025-05-13T11:42:25.291" v="515" actId="790"/>
          <ac:spMkLst>
            <pc:docMk/>
            <pc:sldMk cId="2551648236" sldId="661"/>
            <ac:spMk id="3" creationId="{C8BF0728-E5F2-3E6A-06CD-C3C42DB76777}"/>
          </ac:spMkLst>
        </pc:spChg>
        <pc:spChg chg="mod">
          <ac:chgData name="Michaela Mönter" userId="7c2a0341-63eb-454a-be55-cee78763ec1b" providerId="ADAL" clId="{CE33843B-8CF0-4903-B4FD-99010C77A6F2}" dt="2025-05-13T11:42:25.291" v="515" actId="790"/>
          <ac:spMkLst>
            <pc:docMk/>
            <pc:sldMk cId="2551648236" sldId="661"/>
            <ac:spMk id="4" creationId="{008C61B8-E443-8248-2399-400E9E26DE6A}"/>
          </ac:spMkLst>
        </pc:spChg>
        <pc:spChg chg="mod">
          <ac:chgData name="Michaela Mönter" userId="7c2a0341-63eb-454a-be55-cee78763ec1b" providerId="ADAL" clId="{CE33843B-8CF0-4903-B4FD-99010C77A6F2}" dt="2025-05-13T11:42:25.291" v="515" actId="790"/>
          <ac:spMkLst>
            <pc:docMk/>
            <pc:sldMk cId="2551648236" sldId="661"/>
            <ac:spMk id="5" creationId="{DC7CCE91-738D-5DCD-BF54-1CB38798180D}"/>
          </ac:spMkLst>
        </pc:spChg>
        <pc:spChg chg="del mod">
          <ac:chgData name="Michaela Mönter" userId="7c2a0341-63eb-454a-be55-cee78763ec1b" providerId="ADAL" clId="{CE33843B-8CF0-4903-B4FD-99010C77A6F2}" dt="2025-05-13T11:39:05.591" v="458" actId="478"/>
          <ac:spMkLst>
            <pc:docMk/>
            <pc:sldMk cId="2551648236" sldId="661"/>
            <ac:spMk id="7" creationId="{3F367824-C3E4-34E9-D92F-7CD0C54CEB77}"/>
          </ac:spMkLst>
        </pc:spChg>
        <pc:spChg chg="mod">
          <ac:chgData name="Michaela Mönter" userId="7c2a0341-63eb-454a-be55-cee78763ec1b" providerId="ADAL" clId="{CE33843B-8CF0-4903-B4FD-99010C77A6F2}" dt="2025-05-13T11:42:25.291" v="515" actId="790"/>
          <ac:spMkLst>
            <pc:docMk/>
            <pc:sldMk cId="2551648236" sldId="661"/>
            <ac:spMk id="9" creationId="{C66AA8DA-774A-673A-FCAB-9F0C4C2358F9}"/>
          </ac:spMkLst>
        </pc:spChg>
        <pc:spChg chg="add mod">
          <ac:chgData name="Michaela Mönter" userId="7c2a0341-63eb-454a-be55-cee78763ec1b" providerId="ADAL" clId="{CE33843B-8CF0-4903-B4FD-99010C77A6F2}" dt="2025-05-13T11:42:25.291" v="515" actId="790"/>
          <ac:spMkLst>
            <pc:docMk/>
            <pc:sldMk cId="2551648236" sldId="661"/>
            <ac:spMk id="10" creationId="{A7EFF55F-A8AC-509A-E448-D9BE9AC3611F}"/>
          </ac:spMkLst>
        </pc:spChg>
      </pc:sldChg>
      <pc:sldChg chg="addSp modSp mod">
        <pc:chgData name="Michaela Mönter" userId="7c2a0341-63eb-454a-be55-cee78763ec1b" providerId="ADAL" clId="{CE33843B-8CF0-4903-B4FD-99010C77A6F2}" dt="2025-05-13T11:43:16.868" v="521" actId="790"/>
        <pc:sldMkLst>
          <pc:docMk/>
          <pc:sldMk cId="1157355346" sldId="663"/>
        </pc:sldMkLst>
        <pc:spChg chg="mod">
          <ac:chgData name="Michaela Mönter" userId="7c2a0341-63eb-454a-be55-cee78763ec1b" providerId="ADAL" clId="{CE33843B-8CF0-4903-B4FD-99010C77A6F2}" dt="2025-05-13T11:43:16.868" v="521" actId="790"/>
          <ac:spMkLst>
            <pc:docMk/>
            <pc:sldMk cId="1157355346" sldId="663"/>
            <ac:spMk id="2" creationId="{7D442BB2-9CC0-AFBA-9157-54B6E4D9ABF9}"/>
          </ac:spMkLst>
        </pc:spChg>
        <pc:spChg chg="mod">
          <ac:chgData name="Michaela Mönter" userId="7c2a0341-63eb-454a-be55-cee78763ec1b" providerId="ADAL" clId="{CE33843B-8CF0-4903-B4FD-99010C77A6F2}" dt="2025-05-13T11:43:16.868" v="521" actId="790"/>
          <ac:spMkLst>
            <pc:docMk/>
            <pc:sldMk cId="1157355346" sldId="663"/>
            <ac:spMk id="3" creationId="{51CA7555-1517-23A9-326D-0BDED474628A}"/>
          </ac:spMkLst>
        </pc:spChg>
        <pc:spChg chg="add mod">
          <ac:chgData name="Michaela Mönter" userId="7c2a0341-63eb-454a-be55-cee78763ec1b" providerId="ADAL" clId="{CE33843B-8CF0-4903-B4FD-99010C77A6F2}" dt="2025-05-13T11:43:16.868" v="521" actId="790"/>
          <ac:spMkLst>
            <pc:docMk/>
            <pc:sldMk cId="1157355346" sldId="663"/>
            <ac:spMk id="5" creationId="{BA140A3B-F9F5-C7AC-9A4C-52585A3ADF6A}"/>
          </ac:spMkLst>
        </pc:spChg>
      </pc:sldChg>
      <pc:sldChg chg="modSp mod">
        <pc:chgData name="Michaela Mönter" userId="7c2a0341-63eb-454a-be55-cee78763ec1b" providerId="ADAL" clId="{CE33843B-8CF0-4903-B4FD-99010C77A6F2}" dt="2025-05-13T11:47:29.325" v="568" actId="790"/>
        <pc:sldMkLst>
          <pc:docMk/>
          <pc:sldMk cId="3394468439" sldId="666"/>
        </pc:sldMkLst>
        <pc:spChg chg="mod">
          <ac:chgData name="Michaela Mönter" userId="7c2a0341-63eb-454a-be55-cee78763ec1b" providerId="ADAL" clId="{CE33843B-8CF0-4903-B4FD-99010C77A6F2}" dt="2025-05-13T11:47:29.325" v="568" actId="790"/>
          <ac:spMkLst>
            <pc:docMk/>
            <pc:sldMk cId="3394468439" sldId="666"/>
            <ac:spMk id="5" creationId="{65F5B426-43DC-5B13-4505-FA2B3DBF3D18}"/>
          </ac:spMkLst>
        </pc:spChg>
        <pc:spChg chg="mod">
          <ac:chgData name="Michaela Mönter" userId="7c2a0341-63eb-454a-be55-cee78763ec1b" providerId="ADAL" clId="{CE33843B-8CF0-4903-B4FD-99010C77A6F2}" dt="2025-05-13T11:47:29.325" v="568" actId="790"/>
          <ac:spMkLst>
            <pc:docMk/>
            <pc:sldMk cId="3394468439" sldId="666"/>
            <ac:spMk id="6" creationId="{C18CE417-BF95-24F4-2D82-8115CB6CA79F}"/>
          </ac:spMkLst>
        </pc:spChg>
        <pc:spChg chg="mod">
          <ac:chgData name="Michaela Mönter" userId="7c2a0341-63eb-454a-be55-cee78763ec1b" providerId="ADAL" clId="{CE33843B-8CF0-4903-B4FD-99010C77A6F2}" dt="2025-05-13T11:47:29.325" v="568" actId="790"/>
          <ac:spMkLst>
            <pc:docMk/>
            <pc:sldMk cId="3394468439" sldId="666"/>
            <ac:spMk id="7" creationId="{AC06991C-D7B6-9F3B-18B2-0DDFB7246D2D}"/>
          </ac:spMkLst>
        </pc:spChg>
      </pc:sldChg>
      <pc:sldChg chg="modSp mod">
        <pc:chgData name="Michaela Mönter" userId="7c2a0341-63eb-454a-be55-cee78763ec1b" providerId="ADAL" clId="{CE33843B-8CF0-4903-B4FD-99010C77A6F2}" dt="2025-05-13T11:47:08.526" v="567" actId="790"/>
        <pc:sldMkLst>
          <pc:docMk/>
          <pc:sldMk cId="1052481908" sldId="667"/>
        </pc:sldMkLst>
        <pc:spChg chg="mod">
          <ac:chgData name="Michaela Mönter" userId="7c2a0341-63eb-454a-be55-cee78763ec1b" providerId="ADAL" clId="{CE33843B-8CF0-4903-B4FD-99010C77A6F2}" dt="2025-05-13T11:47:08.526" v="567" actId="790"/>
          <ac:spMkLst>
            <pc:docMk/>
            <pc:sldMk cId="1052481908" sldId="667"/>
            <ac:spMk id="2" creationId="{751F5A38-6FE0-7C5C-E912-FDCF388D356C}"/>
          </ac:spMkLst>
        </pc:spChg>
        <pc:spChg chg="mod">
          <ac:chgData name="Michaela Mönter" userId="7c2a0341-63eb-454a-be55-cee78763ec1b" providerId="ADAL" clId="{CE33843B-8CF0-4903-B4FD-99010C77A6F2}" dt="2025-05-13T11:47:08.526" v="567" actId="790"/>
          <ac:spMkLst>
            <pc:docMk/>
            <pc:sldMk cId="1052481908" sldId="667"/>
            <ac:spMk id="3" creationId="{9D8C8388-7783-FCDB-8B8A-211D88067D14}"/>
          </ac:spMkLst>
        </pc:spChg>
        <pc:spChg chg="mod">
          <ac:chgData name="Michaela Mönter" userId="7c2a0341-63eb-454a-be55-cee78763ec1b" providerId="ADAL" clId="{CE33843B-8CF0-4903-B4FD-99010C77A6F2}" dt="2025-05-13T11:47:08.526" v="567" actId="790"/>
          <ac:spMkLst>
            <pc:docMk/>
            <pc:sldMk cId="1052481908" sldId="667"/>
            <ac:spMk id="4" creationId="{6529FF2A-1248-4464-2869-726CB2EFDF3F}"/>
          </ac:spMkLst>
        </pc:spChg>
      </pc:sldChg>
      <pc:sldChg chg="modSp mod">
        <pc:chgData name="Michaela Mönter" userId="7c2a0341-63eb-454a-be55-cee78763ec1b" providerId="ADAL" clId="{CE33843B-8CF0-4903-B4FD-99010C77A6F2}" dt="2025-05-13T12:56:08.736" v="646" actId="20577"/>
        <pc:sldMkLst>
          <pc:docMk/>
          <pc:sldMk cId="534158837" sldId="668"/>
        </pc:sldMkLst>
        <pc:spChg chg="mod">
          <ac:chgData name="Michaela Mönter" userId="7c2a0341-63eb-454a-be55-cee78763ec1b" providerId="ADAL" clId="{CE33843B-8CF0-4903-B4FD-99010C77A6F2}" dt="2025-05-13T12:56:08.736" v="646" actId="20577"/>
          <ac:spMkLst>
            <pc:docMk/>
            <pc:sldMk cId="534158837" sldId="668"/>
            <ac:spMk id="3" creationId="{D01EE55B-D282-D006-CF13-F1D5B15088E2}"/>
          </ac:spMkLst>
        </pc:spChg>
        <pc:spChg chg="mod">
          <ac:chgData name="Michaela Mönter" userId="7c2a0341-63eb-454a-be55-cee78763ec1b" providerId="ADAL" clId="{CE33843B-8CF0-4903-B4FD-99010C77A6F2}" dt="2025-05-13T11:40:47.190" v="482"/>
          <ac:spMkLst>
            <pc:docMk/>
            <pc:sldMk cId="534158837" sldId="668"/>
            <ac:spMk id="6" creationId="{10558B56-5C82-0900-2A56-D3A587B6BE87}"/>
          </ac:spMkLst>
        </pc:spChg>
        <pc:picChg chg="mod">
          <ac:chgData name="Michaela Mönter" userId="7c2a0341-63eb-454a-be55-cee78763ec1b" providerId="ADAL" clId="{CE33843B-8CF0-4903-B4FD-99010C77A6F2}" dt="2025-05-13T11:48:29.381" v="569" actId="1076"/>
          <ac:picMkLst>
            <pc:docMk/>
            <pc:sldMk cId="534158837" sldId="668"/>
            <ac:picMk id="1026" creationId="{8C7EEAF3-7501-3D1A-D3B8-91A9097CD415}"/>
          </ac:picMkLst>
        </pc:picChg>
      </pc:sldChg>
      <pc:sldMasterChg chg="modSldLayout">
        <pc:chgData name="Michaela Mönter" userId="7c2a0341-63eb-454a-be55-cee78763ec1b" providerId="ADAL" clId="{CE33843B-8CF0-4903-B4FD-99010C77A6F2}" dt="2025-05-13T11:12:15.326" v="111"/>
        <pc:sldMasterMkLst>
          <pc:docMk/>
          <pc:sldMasterMk cId="1468923052" sldId="2147483648"/>
        </pc:sldMasterMkLst>
        <pc:sldLayoutChg chg="modSp mod">
          <pc:chgData name="Michaela Mönter" userId="7c2a0341-63eb-454a-be55-cee78763ec1b" providerId="ADAL" clId="{CE33843B-8CF0-4903-B4FD-99010C77A6F2}" dt="2025-05-13T11:12:07.674" v="109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Michaela Mönter" userId="7c2a0341-63eb-454a-be55-cee78763ec1b" providerId="ADAL" clId="{CE33843B-8CF0-4903-B4FD-99010C77A6F2}" dt="2025-05-13T11:12:07.674" v="109"/>
            <ac:spMkLst>
              <pc:docMk/>
              <pc:sldMasterMk cId="1468923052" sldId="2147483648"/>
              <pc:sldLayoutMk cId="2577986437" sldId="2147483661"/>
              <ac:spMk id="4" creationId="{0EA48542-F541-D882-D33D-EF310C521D02}"/>
            </ac:spMkLst>
          </pc:spChg>
        </pc:sldLayoutChg>
        <pc:sldLayoutChg chg="modSp mod">
          <pc:chgData name="Michaela Mönter" userId="7c2a0341-63eb-454a-be55-cee78763ec1b" providerId="ADAL" clId="{CE33843B-8CF0-4903-B4FD-99010C77A6F2}" dt="2025-05-13T11:12:04.235" v="108"/>
          <pc:sldLayoutMkLst>
            <pc:docMk/>
            <pc:sldMasterMk cId="1468923052" sldId="2147483648"/>
            <pc:sldLayoutMk cId="575485684" sldId="2147483662"/>
          </pc:sldLayoutMkLst>
          <pc:spChg chg="mod">
            <ac:chgData name="Michaela Mönter" userId="7c2a0341-63eb-454a-be55-cee78763ec1b" providerId="ADAL" clId="{CE33843B-8CF0-4903-B4FD-99010C77A6F2}" dt="2025-05-13T11:12:04.235" v="108"/>
            <ac:spMkLst>
              <pc:docMk/>
              <pc:sldMasterMk cId="1468923052" sldId="2147483648"/>
              <pc:sldLayoutMk cId="575485684" sldId="2147483662"/>
              <ac:spMk id="10" creationId="{1BC49BAB-4505-3C79-2FE4-6FF3C5CF7748}"/>
            </ac:spMkLst>
          </pc:spChg>
        </pc:sldLayoutChg>
        <pc:sldLayoutChg chg="modSp mod">
          <pc:chgData name="Michaela Mönter" userId="7c2a0341-63eb-454a-be55-cee78763ec1b" providerId="ADAL" clId="{CE33843B-8CF0-4903-B4FD-99010C77A6F2}" dt="2025-05-13T11:12:11.369" v="110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Michaela Mönter" userId="7c2a0341-63eb-454a-be55-cee78763ec1b" providerId="ADAL" clId="{CE33843B-8CF0-4903-B4FD-99010C77A6F2}" dt="2025-05-13T11:12:11.369" v="110"/>
            <ac:spMkLst>
              <pc:docMk/>
              <pc:sldMasterMk cId="1468923052" sldId="2147483648"/>
              <pc:sldLayoutMk cId="2515741970" sldId="2147483665"/>
              <ac:spMk id="6" creationId="{D4DDB9F0-5235-8BDC-7F1E-FA4242A01DFE}"/>
            </ac:spMkLst>
          </pc:spChg>
        </pc:sldLayoutChg>
        <pc:sldLayoutChg chg="modSp mod">
          <pc:chgData name="Michaela Mönter" userId="7c2a0341-63eb-454a-be55-cee78763ec1b" providerId="ADAL" clId="{CE33843B-8CF0-4903-B4FD-99010C77A6F2}" dt="2025-05-13T11:12:15.326" v="111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Michaela Mönter" userId="7c2a0341-63eb-454a-be55-cee78763ec1b" providerId="ADAL" clId="{CE33843B-8CF0-4903-B4FD-99010C77A6F2}" dt="2025-05-13T11:12:15.326" v="111"/>
            <ac:spMkLst>
              <pc:docMk/>
              <pc:sldMasterMk cId="1468923052" sldId="2147483648"/>
              <pc:sldLayoutMk cId="2336866591" sldId="2147483666"/>
              <ac:spMk id="5" creationId="{14D88486-FC76-9299-96BB-9AB6870F6294}"/>
            </ac:spMkLst>
          </pc:spChg>
        </pc:sldLayoutChg>
        <pc:sldLayoutChg chg="modSp mod">
          <pc:chgData name="Michaela Mönter" userId="7c2a0341-63eb-454a-be55-cee78763ec1b" providerId="ADAL" clId="{CE33843B-8CF0-4903-B4FD-99010C77A6F2}" dt="2025-05-13T11:11:56.660" v="107" actId="790"/>
          <pc:sldLayoutMkLst>
            <pc:docMk/>
            <pc:sldMasterMk cId="1468923052" sldId="2147483648"/>
            <pc:sldLayoutMk cId="352458504" sldId="2147483667"/>
          </pc:sldLayoutMkLst>
          <pc:spChg chg="mod">
            <ac:chgData name="Michaela Mönter" userId="7c2a0341-63eb-454a-be55-cee78763ec1b" providerId="ADAL" clId="{CE33843B-8CF0-4903-B4FD-99010C77A6F2}" dt="2025-05-13T11:11:56.660" v="107" actId="790"/>
            <ac:spMkLst>
              <pc:docMk/>
              <pc:sldMasterMk cId="1468923052" sldId="2147483648"/>
              <pc:sldLayoutMk cId="352458504" sldId="2147483667"/>
              <ac:spMk id="2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prstClr val="white">
            <a:lumMod val="8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Competencias digitales </a:t>
          </a:r>
          <a:r>
            <a:rPr lang="en-US" sz="2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básicas </a:t>
          </a:r>
          <a:endParaRPr lang="es-ES" sz="2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44519-B7AC-4B3B-BE5F-12059590F0D2}">
      <dgm:prSet phldrT="[Κείμενο]" custT="1"/>
      <dgm:spPr>
        <a:solidFill>
          <a:schemeClr val="bg1">
            <a:lumMod val="8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2. </a:t>
          </a:r>
          <a:r>
            <a:rPr lang="en-GB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y prevención</a:t>
          </a:r>
          <a:endParaRPr lang="el-GR" sz="28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523CA-CB9B-45E6-9B42-ACDDF1BF7D65}">
      <dgm:prSet phldrT="[Κείμενο]" custT="1"/>
      <dgm:spPr>
        <a:solidFill>
          <a:schemeClr val="bg1">
            <a:lumMod val="8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s-ES" sz="2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Soluciones online para recibir y enviar dinero </a:t>
          </a:r>
          <a:endParaRPr lang="el-GR" sz="26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07F44-C333-48E7-8178-CFF0BF83A03B}">
      <dgm:prSet phldrT="[Κείμενο]" custT="1"/>
      <dgm:spPr>
        <a:solidFill>
          <a:schemeClr val="bg1">
            <a:lumMod val="85000"/>
          </a:schemeClr>
        </a:solidFill>
        <a:ln>
          <a:solidFill>
            <a:srgbClr val="7858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</a:t>
          </a:r>
          <a:r>
            <a:rPr lang="es-ES" sz="2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Utilizar una tarjeta de crédito para comprar bienes y servicios online</a:t>
          </a:r>
          <a:endParaRPr lang="el-GR" sz="26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A8A3EEA3-0713-42CA-AC7B-46A3B360B864}" type="parTrans" cxnId="{33ECC743-17BC-4F5C-B52C-8BADA6F55FA7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5D3C9-1F91-4A64-BD11-2BDAF4408EF5}" type="sibTrans" cxnId="{33ECC743-17BC-4F5C-B52C-8BADA6F55FA7}">
      <dgm:prSet/>
      <dgm:spPr/>
      <dgm:t>
        <a:bodyPr/>
        <a:lstStyle/>
        <a:p>
          <a:endParaRPr lang="el-G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557A1-A575-43D0-9B11-FD36CF648E34}">
      <dgm:prSet phldrT="[Κείμενο]" custT="1"/>
      <dgm:spPr>
        <a:solidFill>
          <a:schemeClr val="bg1">
            <a:lumMod val="8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26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Pagos online de impuestos y facturas </a:t>
          </a:r>
          <a:endParaRPr lang="el-GR" sz="2600" b="0" i="0" u="none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E615637-DD68-4F30-82E9-C6440A41C969}" type="parTrans" cxnId="{7C728D01-468E-43AD-953A-5C9AE38035E0}">
      <dgm:prSet/>
      <dgm:spPr/>
      <dgm:t>
        <a:bodyPr/>
        <a:lstStyle/>
        <a:p>
          <a:endParaRPr lang="el-G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C756B-1EC2-496A-BD3A-0C91F6661E24}" type="sibTrans" cxnId="{7C728D01-468E-43AD-953A-5C9AE38035E0}">
      <dgm:prSet/>
      <dgm:spPr/>
      <dgm:t>
        <a:bodyPr/>
        <a:lstStyle/>
        <a:p>
          <a:endParaRPr lang="el-G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9DE3D-4704-42F9-A430-AC64DCF137E7}">
      <dgm:prSet phldrT="[Κείμενο]" custT="1"/>
      <dgm:spPr>
        <a:solidFill>
          <a:srgbClr val="89C53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3. </a:t>
          </a:r>
          <a:r>
            <a:rPr lang="es-ES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Gestionar una cuenta bancaria online</a:t>
          </a:r>
          <a:endParaRPr lang="el-GR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36235EC5-6CBC-4EDE-9749-527AFA5B1BD6}" type="parTrans" cxnId="{48567312-BCE9-48F1-919A-9CA1152BC13B}">
      <dgm:prSet/>
      <dgm:spPr/>
      <dgm:t>
        <a:bodyPr/>
        <a:lstStyle/>
        <a:p>
          <a:endParaRPr lang="el-GR"/>
        </a:p>
      </dgm:t>
    </dgm:pt>
    <dgm:pt modelId="{AFFF336D-D96F-43C5-8FB5-1E7EE3E94524}" type="sibTrans" cxnId="{48567312-BCE9-48F1-919A-9CA1152BC13B}">
      <dgm:prSet/>
      <dgm:spPr/>
      <dgm:t>
        <a:bodyPr/>
        <a:lstStyle/>
        <a:p>
          <a:endParaRPr lang="el-GR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6" custLinFactNeighborX="965" custLinFactNeighborY="55729">
        <dgm:presLayoutVars>
          <dgm:chMax val="0"/>
          <dgm:bulletEnabled val="1"/>
        </dgm:presLayoutVars>
      </dgm:prSet>
      <dgm:spPr>
        <a:xfrm>
          <a:off x="0" y="8026"/>
          <a:ext cx="10520867" cy="703409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6">
        <dgm:presLayoutVars>
          <dgm:chMax val="0"/>
          <dgm:bulletEnabled val="1"/>
        </dgm:presLayoutVars>
      </dgm:prSet>
      <dgm:spPr>
        <a:xfrm>
          <a:off x="0" y="936016"/>
          <a:ext cx="6629296" cy="80496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36A10765-0C70-4849-9C0A-5918AA96A358}" type="pres">
      <dgm:prSet presAssocID="{6409DE3D-4704-42F9-A430-AC64DCF137E7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0" y="1435113"/>
          <a:ext cx="10520867" cy="703409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D107EC62-D8B8-4A6F-83BD-C32D9B1AB03A}" type="pres">
      <dgm:prSet presAssocID="{AFFF336D-D96F-43C5-8FB5-1E7EE3E94524}" presName="spacer" presStyleCnt="0"/>
      <dgm:spPr/>
    </dgm:pt>
    <dgm:pt modelId="{8CDB7BC7-8DB4-48B4-844D-150D6BC9A281}" type="pres">
      <dgm:prSet presAssocID="{B4C523CA-CB9B-45E6-9B42-ACDDF1BF7D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E5A2DC-B9EA-495F-ACC6-ADF21FC1B8B1}" type="pres">
      <dgm:prSet presAssocID="{2A74883B-AB36-4DBE-A90D-C134F37AC8DE}" presName="spacer" presStyleCnt="0"/>
      <dgm:spPr/>
    </dgm:pt>
    <dgm:pt modelId="{31969173-98AF-468F-AECC-B3BDDB4E4699}" type="pres">
      <dgm:prSet presAssocID="{75B07F44-C333-48E7-8178-CFF0BF83A03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8BB82A-24A0-4B54-80B3-A5CB9C2E8860}" type="pres">
      <dgm:prSet presAssocID="{6985D3C9-1F91-4A64-BD11-2BDAF4408EF5}" presName="spacer" presStyleCnt="0"/>
      <dgm:spPr/>
    </dgm:pt>
    <dgm:pt modelId="{9051EEB7-EB29-4D86-A30C-F78D5B77F965}" type="pres">
      <dgm:prSet presAssocID="{DB9557A1-A575-43D0-9B11-FD36CF648E3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728D01-468E-43AD-953A-5C9AE38035E0}" srcId="{C4D5358F-2C12-40D3-A142-40CC932D99A4}" destId="{DB9557A1-A575-43D0-9B11-FD36CF648E34}" srcOrd="5" destOrd="0" parTransId="{4E615637-DD68-4F30-82E9-C6440A41C969}" sibTransId="{4E5C756B-1EC2-496A-BD3A-0C91F6661E24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CB328945-6C53-4E86-9563-99AA511DA908}" type="presOf" srcId="{DB9557A1-A575-43D0-9B11-FD36CF648E34}" destId="{9051EEB7-EB29-4D86-A30C-F78D5B77F965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304EE019-2B2C-43B9-8233-833CA640EB89}" type="presOf" srcId="{6409DE3D-4704-42F9-A430-AC64DCF137E7}" destId="{36A10765-0C70-4849-9C0A-5918AA96A358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AB3B445A-D322-425F-BF83-71C16EDBCF6A}" srcId="{C4D5358F-2C12-40D3-A142-40CC932D99A4}" destId="{B4C523CA-CB9B-45E6-9B42-ACDDF1BF7D65}" srcOrd="3" destOrd="0" parTransId="{0B61FFA1-954D-4769-9935-DC27A03FE46F}" sibTransId="{2A74883B-AB36-4DBE-A90D-C134F37AC8DE}"/>
    <dgm:cxn modelId="{FF85BB66-403F-4EF4-BBEF-DA8EB1AF3AE5}" type="presOf" srcId="{75B07F44-C333-48E7-8178-CFF0BF83A03B}" destId="{31969173-98AF-468F-AECC-B3BDDB4E4699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48567312-BCE9-48F1-919A-9CA1152BC13B}" srcId="{C4D5358F-2C12-40D3-A142-40CC932D99A4}" destId="{6409DE3D-4704-42F9-A430-AC64DCF137E7}" srcOrd="2" destOrd="0" parTransId="{36235EC5-6CBC-4EDE-9749-527AFA5B1BD6}" sibTransId="{AFFF336D-D96F-43C5-8FB5-1E7EE3E94524}"/>
    <dgm:cxn modelId="{33ECC743-17BC-4F5C-B52C-8BADA6F55FA7}" srcId="{C4D5358F-2C12-40D3-A142-40CC932D99A4}" destId="{75B07F44-C333-48E7-8178-CFF0BF83A03B}" srcOrd="4" destOrd="0" parTransId="{A8A3EEA3-0713-42CA-AC7B-46A3B360B864}" sibTransId="{6985D3C9-1F91-4A64-BD11-2BDAF4408EF5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05F3A9F3-E0AE-4CA0-8261-EF5768C5C4E5}" type="presParOf" srcId="{1E395D00-6435-47AF-BDD1-99EEEBD551EE}" destId="{36A10765-0C70-4849-9C0A-5918AA96A358}" srcOrd="4" destOrd="0" presId="urn:microsoft.com/office/officeart/2005/8/layout/vList2"/>
    <dgm:cxn modelId="{C91A5516-5471-4225-9B3D-FB5DBB06AB6C}" type="presParOf" srcId="{1E395D00-6435-47AF-BDD1-99EEEBD551EE}" destId="{D107EC62-D8B8-4A6F-83BD-C32D9B1AB03A}" srcOrd="5" destOrd="0" presId="urn:microsoft.com/office/officeart/2005/8/layout/vList2"/>
    <dgm:cxn modelId="{93570274-80FF-4597-9140-78C6897D45C5}" type="presParOf" srcId="{1E395D00-6435-47AF-BDD1-99EEEBD551EE}" destId="{8CDB7BC7-8DB4-48B4-844D-150D6BC9A281}" srcOrd="6" destOrd="0" presId="urn:microsoft.com/office/officeart/2005/8/layout/vList2"/>
    <dgm:cxn modelId="{ABD3DE51-3743-4AE5-8CE3-3B9CE1CDD428}" type="presParOf" srcId="{1E395D00-6435-47AF-BDD1-99EEEBD551EE}" destId="{B1E5A2DC-B9EA-495F-ACC6-ADF21FC1B8B1}" srcOrd="7" destOrd="0" presId="urn:microsoft.com/office/officeart/2005/8/layout/vList2"/>
    <dgm:cxn modelId="{5D9568E3-C1D1-4DF3-A3CA-310FD0F9BDCC}" type="presParOf" srcId="{1E395D00-6435-47AF-BDD1-99EEEBD551EE}" destId="{31969173-98AF-468F-AECC-B3BDDB4E4699}" srcOrd="8" destOrd="0" presId="urn:microsoft.com/office/officeart/2005/8/layout/vList2"/>
    <dgm:cxn modelId="{B447F35B-3033-4451-92CE-527C8BEC5C20}" type="presParOf" srcId="{1E395D00-6435-47AF-BDD1-99EEEBD551EE}" destId="{E08BB82A-24A0-4B54-80B3-A5CB9C2E8860}" srcOrd="9" destOrd="0" presId="urn:microsoft.com/office/officeart/2005/8/layout/vList2"/>
    <dgm:cxn modelId="{6F131121-DF3C-444E-A92D-D7F2F4384D69}" type="presParOf" srcId="{1E395D00-6435-47AF-BDD1-99EEEBD551EE}" destId="{9051EEB7-EB29-4D86-A30C-F78D5B77F965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8246"/>
          <a:ext cx="10520867" cy="703245"/>
        </a:xfrm>
        <a:prstGeom prst="roundRect">
          <a:avLst/>
        </a:prstGeom>
        <a:solidFill>
          <a:prstClr val="white">
            <a:lumMod val="8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Competencias digitales </a:t>
          </a:r>
          <a:r>
            <a:rPr lang="en-US" sz="2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básicas </a:t>
          </a:r>
          <a:endParaRPr lang="es-ES" sz="2800" b="1" kern="1200" noProof="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4330" y="42576"/>
        <a:ext cx="10452207" cy="634585"/>
      </dsp:txXfrm>
    </dsp:sp>
    <dsp:sp modelId="{288E5028-B57D-41A4-A329-2A81DBAE6A20}">
      <dsp:nvSpPr>
        <dsp:cNvPr id="0" name=""/>
        <dsp:cNvSpPr/>
      </dsp:nvSpPr>
      <dsp:spPr>
        <a:xfrm>
          <a:off x="0" y="717773"/>
          <a:ext cx="10520867" cy="703245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2. </a:t>
          </a:r>
          <a:r>
            <a:rPr lang="en-GB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y prevención</a:t>
          </a:r>
          <a:endParaRPr lang="el-GR" sz="28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4330" y="752103"/>
        <a:ext cx="10452207" cy="634585"/>
      </dsp:txXfrm>
    </dsp:sp>
    <dsp:sp modelId="{36A10765-0C70-4849-9C0A-5918AA96A358}">
      <dsp:nvSpPr>
        <dsp:cNvPr id="0" name=""/>
        <dsp:cNvSpPr/>
      </dsp:nvSpPr>
      <dsp:spPr>
        <a:xfrm>
          <a:off x="0" y="1435207"/>
          <a:ext cx="10520867" cy="703245"/>
        </a:xfrm>
        <a:prstGeom prst="roundRect">
          <a:avLst/>
        </a:prstGeom>
        <a:solidFill>
          <a:srgbClr val="89C53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3. </a:t>
          </a:r>
          <a:r>
            <a:rPr lang="es-ES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Gestionar una cuenta bancaria online</a:t>
          </a:r>
          <a:endParaRPr lang="el-GR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4330" y="1469537"/>
        <a:ext cx="10452207" cy="634585"/>
      </dsp:txXfrm>
    </dsp:sp>
    <dsp:sp modelId="{8CDB7BC7-8DB4-48B4-844D-150D6BC9A281}">
      <dsp:nvSpPr>
        <dsp:cNvPr id="0" name=""/>
        <dsp:cNvSpPr/>
      </dsp:nvSpPr>
      <dsp:spPr>
        <a:xfrm>
          <a:off x="0" y="2152642"/>
          <a:ext cx="10520867" cy="703245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s-ES" sz="2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Soluciones online para recibir y enviar dinero </a:t>
          </a:r>
          <a:endParaRPr lang="el-GR" sz="26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4330" y="2186972"/>
        <a:ext cx="10452207" cy="634585"/>
      </dsp:txXfrm>
    </dsp:sp>
    <dsp:sp modelId="{31969173-98AF-468F-AECC-B3BDDB4E4699}">
      <dsp:nvSpPr>
        <dsp:cNvPr id="0" name=""/>
        <dsp:cNvSpPr/>
      </dsp:nvSpPr>
      <dsp:spPr>
        <a:xfrm>
          <a:off x="0" y="2870076"/>
          <a:ext cx="10520867" cy="703245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</a:t>
          </a:r>
          <a:r>
            <a:rPr lang="es-ES" sz="2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Utilizar una tarjeta de crédito para comprar bienes y servicios online</a:t>
          </a:r>
          <a:endParaRPr lang="el-GR" sz="26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4330" y="2904406"/>
        <a:ext cx="10452207" cy="634585"/>
      </dsp:txXfrm>
    </dsp:sp>
    <dsp:sp modelId="{9051EEB7-EB29-4D86-A30C-F78D5B77F965}">
      <dsp:nvSpPr>
        <dsp:cNvPr id="0" name=""/>
        <dsp:cNvSpPr/>
      </dsp:nvSpPr>
      <dsp:spPr>
        <a:xfrm>
          <a:off x="0" y="3587510"/>
          <a:ext cx="10520867" cy="703245"/>
        </a:xfrm>
        <a:prstGeom prst="round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Pagos online de impuestos y facturas </a:t>
          </a:r>
          <a:endParaRPr lang="el-GR" sz="2600" b="0" i="0" u="none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4330" y="3621840"/>
        <a:ext cx="10452207" cy="634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53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3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20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69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37F2-AD98-3543-C063-D441C1CD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B72B361-EB15-D2D6-86A4-4BF18C6D0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407FC6C-D40C-E80E-86DF-07A6281B6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2E1418-824B-2FD5-0682-571170155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726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9DD94-DEC7-00B7-99C6-7A586944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ABB4C76-EB24-245A-59FB-207432D17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F7D9C37-11B3-6329-64CD-514D88904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1C41015-ABDD-85DA-422E-A3DDDFDB8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92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8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41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087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217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14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311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5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407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023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346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918F-D3FF-EDD6-57EA-6F77B685C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9A3463-A991-438E-B0A9-ACA013082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8E5991-B631-C681-4144-A326EFE98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CDF563-0CFC-5CF3-087F-FD867360E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0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724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A0FFB-C4F4-0BB8-F170-18C12D24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CAD7D36-D9FD-D047-51BB-CD995B5A0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4AA5797-5F7B-C730-2B16-E3E2EFEAE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00A9DF-4731-AAE4-FDA1-41E3F02BC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861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2CE9A-6895-4DA3-C084-7CDC3F6E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0A08CD8-B430-0329-1E98-91EC0E5FD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CAF0BE1-E152-B29D-EF48-BFB3CBBA9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93F0C1-9187-262D-976A-1172799D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915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6D797-99A7-4AD9-3716-2E6B7821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E8348E0-9F69-2A44-780C-341380019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8B2221D-4380-83CA-6856-9BFBA72BB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A544E8D-0D67-A80C-20DB-52EAF33DE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681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63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687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701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246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983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790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727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07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43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29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670DE-A48E-1791-3681-34B8DA77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8830A538-F96B-707F-9C3B-7CB6B5061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287E440C-68BD-2BA9-FE56-4B3A83D60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A0D597-6A62-0489-803F-06B7ABE6D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96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1C2E7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pic>
        <p:nvPicPr>
          <p:cNvPr id="4" name="Picture 16" descr="Placeholder-dark.png">
            <a:extLst>
              <a:ext uri="{FF2B5EF4-FFF2-40B4-BE49-F238E27FC236}">
                <a16:creationId xmlns:a16="http://schemas.microsoft.com/office/drawing/2014/main" id="{0F709EE7-3B80-2055-C554-30A82BE4C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297" y="-3149"/>
            <a:ext cx="2784642" cy="1392322"/>
          </a:xfrm>
          <a:prstGeom prst="rect">
            <a:avLst/>
          </a:prstGeom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4EECDF1-BA00-B66C-7B2B-A32CFC63C532}"/>
              </a:ext>
            </a:extLst>
          </p:cNvPr>
          <p:cNvSpPr/>
          <p:nvPr userDrawn="1"/>
        </p:nvSpPr>
        <p:spPr>
          <a:xfrm>
            <a:off x="0" y="2136618"/>
            <a:ext cx="12192000" cy="4013996"/>
          </a:xfrm>
          <a:prstGeom prst="roundRect">
            <a:avLst/>
          </a:prstGeom>
          <a:solidFill>
            <a:srgbClr val="1C2E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rgbClr val="68BC42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rgbClr val="68BC42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rgbClr val="68BC42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rgbClr val="68BC42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rgbClr val="68BC42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FCB13A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6" name="Picture 16" descr="Placeholder-dark.png">
            <a:extLst>
              <a:ext uri="{FF2B5EF4-FFF2-40B4-BE49-F238E27FC236}">
                <a16:creationId xmlns:a16="http://schemas.microsoft.com/office/drawing/2014/main" id="{780E9056-3556-F59A-0561-FB491C468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" y="26922"/>
            <a:ext cx="2784642" cy="13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dirty="0"/>
              <a:t>Unit 3</a:t>
            </a:r>
            <a:br>
              <a:rPr lang="en-US" dirty="0"/>
            </a:br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68BC42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68BC42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68BC42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68BC42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68BC42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9" name="Picture 16" descr="Placeholder-dark.png">
            <a:extLst>
              <a:ext uri="{FF2B5EF4-FFF2-40B4-BE49-F238E27FC236}">
                <a16:creationId xmlns:a16="http://schemas.microsoft.com/office/drawing/2014/main" id="{E210A7DE-DA80-2573-C75F-412B8B972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362" y="-3149"/>
            <a:ext cx="1945888" cy="972945"/>
          </a:xfrm>
          <a:prstGeom prst="rect">
            <a:avLst/>
          </a:prstGeom>
        </p:spPr>
      </p:pic>
      <p:sp>
        <p:nvSpPr>
          <p:cNvPr id="10" name="Τίτλος 2">
            <a:extLst>
              <a:ext uri="{FF2B5EF4-FFF2-40B4-BE49-F238E27FC236}">
                <a16:creationId xmlns:a16="http://schemas.microsoft.com/office/drawing/2014/main" id="{1BC49BAB-4505-3C79-2FE4-6FF3C5CF7748}"/>
              </a:ext>
            </a:extLst>
          </p:cNvPr>
          <p:cNvSpPr txBox="1">
            <a:spLocks/>
          </p:cNvSpPr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 una cuenta bancaria online</a:t>
            </a:r>
            <a:endParaRPr lang="en-GB" sz="2000" b="0" noProof="0" dirty="0">
              <a:solidFill>
                <a:schemeClr val="tx1"/>
              </a:solidFill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BAD02F04-51B6-A0C4-FB6A-A2EFCB435D16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800000"/>
            <a:ext cx="5852132" cy="455350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7" name="Picture 16" descr="Placeholder-dark.png">
            <a:extLst>
              <a:ext uri="{FF2B5EF4-FFF2-40B4-BE49-F238E27FC236}">
                <a16:creationId xmlns:a16="http://schemas.microsoft.com/office/drawing/2014/main" id="{67878B62-79E8-A1A1-178C-BF3F14F9F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</p:spPr>
      </p:pic>
      <p:sp>
        <p:nvSpPr>
          <p:cNvPr id="4" name="Τίτλος 2">
            <a:extLst>
              <a:ext uri="{FF2B5EF4-FFF2-40B4-BE49-F238E27FC236}">
                <a16:creationId xmlns:a16="http://schemas.microsoft.com/office/drawing/2014/main" id="{0EA48542-F541-D882-D33D-EF310C521D02}"/>
              </a:ext>
            </a:extLst>
          </p:cNvPr>
          <p:cNvSpPr txBox="1">
            <a:spLocks/>
          </p:cNvSpPr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 una cuenta bancaria online</a:t>
            </a:r>
            <a:endParaRPr lang="en-GB" sz="2000" b="0" noProof="0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96822462-B279-29B3-AFB9-691910D9637F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00000"/>
            <a:ext cx="5409663" cy="4472194"/>
          </a:xfrm>
        </p:spPr>
        <p:txBody>
          <a:bodyPr/>
          <a:lstStyle>
            <a:lvl1pPr>
              <a:buClr>
                <a:srgbClr val="68BC42"/>
              </a:buClr>
              <a:defRPr/>
            </a:lvl1pPr>
            <a:lvl2pPr>
              <a:buClr>
                <a:srgbClr val="68BC42"/>
              </a:buClr>
              <a:defRPr/>
            </a:lvl2pPr>
            <a:lvl3pPr>
              <a:buClr>
                <a:srgbClr val="68BC42"/>
              </a:buClr>
              <a:defRPr/>
            </a:lvl3pPr>
            <a:lvl4pPr>
              <a:buClr>
                <a:srgbClr val="68BC42"/>
              </a:buClr>
              <a:defRPr/>
            </a:lvl4pPr>
            <a:lvl5pPr>
              <a:buClr>
                <a:srgbClr val="68BC42"/>
              </a:buCl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68BC42"/>
              </a:buClr>
              <a:defRPr/>
            </a:lvl1pPr>
            <a:lvl2pPr>
              <a:buClr>
                <a:srgbClr val="68BC42"/>
              </a:buClr>
              <a:defRPr/>
            </a:lvl2pPr>
            <a:lvl3pPr>
              <a:buClr>
                <a:srgbClr val="68BC42"/>
              </a:buClr>
              <a:defRPr/>
            </a:lvl3pPr>
            <a:lvl4pPr>
              <a:buClr>
                <a:srgbClr val="68BC42"/>
              </a:buClr>
              <a:defRPr/>
            </a:lvl4pPr>
            <a:lvl5pPr>
              <a:buClr>
                <a:srgbClr val="68BC42"/>
              </a:buCl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9" name="Picture 16" descr="Placeholder-dark.png">
            <a:extLst>
              <a:ext uri="{FF2B5EF4-FFF2-40B4-BE49-F238E27FC236}">
                <a16:creationId xmlns:a16="http://schemas.microsoft.com/office/drawing/2014/main" id="{ADA7B4C1-358E-DAF2-93C9-30B2D9332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</p:spPr>
      </p:pic>
      <p:sp>
        <p:nvSpPr>
          <p:cNvPr id="6" name="Τίτλος 2">
            <a:extLst>
              <a:ext uri="{FF2B5EF4-FFF2-40B4-BE49-F238E27FC236}">
                <a16:creationId xmlns:a16="http://schemas.microsoft.com/office/drawing/2014/main" id="{D4DDB9F0-5235-8BDC-7F1E-FA4242A01DFE}"/>
              </a:ext>
            </a:extLst>
          </p:cNvPr>
          <p:cNvSpPr txBox="1">
            <a:spLocks/>
          </p:cNvSpPr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 una cuenta bancaria online</a:t>
            </a:r>
            <a:endParaRPr lang="en-GB" sz="2000" b="0" noProof="0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E3119DA-4B56-5B24-19BA-3460F0EA3CB5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3" y="2330868"/>
            <a:ext cx="11059693" cy="3941326"/>
          </a:xfrm>
        </p:spPr>
        <p:txBody>
          <a:bodyPr/>
          <a:lstStyle>
            <a:lvl1pPr>
              <a:buClr>
                <a:srgbClr val="68BC42"/>
              </a:buClr>
              <a:defRPr/>
            </a:lvl1pPr>
            <a:lvl2pPr>
              <a:buClr>
                <a:srgbClr val="68BC42"/>
              </a:buClr>
              <a:defRPr/>
            </a:lvl2pPr>
            <a:lvl3pPr>
              <a:buClr>
                <a:srgbClr val="68BC42"/>
              </a:buClr>
              <a:defRPr/>
            </a:lvl3pPr>
            <a:lvl4pPr>
              <a:buClr>
                <a:srgbClr val="68BC42"/>
              </a:buClr>
              <a:defRPr/>
            </a:lvl4pPr>
            <a:lvl5pPr>
              <a:buClr>
                <a:srgbClr val="68BC42"/>
              </a:buCl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Picture 16" descr="Placeholder-dark.png">
            <a:extLst>
              <a:ext uri="{FF2B5EF4-FFF2-40B4-BE49-F238E27FC236}">
                <a16:creationId xmlns:a16="http://schemas.microsoft.com/office/drawing/2014/main" id="{9FFD74F0-BD31-7B66-010A-68A298E64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</p:spPr>
      </p:pic>
      <p:sp>
        <p:nvSpPr>
          <p:cNvPr id="5" name="Τίτλος 2">
            <a:extLst>
              <a:ext uri="{FF2B5EF4-FFF2-40B4-BE49-F238E27FC236}">
                <a16:creationId xmlns:a16="http://schemas.microsoft.com/office/drawing/2014/main" id="{14D88486-FC76-9299-96BB-9AB6870F6294}"/>
              </a:ext>
            </a:extLst>
          </p:cNvPr>
          <p:cNvSpPr txBox="1">
            <a:spLocks/>
          </p:cNvSpPr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 una cuenta bancaria online</a:t>
            </a:r>
            <a:endParaRPr lang="en-GB" sz="2000" b="0" noProof="0" dirty="0">
              <a:solidFill>
                <a:schemeClr val="tx1"/>
              </a:solidFill>
            </a:endParaRP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C7425815-3BCF-FFCF-3D7B-EE4298A400C0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1_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61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1154861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1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362" y="-3149"/>
            <a:ext cx="1945888" cy="9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1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Gestionar una cuenta bancaria online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1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5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21/5/2025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2E78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8BC4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8BC42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8BC4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8BC4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8BC4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26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PI9g7k9mc_I" TargetMode="Externa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sabadell.com/bsnacional/es/particulares/servicios-de-banca-digita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bercaja.es/particulares/banca-digital/servicios/acceso-solo-consulta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7tAHoJAGtn0" TargetMode="Externa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man-transferring-money-woman-via-smartphone-online-transaction-banking-flat-vector-illustration-finance-digital-technology-concept_10613198.htm#fromView=search&amp;page=1&amp;position=4&amp;uuid=0e957c67-fde3-42ef-81a8-c5c7f6bfbeb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es/vector-gratis/ilustracion-concepto-banca-movil_35262243.htm#fromView=search&amp;page=1&amp;position=4&amp;uuid=9e3d1a0a-c1ce-4110-b525-08d1b150ee0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ldigital.es/system/files/selflearning/files/Co%CC%81mo%20usar%20la%20Banca%20online.%20CyL%20Digital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ixabank.es/particular/banca-digital/appcaixabanknow.html?loce=sh-part-Banca%20Digital-BancaDigital--destacado-Particulares-DescargaApp-NA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gratis/vista-isometrica-telefono-movil-publicacion-instagram_2401033.htm#fromView=search&amp;page=1&amp;position=2&amp;uuid=ec40b1ec-e623-4b7c-8c91-1a3343f614c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gratis/vista-isometrica-telefono-movil-publicacion-instagram_2401033.htm#fromView=search&amp;page=1&amp;position=2&amp;uuid=ec40b1ec-e623-4b7c-8c91-1a3343f614c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mobile-phone-hand-isolated-man-holding-smartphone-with-blank-screen-doing-screenshot-software-technology-concept_10579413.htm#fromView=search&amp;page=1&amp;position=49&amp;uuid=d90a9071-72dd-4aab-8caf-495dad6bf16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ayment-online-icon-set-design_4725547.htm#fromView=search&amp;page=1&amp;position=0&amp;uuid=44c340a6-bb0c-4932-bb0a-1aca5c064cd6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zasparatodos.es/system/cms_multimedia/cms_medias/files/000/000/398/original/8_productos_bancarios.pdf?162755436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bschool.com/blog/banca-digital-vs-banca-tradicional-diferencias-oportunidades-business-tech-finanzas/#:~:text=Por%20lo%20tanto%2C%20la%20principal,necesita%20desplazarse%20para%20realizar%20transacciones.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 descr="Εικόνα που περιέχει γραφικά, γραφιστική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47CADB11-561F-D556-7BB5-79E41ADA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0" r="5463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</p:spPr>
      </p:pic>
      <p:pic>
        <p:nvPicPr>
          <p:cNvPr id="14" name="Εικόνα 13" descr="Εικόνα που περιέχει γραφικά, γραφιστική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9D04C025-DFAF-EBFD-6D00-54DFD6306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11272" r="59639" b="11616"/>
          <a:stretch/>
        </p:blipFill>
        <p:spPr>
          <a:xfrm>
            <a:off x="452338" y="0"/>
            <a:ext cx="5204308" cy="5333341"/>
          </a:xfrm>
          <a:prstGeom prst="rect">
            <a:avLst/>
          </a:prstGeom>
        </p:spPr>
      </p:pic>
      <p:sp>
        <p:nvSpPr>
          <p:cNvPr id="5" name="Τίτλος 3">
            <a:extLst>
              <a:ext uri="{FF2B5EF4-FFF2-40B4-BE49-F238E27FC236}">
                <a16:creationId xmlns:a16="http://schemas.microsoft.com/office/drawing/2014/main" id="{3811DAED-7483-42F0-A933-7484F0EF6AE2}"/>
              </a:ext>
            </a:extLst>
          </p:cNvPr>
          <p:cNvSpPr txBox="1">
            <a:spLocks/>
          </p:cNvSpPr>
          <p:nvPr/>
        </p:nvSpPr>
        <p:spPr>
          <a:xfrm>
            <a:off x="6222050" y="2864579"/>
            <a:ext cx="5902194" cy="2336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ES" b="1" noProof="0" dirty="0">
                <a:solidFill>
                  <a:srgbClr val="FCB13A"/>
                </a:solidFill>
                <a:effectLst/>
                <a:latin typeface="+mj-lt"/>
                <a:ea typeface="Verdana" panose="020B0604030504040204" pitchFamily="34" charset="0"/>
              </a:rPr>
              <a:t>Módulo 3</a:t>
            </a:r>
            <a:r>
              <a:rPr lang="es-ES" sz="32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32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s-ES" sz="4400" b="1" kern="1200" noProof="0" dirty="0">
                <a:solidFill>
                  <a:srgbClr val="3F3F3F"/>
                </a:solidFill>
                <a:effectLst/>
                <a:latin typeface="+mj-lt"/>
                <a:ea typeface="Verdana" panose="020B0604030504040204" pitchFamily="34" charset="0"/>
                <a:cs typeface="+mj-cs"/>
              </a:rPr>
              <a:t>Gestionar una cuenta bancaria online 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2283A237-9EE0-45B9-ADC2-31ADA3E403D5}"/>
              </a:ext>
            </a:extLst>
          </p:cNvPr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/>
              <a:t>2</a:t>
            </a:r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638B16D3-515E-48CC-AE2E-AE3EB73476B2}"/>
              </a:ext>
            </a:extLst>
          </p:cNvPr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/>
              <a:t>3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4CEF7EFA-FD7A-4BF4-AC8A-B757E0D53E73}"/>
              </a:ext>
            </a:extLst>
          </p:cNvPr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/>
              <a:t>4</a:t>
            </a:r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45DBDD65-DBDB-46B1-850A-527EBAB0A605}"/>
              </a:ext>
            </a:extLst>
          </p:cNvPr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/>
              <a:t>5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F3616E6-E94E-7EA0-B813-361F681C68D7}"/>
              </a:ext>
            </a:extLst>
          </p:cNvPr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9B5BB9B-7AC6-4C0F-B87E-6D639D93ACC1}"/>
              </a:ext>
            </a:extLst>
          </p:cNvPr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200" b="0" i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lang="es-ES" sz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82123B-CA45-F6B3-132D-744F9BA9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1949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A56E7E2-AD34-806E-D495-3639E3783BDA}"/>
              </a:ext>
            </a:extLst>
          </p:cNvPr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/>
              <a:t>6</a:t>
            </a:r>
          </a:p>
        </p:txBody>
      </p:sp>
      <p:sp>
        <p:nvSpPr>
          <p:cNvPr id="4" name="Ορθογώνιο 16">
            <a:extLst>
              <a:ext uri="{FF2B5EF4-FFF2-40B4-BE49-F238E27FC236}">
                <a16:creationId xmlns:a16="http://schemas.microsoft.com/office/drawing/2014/main" id="{184B2624-A581-CD0E-7518-7EE10F551BBB}"/>
              </a:ext>
            </a:extLst>
          </p:cNvPr>
          <p:cNvSpPr/>
          <p:nvPr/>
        </p:nvSpPr>
        <p:spPr>
          <a:xfrm>
            <a:off x="-12344" y="3119415"/>
            <a:ext cx="722376" cy="607846"/>
          </a:xfrm>
          <a:prstGeom prst="rect">
            <a:avLst/>
          </a:prstGeom>
          <a:solidFill>
            <a:srgbClr val="89C53F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Google Shape;67;p1">
            <a:extLst>
              <a:ext uri="{FF2B5EF4-FFF2-40B4-BE49-F238E27FC236}">
                <a16:creationId xmlns:a16="http://schemas.microsoft.com/office/drawing/2014/main" id="{46F8AAE2-55B8-0C6C-5ECD-42202FE32417}"/>
              </a:ext>
            </a:extLst>
          </p:cNvPr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noProof="0" dirty="0">
                <a:solidFill>
                  <a:schemeClr val="lt1"/>
                </a:solidFill>
                <a:sym typeface="Calibri"/>
              </a:rPr>
              <a:t>1</a:t>
            </a: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ED792-A649-4F3C-8D52-E407A731CD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565668" y="1639833"/>
            <a:ext cx="5409663" cy="44721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endParaRPr lang="es-ES" sz="1200" noProof="0" dirty="0">
              <a:solidFill>
                <a:schemeClr val="accent6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200" noProof="0" dirty="0">
                <a:solidFill>
                  <a:schemeClr val="accent6"/>
                </a:solidFill>
              </a:rPr>
              <a:t>Ventajas</a:t>
            </a:r>
          </a:p>
          <a:p>
            <a:pPr marL="357188" lvl="1" indent="-26511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b="1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Atención personal</a:t>
            </a:r>
            <a:r>
              <a:rPr lang="es-ES" sz="2000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 Contacto directo con el cajero del banco</a:t>
            </a:r>
            <a:endParaRPr lang="es-ES" sz="20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7188" lvl="1" indent="-26511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Amplia disponibilidad de </a:t>
            </a:r>
            <a:r>
              <a:rPr lang="es-ES" sz="2000" b="1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ATMS</a:t>
            </a:r>
          </a:p>
          <a:p>
            <a:pPr marL="357188" lvl="1" indent="-26511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b="1" kern="0" noProof="0" dirty="0">
                <a:cs typeface="Times New Roman" panose="02020603050405020304" pitchFamily="18" charset="0"/>
              </a:rPr>
              <a:t>Servicios adicionales </a:t>
            </a:r>
            <a:r>
              <a:rPr lang="es-ES" sz="2000" kern="0" noProof="0" dirty="0">
                <a:cs typeface="Times New Roman" panose="02020603050405020304" pitchFamily="18" charset="0"/>
              </a:rPr>
              <a:t>(cajas de seguridad, servicios de seguros) 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es-ES" sz="1600" kern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endParaRPr lang="es-ES" sz="1600" kern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Clr>
                <a:srgbClr val="FF0000"/>
              </a:buClr>
              <a:buNone/>
            </a:pPr>
            <a:r>
              <a:rPr lang="es-ES" sz="2200" noProof="0" dirty="0">
                <a:solidFill>
                  <a:srgbClr val="FF0000"/>
                </a:solidFill>
              </a:rPr>
              <a:t>Desventajas</a:t>
            </a:r>
          </a:p>
          <a:p>
            <a:pPr marL="357188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s-ES" sz="2000" kern="0" noProof="0" dirty="0">
                <a:cs typeface="Times New Roman" panose="02020603050405020304" pitchFamily="18" charset="0"/>
              </a:rPr>
              <a:t>Horario de apertura limitado</a:t>
            </a:r>
          </a:p>
          <a:p>
            <a:pPr marL="357188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s-ES" sz="2000" kern="0" noProof="0" dirty="0">
                <a:cs typeface="Times New Roman" panose="02020603050405020304" pitchFamily="18" charset="0"/>
              </a:rPr>
              <a:t>Tiempo de espera de cada visita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826311-3718-2152-76AE-E1EF3AAB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45973"/>
            <a:ext cx="11396576" cy="599188"/>
          </a:xfrm>
        </p:spPr>
        <p:txBody>
          <a:bodyPr>
            <a:normAutofit/>
          </a:bodyPr>
          <a:lstStyle/>
          <a:p>
            <a:r>
              <a:rPr lang="es-ES" noProof="0" dirty="0"/>
              <a:t>Ventajas y retos de la banca tradicional y en línea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99A55-0735-E884-FE66-2699BE0DA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39833"/>
            <a:ext cx="5782377" cy="44721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endParaRPr lang="es-ES" sz="1200" noProof="0" dirty="0">
              <a:solidFill>
                <a:schemeClr val="accent6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200" noProof="0" dirty="0">
                <a:solidFill>
                  <a:schemeClr val="accent6"/>
                </a:solidFill>
              </a:rPr>
              <a:t>Ventajas</a:t>
            </a:r>
          </a:p>
          <a:p>
            <a:pPr marL="357188" lvl="1" indent="-249238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b="1" kern="0" noProof="0" dirty="0">
                <a:effectLst/>
                <a:ea typeface="Times New Roman" panose="02020603050405020304" pitchFamily="18" charset="0"/>
              </a:rPr>
              <a:t>Comodidad</a:t>
            </a:r>
            <a:r>
              <a:rPr lang="es-ES" sz="2000" kern="0" noProof="0" dirty="0">
                <a:effectLst/>
                <a:ea typeface="Times New Roman" panose="02020603050405020304" pitchFamily="18" charset="0"/>
              </a:rPr>
              <a:t>: acceso ininterrumpido sin desplazamientos </a:t>
            </a:r>
          </a:p>
          <a:p>
            <a:pPr marL="357188" lvl="1" indent="-249238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b="1" kern="0" noProof="0" dirty="0">
                <a:effectLst/>
                <a:ea typeface="Times New Roman" panose="02020603050405020304" pitchFamily="18" charset="0"/>
              </a:rPr>
              <a:t>Ahorro de tiempo</a:t>
            </a:r>
            <a:r>
              <a:rPr lang="es-ES" sz="2000" kern="0" noProof="0" dirty="0">
                <a:effectLst/>
                <a:ea typeface="Times New Roman" panose="02020603050405020304" pitchFamily="18" charset="0"/>
              </a:rPr>
              <a:t>: sin colas</a:t>
            </a:r>
          </a:p>
          <a:p>
            <a:pPr marL="357188" lvl="1" indent="-249238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b="1" kern="0" noProof="0" dirty="0">
                <a:effectLst/>
                <a:ea typeface="Times New Roman" panose="02020603050405020304" pitchFamily="18" charset="0"/>
              </a:rPr>
              <a:t>Menos comisiones</a:t>
            </a:r>
          </a:p>
          <a:p>
            <a:pPr marL="357188" lvl="1" indent="-249238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b="1" kern="0" noProof="0" dirty="0">
                <a:effectLst/>
                <a:ea typeface="Times New Roman" panose="02020603050405020304" pitchFamily="18" charset="0"/>
              </a:rPr>
              <a:t>Gestión sencilla</a:t>
            </a:r>
            <a:r>
              <a:rPr lang="es-ES" sz="2000" kern="0" noProof="0" dirty="0">
                <a:effectLst/>
                <a:ea typeface="Times New Roman" panose="02020603050405020304" pitchFamily="18" charset="0"/>
              </a:rPr>
              <a:t>: seguimiento del saldo en tiempo real</a:t>
            </a:r>
          </a:p>
          <a:p>
            <a:pPr marL="0" indent="0">
              <a:buClr>
                <a:srgbClr val="FF0000"/>
              </a:buClr>
              <a:buNone/>
            </a:pPr>
            <a:endParaRPr lang="es-ES" sz="2200" noProof="0" dirty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s-ES" sz="2200" noProof="0" dirty="0">
                <a:solidFill>
                  <a:srgbClr val="FF0000"/>
                </a:solidFill>
              </a:rPr>
              <a:t>Desventajas</a:t>
            </a:r>
          </a:p>
          <a:p>
            <a:pPr marL="357188"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s-ES" sz="2000" kern="0" dirty="0">
                <a:cs typeface="Times New Roman" panose="02020603050405020304" pitchFamily="18" charset="0"/>
              </a:rPr>
              <a:t>Falta la persona de referencia para el contacto directo</a:t>
            </a:r>
          </a:p>
          <a:p>
            <a:pPr marL="357188"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s-ES" sz="2000" kern="0" noProof="0" dirty="0">
                <a:cs typeface="Times New Roman" panose="02020603050405020304" pitchFamily="18" charset="0"/>
              </a:rPr>
              <a:t>Reducida red de cajeros automáticos</a:t>
            </a:r>
          </a:p>
        </p:txBody>
      </p:sp>
      <p:pic>
        <p:nvPicPr>
          <p:cNvPr id="6" name="Gráfico 5" descr="Pulgar hacia abajo contorno">
            <a:extLst>
              <a:ext uri="{FF2B5EF4-FFF2-40B4-BE49-F238E27FC236}">
                <a16:creationId xmlns:a16="http://schemas.microsoft.com/office/drawing/2014/main" id="{963559EB-6D6F-31F7-F06A-F2F06B01B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5086072" y="4601651"/>
            <a:ext cx="477649" cy="487449"/>
          </a:xfrm>
          <a:prstGeom prst="rect">
            <a:avLst/>
          </a:prstGeom>
        </p:spPr>
      </p:pic>
      <p:pic>
        <p:nvPicPr>
          <p:cNvPr id="8" name="Gráfico 7" descr="Señal de pulgar hacia arriba  contorno">
            <a:extLst>
              <a:ext uri="{FF2B5EF4-FFF2-40B4-BE49-F238E27FC236}">
                <a16:creationId xmlns:a16="http://schemas.microsoft.com/office/drawing/2014/main" id="{69131483-4C80-B815-61D0-D83473A05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4704" y="1826326"/>
            <a:ext cx="487449" cy="487449"/>
          </a:xfrm>
          <a:prstGeom prst="rect">
            <a:avLst/>
          </a:prstGeom>
        </p:spPr>
      </p:pic>
      <p:pic>
        <p:nvPicPr>
          <p:cNvPr id="9" name="Gráfico 8" descr="Pulgar hacia abajo contorno">
            <a:extLst>
              <a:ext uri="{FF2B5EF4-FFF2-40B4-BE49-F238E27FC236}">
                <a16:creationId xmlns:a16="http://schemas.microsoft.com/office/drawing/2014/main" id="{6CD67CCA-F53F-F3A6-B06B-E3B1934BF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7907" y="4601651"/>
            <a:ext cx="487449" cy="4874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92456D-9945-999B-9A9A-3255B19CCCE4}"/>
              </a:ext>
            </a:extLst>
          </p:cNvPr>
          <p:cNvSpPr txBox="1"/>
          <p:nvPr/>
        </p:nvSpPr>
        <p:spPr>
          <a:xfrm>
            <a:off x="1840992" y="1345161"/>
            <a:ext cx="289407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noProof="0" dirty="0"/>
              <a:t>Banca tradicional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0744E3-6AB2-F158-7832-8E8C1A7297A7}"/>
              </a:ext>
            </a:extLst>
          </p:cNvPr>
          <p:cNvSpPr txBox="1"/>
          <p:nvPr/>
        </p:nvSpPr>
        <p:spPr>
          <a:xfrm>
            <a:off x="7691989" y="1345160"/>
            <a:ext cx="289407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noProof="0" dirty="0"/>
              <a:t>Banca online</a:t>
            </a: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4F84FC3D-FBCF-8DEF-2556-489B955D9DE8}"/>
              </a:ext>
            </a:extLst>
          </p:cNvPr>
          <p:cNvSpPr/>
          <p:nvPr/>
        </p:nvSpPr>
        <p:spPr>
          <a:xfrm>
            <a:off x="7742583" y="0"/>
            <a:ext cx="444379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3.2 Crear una cuenta bancaria online y acceder a ella</a:t>
            </a:r>
          </a:p>
        </p:txBody>
      </p:sp>
      <p:pic>
        <p:nvPicPr>
          <p:cNvPr id="13" name="Gráfico 7" descr="Señal de pulgar hacia arriba  contorno">
            <a:extLst>
              <a:ext uri="{FF2B5EF4-FFF2-40B4-BE49-F238E27FC236}">
                <a16:creationId xmlns:a16="http://schemas.microsoft.com/office/drawing/2014/main" id="{0A2865E9-5D4D-9620-EEA8-994B28344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6597" y="1803625"/>
            <a:ext cx="487449" cy="4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D0C7CC-BAC5-4DAE-90C4-844464AC9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3573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200" noProof="0" dirty="0"/>
              <a:t>Solicita tus datos de acceso a tu banco</a:t>
            </a:r>
          </a:p>
          <a:p>
            <a:pPr marL="91440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200" noProof="0" dirty="0"/>
              <a:t>directamente en la sucursal o a través </a:t>
            </a:r>
            <a:r>
              <a:rPr lang="es-ES" noProof="0" dirty="0"/>
              <a:t>del sitio web de </a:t>
            </a:r>
            <a:r>
              <a:rPr lang="es-ES" sz="2200" noProof="0" dirty="0"/>
              <a:t>tu banco</a:t>
            </a:r>
          </a:p>
          <a:p>
            <a:pPr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noProof="0" dirty="0"/>
          </a:p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200" noProof="0" dirty="0"/>
              <a:t>Con estos datos, visita la página web de tu banco e inicia sesión con tu nombre de usuario y contraseña (PIN).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00000"/>
            <a:ext cx="5409663" cy="3573931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200" kern="0" noProof="0" dirty="0">
                <a:cs typeface="Times New Roman" panose="02020603050405020304" pitchFamily="18" charset="0"/>
              </a:rPr>
              <a:t>¿Qué necesitamos para crear y acceder a una cuenta en línea?</a:t>
            </a:r>
            <a:endParaRPr lang="es-ES" sz="2200" kern="100" noProof="0" dirty="0">
              <a:effectLst/>
              <a:ea typeface="Aptos" panose="020B0004020202020204" pitchFamily="34" charset="0"/>
              <a:cs typeface="Times New Roman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kern="0" noProof="0" dirty="0">
                <a:cs typeface="Times New Roman" panose="02020603050405020304" pitchFamily="18" charset="0"/>
              </a:rPr>
              <a:t>Dispositivo con acceso a Internet (smartphone, tableta, PC)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kern="0" noProof="0" dirty="0">
                <a:cs typeface="Times New Roman" panose="02020603050405020304" pitchFamily="18" charset="0"/>
              </a:rPr>
              <a:t>Cuenta bancaria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kern="0" noProof="0" dirty="0">
                <a:cs typeface="Times New Roman" panose="02020603050405020304" pitchFamily="18" charset="0"/>
              </a:rPr>
              <a:t>Datos de acceso a la banca en línea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kern="0" noProof="0" dirty="0">
                <a:cs typeface="Times New Roman" panose="02020603050405020304" pitchFamily="18" charset="0"/>
              </a:rPr>
              <a:t>Identificación y código de acceso a los servicios bancarios en línea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1200948" y="5601558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1C2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noProof="0" dirty="0">
                <a:solidFill>
                  <a:srgbClr val="1C2E78"/>
                </a:solidFill>
              </a:rPr>
              <a:t>haz clic en</a:t>
            </a:r>
          </a:p>
        </p:txBody>
      </p:sp>
      <p:pic>
        <p:nvPicPr>
          <p:cNvPr id="8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147" y="5927728"/>
            <a:ext cx="914400" cy="914400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99690"/>
            <a:ext cx="11396576" cy="599188"/>
          </a:xfrm>
        </p:spPr>
        <p:txBody>
          <a:bodyPr/>
          <a:lstStyle/>
          <a:p>
            <a:r>
              <a:rPr lang="es-ES" noProof="0" dirty="0"/>
              <a:t>Cómo instalar una aplicación de banca móvil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2572546" y="5601558"/>
            <a:ext cx="6674377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C2E78"/>
            </a:solidFill>
          </a:ln>
        </p:spPr>
        <p:txBody>
          <a:bodyPr wrap="square">
            <a:spAutoFit/>
          </a:bodyPr>
          <a:lstStyle/>
          <a:p>
            <a:r>
              <a:rPr lang="es-ES" sz="2200" noProof="0" dirty="0"/>
              <a:t>Aquí tienes un vídeo con los pasos necesarios para descargar la app del banco BBVA: </a:t>
            </a:r>
            <a:r>
              <a:rPr lang="es-ES" noProof="0" dirty="0">
                <a:hlinkClick r:id="rId5" tooltip="Enlace de vídeo compartido"/>
              </a:rPr>
              <a:t>https:</a:t>
            </a:r>
            <a:r>
              <a:rPr lang="es-ES" noProof="0" dirty="0"/>
              <a:t>//youtu.be/PI9g7k9mc_I </a:t>
            </a:r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77984BFA-0C9C-14F7-3C48-3766614B7FC3}"/>
              </a:ext>
            </a:extLst>
          </p:cNvPr>
          <p:cNvSpPr/>
          <p:nvPr/>
        </p:nvSpPr>
        <p:spPr>
          <a:xfrm>
            <a:off x="8549703" y="0"/>
            <a:ext cx="3636675" cy="398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1300" b="1" noProof="0" dirty="0">
              <a:solidFill>
                <a:schemeClr val="accent1"/>
              </a:solidFill>
            </a:endParaRPr>
          </a:p>
        </p:txBody>
      </p:sp>
      <p:sp>
        <p:nvSpPr>
          <p:cNvPr id="9" name="Google Shape;182;p9">
            <a:extLst>
              <a:ext uri="{FF2B5EF4-FFF2-40B4-BE49-F238E27FC236}">
                <a16:creationId xmlns:a16="http://schemas.microsoft.com/office/drawing/2014/main" id="{3220343E-258D-6870-3BE9-A490FCE75E86}"/>
              </a:ext>
            </a:extLst>
          </p:cNvPr>
          <p:cNvSpPr/>
          <p:nvPr/>
        </p:nvSpPr>
        <p:spPr>
          <a:xfrm>
            <a:off x="7742583" y="0"/>
            <a:ext cx="444379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3.2 Crear una cuenta bancaria online y acceder a ella</a:t>
            </a:r>
          </a:p>
        </p:txBody>
      </p:sp>
    </p:spTree>
    <p:extLst>
      <p:ext uri="{BB962C8B-B14F-4D97-AF65-F5344CB8AC3E}">
        <p14:creationId xmlns:p14="http://schemas.microsoft.com/office/powerpoint/2010/main" val="12170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8833-138A-F6F4-9B67-199781A0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785772"/>
            <a:ext cx="11059692" cy="605096"/>
          </a:xfrm>
        </p:spPr>
        <p:txBody>
          <a:bodyPr>
            <a:normAutofit/>
          </a:bodyPr>
          <a:lstStyle/>
          <a:p>
            <a:r>
              <a:rPr lang="es-ES" noProof="0" dirty="0"/>
              <a:t>Pasos para acceder a la cuenta online por primera vez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B641-46AC-075E-04F9-9EDC111B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93" y="1414277"/>
            <a:ext cx="10360466" cy="455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b="1" noProof="0" dirty="0"/>
              <a:t>Los pasos para acceder a la banca electrónica por primera vez suelen ser los mismos en todos los bancos:</a:t>
            </a:r>
          </a:p>
          <a:p>
            <a:pPr marL="457200"/>
            <a:r>
              <a:rPr lang="es-ES" sz="2200" noProof="0" dirty="0"/>
              <a:t>Visita el sitio web de tu banco y busca la opción "Banca online" o "Acceso de clientes".</a:t>
            </a:r>
          </a:p>
          <a:p>
            <a:pPr marL="457200"/>
            <a:r>
              <a:rPr lang="es-ES" sz="2200" noProof="0" dirty="0"/>
              <a:t>Haz clic en "Registrarse" o "Crear una cuenta" para iniciar el registro.</a:t>
            </a:r>
          </a:p>
          <a:p>
            <a:pPr marL="457200"/>
            <a:r>
              <a:rPr lang="es-ES" sz="2200" noProof="0" dirty="0"/>
              <a:t>Rellena la información solicitada, como tu número de cuenta, fecha de nacimiento y otros datos personales.</a:t>
            </a:r>
          </a:p>
          <a:p>
            <a:pPr marL="457200"/>
            <a:r>
              <a:rPr lang="es-ES" sz="2200" noProof="0" dirty="0"/>
              <a:t>Crea un nombre de usuario y una contraseña segura que puedas recordar.</a:t>
            </a:r>
          </a:p>
        </p:txBody>
      </p:sp>
      <p:sp>
        <p:nvSpPr>
          <p:cNvPr id="4" name="Google Shape;245;p15">
            <a:extLst>
              <a:ext uri="{FF2B5EF4-FFF2-40B4-BE49-F238E27FC236}">
                <a16:creationId xmlns:a16="http://schemas.microsoft.com/office/drawing/2014/main" id="{B9D599D7-9B82-17E3-46E6-D0E7A7F81252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2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</a:t>
            </a:r>
            <a:r>
              <a:rPr lang="es-ES" sz="12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" sz="12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Banco Sabadell </a:t>
            </a:r>
            <a:endParaRPr lang="es-ES" sz="1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EB32798E-C45F-F437-D134-51182A9E70F6}"/>
              </a:ext>
            </a:extLst>
          </p:cNvPr>
          <p:cNvSpPr/>
          <p:nvPr/>
        </p:nvSpPr>
        <p:spPr>
          <a:xfrm>
            <a:off x="8549703" y="0"/>
            <a:ext cx="3636675" cy="398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noProof="0" dirty="0">
              <a:solidFill>
                <a:srgbClr val="1C2E78"/>
              </a:solidFill>
              <a:ea typeface="+mj-ea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FB2AA0-DD7E-7CAD-F335-3C8838A34A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39" b="14138"/>
          <a:stretch/>
        </p:blipFill>
        <p:spPr>
          <a:xfrm>
            <a:off x="3122911" y="4882896"/>
            <a:ext cx="4263681" cy="197510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9365C6B2-7A81-F3E4-3CD4-8CB94410707F}"/>
              </a:ext>
            </a:extLst>
          </p:cNvPr>
          <p:cNvSpPr/>
          <p:nvPr/>
        </p:nvSpPr>
        <p:spPr>
          <a:xfrm>
            <a:off x="4440828" y="6385597"/>
            <a:ext cx="916520" cy="426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778712-53D1-A5DB-96C5-265D11C2E88C}"/>
              </a:ext>
            </a:extLst>
          </p:cNvPr>
          <p:cNvSpPr txBox="1"/>
          <p:nvPr/>
        </p:nvSpPr>
        <p:spPr>
          <a:xfrm>
            <a:off x="5843642" y="6520506"/>
            <a:ext cx="192156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noProof="0" dirty="0"/>
              <a:t>Haz clic aquí.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8918624-09B1-C2C1-F15A-3ADE25EF6D5A}"/>
              </a:ext>
            </a:extLst>
          </p:cNvPr>
          <p:cNvCxnSpPr/>
          <p:nvPr/>
        </p:nvCxnSpPr>
        <p:spPr>
          <a:xfrm flipH="1" flipV="1">
            <a:off x="5407790" y="6644884"/>
            <a:ext cx="397566" cy="602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B3C968C4-34C7-EFE2-E158-B29570B2E724}"/>
              </a:ext>
            </a:extLst>
          </p:cNvPr>
          <p:cNvSpPr/>
          <p:nvPr/>
        </p:nvSpPr>
        <p:spPr>
          <a:xfrm>
            <a:off x="7742583" y="0"/>
            <a:ext cx="444379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3.2 Crear una cuenta bancaria online y acceder a ella</a:t>
            </a:r>
          </a:p>
        </p:txBody>
      </p:sp>
    </p:spTree>
    <p:extLst>
      <p:ext uri="{BB962C8B-B14F-4D97-AF65-F5344CB8AC3E}">
        <p14:creationId xmlns:p14="http://schemas.microsoft.com/office/powerpoint/2010/main" val="25942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5CAC-B3E9-6740-C1AC-9382C584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3D3D-DB9F-D9ED-BA6B-E317431C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785772"/>
            <a:ext cx="11059692" cy="605096"/>
          </a:xfrm>
        </p:spPr>
        <p:txBody>
          <a:bodyPr>
            <a:normAutofit/>
          </a:bodyPr>
          <a:lstStyle/>
          <a:p>
            <a:r>
              <a:rPr lang="es-ES" noProof="0" dirty="0"/>
              <a:t>Pasos para acceder a la cuenta online por primera vez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B321F-EC06-C5B3-D3CE-0ECE8323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28" y="1558147"/>
            <a:ext cx="8075119" cy="4553504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</a:pPr>
            <a:r>
              <a:rPr lang="es-ES" sz="2200" noProof="0" dirty="0"/>
              <a:t>Verifica tu identidad siguiendo las instrucciones del banco, que pueden incluir el envío de un código de verificación a tu teléfono o correo electrónico.</a:t>
            </a:r>
          </a:p>
          <a:p>
            <a:pPr marL="457200">
              <a:lnSpc>
                <a:spcPct val="107000"/>
              </a:lnSpc>
            </a:pPr>
            <a:r>
              <a:rPr lang="es-ES" sz="2200" noProof="0" dirty="0"/>
              <a:t>Una vez verificada tu identidad, podrás acceder a tu cuenta bancaria online con tu nombre de usuario y contraseña.</a:t>
            </a:r>
          </a:p>
          <a:p>
            <a:pPr marL="457200">
              <a:lnSpc>
                <a:spcPct val="107000"/>
              </a:lnSpc>
            </a:pPr>
            <a:endParaRPr lang="es-ES" sz="2200" b="1" noProof="0" dirty="0"/>
          </a:p>
          <a:p>
            <a:pPr marL="0" indent="0" algn="ctr">
              <a:buNone/>
            </a:pPr>
            <a:r>
              <a:rPr lang="es-ES" sz="2600" b="1" noProof="0" dirty="0"/>
              <a:t>Recuerda mantener tus datos de acceso seguros y no compartirlos con nadie.</a:t>
            </a:r>
          </a:p>
        </p:txBody>
      </p:sp>
      <p:pic>
        <p:nvPicPr>
          <p:cNvPr id="1026" name="Picture 2" descr="Acceso app banca digital solo consultas">
            <a:extLst>
              <a:ext uri="{FF2B5EF4-FFF2-40B4-BE49-F238E27FC236}">
                <a16:creationId xmlns:a16="http://schemas.microsoft.com/office/drawing/2014/main" id="{9BED7940-A8AA-FDC2-8CC3-2D43D561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45" y="3172778"/>
            <a:ext cx="3810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A696F0-12FD-0437-790F-909AE1E6BD51}"/>
              </a:ext>
            </a:extLst>
          </p:cNvPr>
          <p:cNvSpPr txBox="1"/>
          <p:nvPr/>
        </p:nvSpPr>
        <p:spPr>
          <a:xfrm>
            <a:off x="10641145" y="6581001"/>
            <a:ext cx="174345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200" noProof="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Imagen de </a:t>
            </a:r>
            <a:r>
              <a:rPr lang="es-ES" sz="12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4"/>
              </a:rPr>
              <a:t>IberCaja</a:t>
            </a:r>
            <a:endParaRPr lang="es-ES" sz="1200" noProof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82;p9">
            <a:extLst>
              <a:ext uri="{FF2B5EF4-FFF2-40B4-BE49-F238E27FC236}">
                <a16:creationId xmlns:a16="http://schemas.microsoft.com/office/drawing/2014/main" id="{B7A6A775-435A-7E5B-E372-FBBD99310310}"/>
              </a:ext>
            </a:extLst>
          </p:cNvPr>
          <p:cNvSpPr/>
          <p:nvPr/>
        </p:nvSpPr>
        <p:spPr>
          <a:xfrm>
            <a:off x="7742583" y="0"/>
            <a:ext cx="444379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3.2 Crear una cuenta bancaria online y acceder a ella</a:t>
            </a:r>
          </a:p>
        </p:txBody>
      </p:sp>
    </p:spTree>
    <p:extLst>
      <p:ext uri="{BB962C8B-B14F-4D97-AF65-F5344CB8AC3E}">
        <p14:creationId xmlns:p14="http://schemas.microsoft.com/office/powerpoint/2010/main" val="18279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D9105-C798-54DD-C5F4-E7E31CBC0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48F6E38-25BB-B5C2-7922-323368B6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811653"/>
            <a:ext cx="10360283" cy="11615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sz="1950" noProof="0" dirty="0"/>
              <a:t>Unidad 3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noProof="0" dirty="0"/>
              <a:t>Uso básico de </a:t>
            </a:r>
            <a:r>
              <a:rPr lang="es-ES" sz="3600" noProof="0" dirty="0"/>
              <a:t>una cuenta bancaria online</a:t>
            </a:r>
            <a:endParaRPr lang="es-ES" noProof="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439ECF4-DE29-7869-6570-EE110295E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403840"/>
            <a:ext cx="5157787" cy="503020"/>
          </a:xfrm>
        </p:spPr>
        <p:txBody>
          <a:bodyPr>
            <a:normAutofit/>
          </a:bodyPr>
          <a:lstStyle/>
          <a:p>
            <a:r>
              <a:rPr lang="es-ES" sz="2200" noProof="0" dirty="0"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328B8B-5BC6-4E67-B998-E76F46A89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125" y="3403646"/>
            <a:ext cx="7181432" cy="277067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1850" noProof="0" dirty="0"/>
              <a:t>Al finalizar esta unidad, sabrás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1850" noProof="0" dirty="0"/>
              <a:t>... hacer una transferencia bancaria online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1850" noProof="0" dirty="0"/>
              <a:t>... seguir el saldo de tu cuenta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1850" noProof="0" dirty="0"/>
              <a:t>... ver mensajes y alertas online sobre tu cuenta</a:t>
            </a:r>
          </a:p>
        </p:txBody>
      </p:sp>
      <p:pic>
        <p:nvPicPr>
          <p:cNvPr id="2" name="Picture 2" descr="High ROI content abstract concept illustration">
            <a:extLst>
              <a:ext uri="{FF2B5EF4-FFF2-40B4-BE49-F238E27FC236}">
                <a16:creationId xmlns:a16="http://schemas.microsoft.com/office/drawing/2014/main" id="{1394E5C9-31BD-545B-E7CB-0A6FC9597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11534" r="9781" b="12329"/>
          <a:stretch/>
        </p:blipFill>
        <p:spPr bwMode="auto">
          <a:xfrm>
            <a:off x="8010659" y="2600714"/>
            <a:ext cx="3719038" cy="35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1279E-014A-3988-1530-D40822685F91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000" noProof="0" dirty="0">
                <a:hlinkClick r:id="rId4"/>
              </a:rPr>
              <a:t>Imagen de </a:t>
            </a:r>
            <a:r>
              <a:rPr lang="es-ES" sz="1000" noProof="0" dirty="0" err="1">
                <a:hlinkClick r:id="rId4"/>
              </a:rPr>
              <a:t>vectorjuice</a:t>
            </a:r>
            <a:r>
              <a:rPr lang="es-ES" sz="1000" noProof="0" dirty="0">
                <a:hlinkClick r:id="rId4"/>
              </a:rPr>
              <a:t> en Freepik</a:t>
            </a:r>
            <a:endParaRPr lang="es-ES" sz="1000" noProof="0" dirty="0"/>
          </a:p>
        </p:txBody>
      </p:sp>
    </p:spTree>
    <p:extLst>
      <p:ext uri="{BB962C8B-B14F-4D97-AF65-F5344CB8AC3E}">
        <p14:creationId xmlns:p14="http://schemas.microsoft.com/office/powerpoint/2010/main" val="14798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B67A9-E2DB-3304-ADE4-8258BB41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66AA8DA-774A-673A-FCAB-9F0C4C2358F9}"/>
              </a:ext>
            </a:extLst>
          </p:cNvPr>
          <p:cNvSpPr txBox="1"/>
          <p:nvPr/>
        </p:nvSpPr>
        <p:spPr>
          <a:xfrm>
            <a:off x="7741920" y="2922184"/>
            <a:ext cx="174085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noProof="0" dirty="0"/>
              <a:t>Información complementaria</a:t>
            </a: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08C61B8-E443-8248-2399-400E9E26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46" y="943479"/>
            <a:ext cx="11059692" cy="728162"/>
          </a:xfrm>
        </p:spPr>
        <p:txBody>
          <a:bodyPr/>
          <a:lstStyle/>
          <a:p>
            <a:r>
              <a:rPr lang="es-ES" dirty="0"/>
              <a:t>¿Cómo hacer una transferencia bancaria? (1/2)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C7CCE91-738D-5DCD-BF54-1CB38798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3" y="2330868"/>
            <a:ext cx="7027343" cy="39413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2000" noProof="0" dirty="0"/>
              <a:t>En el caso de una transferencia bancaria, el dinero se transfiere de una cuenta a otra.</a:t>
            </a:r>
          </a:p>
          <a:p>
            <a:pPr>
              <a:lnSpc>
                <a:spcPct val="120000"/>
              </a:lnSpc>
            </a:pPr>
            <a:r>
              <a:rPr lang="es-ES" sz="2000" noProof="0" dirty="0"/>
              <a:t>Una vez autorizada una transferencia, ya no se puede anular.  </a:t>
            </a:r>
          </a:p>
          <a:p>
            <a:pPr>
              <a:lnSpc>
                <a:spcPct val="120000"/>
              </a:lnSpc>
            </a:pPr>
            <a:r>
              <a:rPr lang="es-ES" sz="2000" noProof="0" dirty="0"/>
              <a:t>Ten a mano toda la información que necesitas. Encontrarás la mayor parte de la información en la factura que quieres pagar (nombre del destinatario, IBAN, importe y referencia del pago).</a:t>
            </a:r>
          </a:p>
        </p:txBody>
      </p:sp>
      <p:sp>
        <p:nvSpPr>
          <p:cNvPr id="3" name="pop-up" descr="Click here for pop up information.">
            <a:extLst>
              <a:ext uri="{FF2B5EF4-FFF2-40B4-BE49-F238E27FC236}">
                <a16:creationId xmlns:a16="http://schemas.microsoft.com/office/drawing/2014/main" id="{C8BF0728-E5F2-3E6A-06CD-C3C42DB76777}"/>
              </a:ext>
            </a:extLst>
          </p:cNvPr>
          <p:cNvSpPr/>
          <p:nvPr/>
        </p:nvSpPr>
        <p:spPr>
          <a:xfrm>
            <a:off x="9689193" y="2462242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1C2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1C2E78"/>
                </a:solidFill>
              </a:rPr>
              <a:t>haz clic en</a:t>
            </a:r>
          </a:p>
        </p:txBody>
      </p:sp>
      <p:pic>
        <p:nvPicPr>
          <p:cNvPr id="8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5FE92CB6-55BF-4B07-9CFB-A34055A3D6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392" y="2717415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AF8F3-6BF0-73FC-AA2D-6448361E3452}"/>
              </a:ext>
            </a:extLst>
          </p:cNvPr>
          <p:cNvSpPr txBox="1"/>
          <p:nvPr/>
        </p:nvSpPr>
        <p:spPr>
          <a:xfrm>
            <a:off x="7601649" y="4140585"/>
            <a:ext cx="445823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s-ES" sz="1000" b="1" dirty="0">
              <a:solidFill>
                <a:srgbClr val="FF0000"/>
              </a:solidFill>
            </a:endParaRPr>
          </a:p>
          <a:p>
            <a:pPr algn="ctr"/>
            <a:r>
              <a:rPr lang="es-ES" sz="2200" b="1" noProof="0" dirty="0">
                <a:solidFill>
                  <a:srgbClr val="FF0000"/>
                </a:solidFill>
              </a:rPr>
              <a:t>Echa un vistazo a este vídeo sobre cómo hacer una transferencia bancaria:</a:t>
            </a:r>
          </a:p>
          <a:p>
            <a:pPr algn="ctr"/>
            <a:r>
              <a:rPr lang="es-ES" dirty="0">
                <a:hlinkClick r:id="rId5" tooltip="Enlace de vídeo compartido"/>
              </a:rPr>
              <a:t> https://youtu.be/7tAHoJAGtn0</a:t>
            </a:r>
            <a:endParaRPr lang="es-ES" dirty="0"/>
          </a:p>
          <a:p>
            <a:endParaRPr lang="es-ES" sz="1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EFF55F-A8AC-509A-E448-D9BE9AC3611F}"/>
              </a:ext>
            </a:extLst>
          </p:cNvPr>
          <p:cNvSpPr txBox="1"/>
          <p:nvPr/>
        </p:nvSpPr>
        <p:spPr>
          <a:xfrm>
            <a:off x="6137084" y="-16446"/>
            <a:ext cx="61142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5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5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6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442BB2-9CC0-AFBA-9157-54B6E4D9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hacer una transferencia bancaria? (2/2)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CA7555-1517-23A9-326D-0BDED474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31" y="1923363"/>
            <a:ext cx="11059693" cy="3941326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es-ES" sz="2000" kern="0" noProof="0" dirty="0">
                <a:cs typeface="Times New Roman" panose="02020603050405020304" pitchFamily="18" charset="0"/>
              </a:rPr>
              <a:t>La pantalla típica de transferencia bancaria consta de los siguientes campos: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Cuenta del remitente: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dónde procede el dinero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Importe: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importe que deseas transferir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Saldo: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Dinero que hay en cuenta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Destinatario: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nombre que pone en la factura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IBAN: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número internacional de identificación de cuenta bancaria de 24 dígitos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BIC: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Identifica el banco de destino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Referencia del pago: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motivo del pago</a:t>
            </a:r>
          </a:p>
          <a:p>
            <a:pPr marL="7200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Fecha de ejecución: </a:t>
            </a:r>
            <a:r>
              <a:rPr lang="es-ES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fecha de la transferencia</a:t>
            </a:r>
            <a:endParaRPr lang="es-ES" sz="2000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140A3B-F9F5-C7AC-9A4C-52585A3ADF6A}"/>
              </a:ext>
            </a:extLst>
          </p:cNvPr>
          <p:cNvSpPr txBox="1"/>
          <p:nvPr/>
        </p:nvSpPr>
        <p:spPr>
          <a:xfrm>
            <a:off x="6113604" y="0"/>
            <a:ext cx="6096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5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5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572E-DD0A-78D4-6AE5-FC67AA8E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687130"/>
            <a:ext cx="11059692" cy="605096"/>
          </a:xfrm>
        </p:spPr>
        <p:txBody>
          <a:bodyPr>
            <a:normAutofit/>
          </a:bodyPr>
          <a:lstStyle/>
          <a:p>
            <a:r>
              <a:rPr lang="es-ES" noProof="0" dirty="0"/>
              <a:t>Ventajas de hacer una transferencia bancaria por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711A-30BD-9BA8-BD79-50718BCC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055319"/>
            <a:ext cx="7105634" cy="447797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noProof="0" dirty="0"/>
              <a:t>No es necesario llevar billetes de un sitio a otro, por lo que no pueden ser robados ni perderse. A cambio, el dinero está protegido por el sistema de seguridad de la cuenta bancaria online.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noProof="0" dirty="0"/>
              <a:t>Una transferencia de una cuenta a otra en el mismo banco no tiene comisiones y estará disponible en la otra cuenta inmediatamente.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noProof="0" dirty="0"/>
              <a:t>No es necesario rellenar a mano la orden de transferencia en el banco y puedes guardar los datos de la cuenta de destino en la aplicación para no tener que sacarlos en la siguiente transferencia. </a:t>
            </a:r>
          </a:p>
        </p:txBody>
      </p:sp>
      <p:sp>
        <p:nvSpPr>
          <p:cNvPr id="5" name="Google Shape;205;p11">
            <a:extLst>
              <a:ext uri="{FF2B5EF4-FFF2-40B4-BE49-F238E27FC236}">
                <a16:creationId xmlns:a16="http://schemas.microsoft.com/office/drawing/2014/main" id="{844C97DE-9FA5-B30B-8896-302C85BBCF41}"/>
              </a:ext>
            </a:extLst>
          </p:cNvPr>
          <p:cNvSpPr/>
          <p:nvPr/>
        </p:nvSpPr>
        <p:spPr>
          <a:xfrm>
            <a:off x="9711886" y="6581041"/>
            <a:ext cx="24744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200" noProof="0" dirty="0">
                <a:hlinkClick r:id="rId3"/>
              </a:rPr>
              <a:t>Imagen de Freepik</a:t>
            </a:r>
            <a:endParaRPr lang="es-ES" sz="1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DA7C18-5974-5B10-22AF-E05331EBF503}"/>
              </a:ext>
            </a:extLst>
          </p:cNvPr>
          <p:cNvSpPr txBox="1">
            <a:spLocks/>
          </p:cNvSpPr>
          <p:nvPr/>
        </p:nvSpPr>
        <p:spPr>
          <a:xfrm>
            <a:off x="3255264" y="1402472"/>
            <a:ext cx="8835673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s-ES" sz="2200" noProof="0" dirty="0"/>
              <a:t>... en lugar de llevar dinero en efectivo o pagar en la ventanilla del banco:</a:t>
            </a:r>
          </a:p>
        </p:txBody>
      </p:sp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F128F8E-38DF-7056-F4AB-4EE3760547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3" y="2420362"/>
            <a:ext cx="4107751" cy="2738500"/>
          </a:xfrm>
          <a:prstGeom prst="rect">
            <a:avLst/>
          </a:prstGeom>
        </p:spPr>
      </p:pic>
      <p:sp>
        <p:nvSpPr>
          <p:cNvPr id="4" name="Google Shape;182;p9">
            <a:extLst>
              <a:ext uri="{FF2B5EF4-FFF2-40B4-BE49-F238E27FC236}">
                <a16:creationId xmlns:a16="http://schemas.microsoft.com/office/drawing/2014/main" id="{A8BF43AD-950F-3B52-FF11-B1FD410C45CD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1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ustración del concepto de banca móvil">
            <a:extLst>
              <a:ext uri="{FF2B5EF4-FFF2-40B4-BE49-F238E27FC236}">
                <a16:creationId xmlns:a16="http://schemas.microsoft.com/office/drawing/2014/main" id="{E9161A8A-304D-766D-DBE5-3421791B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570" y="1781348"/>
            <a:ext cx="3437088" cy="34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902AA-D6BA-31FF-5485-450E146E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noProof="0" dirty="0"/>
              <a:t>Seguimiento del saldo de la cuenta </a:t>
            </a:r>
            <a:r>
              <a:rPr lang="es-ES" sz="3100" dirty="0"/>
              <a:t>(1/2)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DC9E-761E-6F01-DA01-AB60959A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81348"/>
            <a:ext cx="8426974" cy="455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b="1" kern="0" dirty="0">
                <a:cs typeface="Times New Roman" panose="02020603050405020304" pitchFamily="18" charset="0"/>
              </a:rPr>
              <a:t>¿Cómo puedo consultar online los movimientos de mi cuenta?</a:t>
            </a:r>
          </a:p>
          <a:p>
            <a:pPr marL="0" indent="0">
              <a:buNone/>
            </a:pPr>
            <a:r>
              <a:rPr lang="es-ES" sz="2200" kern="0" dirty="0">
                <a:cs typeface="Times New Roman" panose="02020603050405020304" pitchFamily="18" charset="0"/>
              </a:rPr>
              <a:t>Hay varias formas de acceder a la información sobre tus transacciones bancarias:</a:t>
            </a:r>
          </a:p>
          <a:p>
            <a:pPr marL="450850" lvl="1">
              <a:spcAft>
                <a:spcPts val="0"/>
              </a:spcAft>
            </a:pPr>
            <a:r>
              <a:rPr lang="es-ES" dirty="0"/>
              <a:t>Puedes consultar los detalles de los movimientos online desde el menú "</a:t>
            </a:r>
            <a:r>
              <a:rPr lang="es-ES" b="1" dirty="0"/>
              <a:t>Transacciones</a:t>
            </a:r>
            <a:r>
              <a:rPr lang="es-ES" dirty="0"/>
              <a:t>" haciendo clic en el movimiento específico y se mostrará la información. Puedes descargar directamente el recibo de ese movimiento.</a:t>
            </a:r>
          </a:p>
          <a:p>
            <a:pPr marL="450850" lvl="1">
              <a:spcAft>
                <a:spcPts val="0"/>
              </a:spcAft>
            </a:pPr>
            <a:r>
              <a:rPr lang="es-ES" dirty="0"/>
              <a:t>Si buscas el recibo de un suministro, consulta el menú "</a:t>
            </a:r>
            <a:r>
              <a:rPr lang="es-ES" b="1" dirty="0"/>
              <a:t>Adeudos domiciliados</a:t>
            </a:r>
            <a:r>
              <a:rPr lang="es-ES" dirty="0"/>
              <a:t>".</a:t>
            </a:r>
            <a:endParaRPr lang="es-ES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1">
              <a:spcAft>
                <a:spcPts val="0"/>
              </a:spcAft>
            </a:pPr>
            <a:r>
              <a:rPr lang="es-ES" dirty="0"/>
              <a:t>Si buscas una transferencia o un traslado, selecciona </a:t>
            </a:r>
            <a:r>
              <a:rPr lang="es-ES" b="1" dirty="0"/>
              <a:t>Transferencias </a:t>
            </a:r>
            <a:r>
              <a:rPr lang="es-ES" dirty="0"/>
              <a:t>&gt; Recibidas/Emitidas en el menú y utiliza el motor de búsqueda.</a:t>
            </a:r>
          </a:p>
          <a:p>
            <a:endParaRPr lang="es-ES" dirty="0"/>
          </a:p>
        </p:txBody>
      </p:sp>
      <p:sp>
        <p:nvSpPr>
          <p:cNvPr id="4" name="Google Shape;235;p14">
            <a:extLst>
              <a:ext uri="{FF2B5EF4-FFF2-40B4-BE49-F238E27FC236}">
                <a16:creationId xmlns:a16="http://schemas.microsoft.com/office/drawing/2014/main" id="{F3EDDB54-5348-B7A4-4BCF-80B760DC518B}"/>
              </a:ext>
            </a:extLst>
          </p:cNvPr>
          <p:cNvSpPr/>
          <p:nvPr/>
        </p:nvSpPr>
        <p:spPr>
          <a:xfrm>
            <a:off x="3045166" y="6334852"/>
            <a:ext cx="877208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200" dirty="0" err="1">
                <a:hlinkClick r:id="rId4"/>
              </a:rPr>
              <a:t>Imagen de Freepik</a:t>
            </a:r>
            <a:endParaRPr lang="es-ES" sz="12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s-E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s-E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s-E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6787D355-4A6A-AAE8-83E6-F107CFB3866D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5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653B43-46AB-345C-7DED-97695610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3" y="1711430"/>
            <a:ext cx="11059693" cy="3941326"/>
          </a:xfrm>
        </p:spPr>
        <p:txBody>
          <a:bodyPr/>
          <a:lstStyle/>
          <a:p>
            <a:pPr marL="0" indent="0">
              <a:buNone/>
            </a:pPr>
            <a:r>
              <a:rPr lang="en-US" altLang="es-ES" sz="2400" b="1" kern="0" dirty="0">
                <a:solidFill>
                  <a:schemeClr val="tx1"/>
                </a:solidFill>
                <a:cs typeface="Times New Roman" panose="02020603050405020304" pitchFamily="18" charset="0"/>
              </a:rPr>
              <a:t>Ejemplos de consultas para un movimiento específico</a:t>
            </a:r>
            <a:endParaRPr lang="el-GR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D4E4AC-1FD4-29F9-65FF-ADD09E9AF2C2}"/>
              </a:ext>
            </a:extLst>
          </p:cNvPr>
          <p:cNvSpPr txBox="1"/>
          <p:nvPr/>
        </p:nvSpPr>
        <p:spPr>
          <a:xfrm>
            <a:off x="9131121" y="6363415"/>
            <a:ext cx="21919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000" dirty="0" err="1">
                <a:hlinkClick r:id="rId3"/>
              </a:rPr>
              <a:t>Imagen de </a:t>
            </a:r>
            <a:r>
              <a:rPr lang="es-ES" sz="1000" dirty="0">
                <a:hlinkClick r:id="rId3"/>
              </a:rPr>
              <a:t>CYLDIGITAL Diapositiva 32</a:t>
            </a:r>
            <a:endParaRPr lang="es-ES" sz="1000" dirty="0"/>
          </a:p>
        </p:txBody>
      </p:sp>
      <p:pic>
        <p:nvPicPr>
          <p:cNvPr id="205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3DEDBC8-06DC-65D4-70F3-2367DC8A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46" y="2100209"/>
            <a:ext cx="3728750" cy="43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2A8CA89-4876-795A-DD9D-A6926CAB3670}"/>
              </a:ext>
            </a:extLst>
          </p:cNvPr>
          <p:cNvSpPr txBox="1">
            <a:spLocks/>
          </p:cNvSpPr>
          <p:nvPr/>
        </p:nvSpPr>
        <p:spPr>
          <a:xfrm>
            <a:off x="884205" y="403505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36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endParaRPr lang="es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02870D-AAA4-714F-B8B4-B7002C60D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7575" r="21549"/>
          <a:stretch/>
        </p:blipFill>
        <p:spPr bwMode="auto">
          <a:xfrm>
            <a:off x="1196504" y="2401823"/>
            <a:ext cx="3877056" cy="39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1A36E2-9FA6-CB1D-62EA-983D2F60943D}"/>
              </a:ext>
            </a:extLst>
          </p:cNvPr>
          <p:cNvSpPr txBox="1"/>
          <p:nvPr/>
        </p:nvSpPr>
        <p:spPr>
          <a:xfrm>
            <a:off x="1840992" y="6609636"/>
            <a:ext cx="2279904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Imagen de </a:t>
            </a:r>
            <a:r>
              <a:rPr lang="es-ES" sz="1000" dirty="0">
                <a:hlinkClick r:id="rId6"/>
              </a:rPr>
              <a:t>CaixaBank</a:t>
            </a:r>
            <a:endParaRPr lang="es-ES" sz="1000" dirty="0"/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8949F395-105A-6AB6-ADD1-BA1954782E9A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FA0C60A5-6D9F-4DC6-1AC0-94AEE8C8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noProof="0" dirty="0"/>
              <a:t>Seguimiento del saldo de la cuenta </a:t>
            </a:r>
            <a:r>
              <a:rPr lang="es-ES" sz="2800" dirty="0"/>
              <a:t>(2/2)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8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F8103F61-29F4-2529-4C01-6236531E2FA9}"/>
              </a:ext>
            </a:extLst>
          </p:cNvPr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kern="1200" dirty="0">
                <a:solidFill>
                  <a:srgbClr val="1C2E78"/>
                </a:solidFill>
                <a:latin typeface="+mj-lt"/>
                <a:ea typeface="+mj-ea"/>
                <a:cs typeface="+mj-cs"/>
              </a:rPr>
              <a:t>                      SOCIOS</a:t>
            </a:r>
            <a:endParaRPr lang="es-ES" sz="5400" b="1" dirty="0">
              <a:solidFill>
                <a:srgbClr val="1C2E78"/>
              </a:solidFill>
              <a:ea typeface="+mj-ea"/>
              <a:cs typeface="+mj-cs"/>
            </a:endParaRPr>
          </a:p>
        </p:txBody>
      </p:sp>
      <p:pic>
        <p:nvPicPr>
          <p:cNvPr id="3" name="Εικόνα 2" descr="Εικόνα που περιέχει γραφικά, γραφιστική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4C7035F5-EF96-95B0-E603-C4E0C240DF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0" y="1827889"/>
            <a:ext cx="2591848" cy="12242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3E15A9-32BD-78F7-70D5-C1E1A582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38" y="2448698"/>
            <a:ext cx="2283890" cy="18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B06199B-0AD3-0B67-BABF-BA949F8C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60" y="2490690"/>
            <a:ext cx="1783319" cy="17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22D93F7-F07E-509D-B0F6-C723B6E1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68" y="5283376"/>
            <a:ext cx="3944079" cy="9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052CEE4-5160-32D3-705F-93A79CAB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18" y="5148127"/>
            <a:ext cx="3336531" cy="11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A9AE537-02A2-F471-8F0D-5A52C2E1BBE3}"/>
              </a:ext>
            </a:extLst>
          </p:cNvPr>
          <p:cNvCxnSpPr/>
          <p:nvPr/>
        </p:nvCxnSpPr>
        <p:spPr>
          <a:xfrm flipH="1">
            <a:off x="1855304" y="0"/>
            <a:ext cx="2882348" cy="6827757"/>
          </a:xfrm>
          <a:prstGeom prst="line">
            <a:avLst/>
          </a:prstGeom>
          <a:ln w="19050">
            <a:solidFill>
              <a:srgbClr val="FF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CFD9C0-C210-E6B9-AD22-41F7EF604317}"/>
              </a:ext>
            </a:extLst>
          </p:cNvPr>
          <p:cNvSpPr txBox="1"/>
          <p:nvPr/>
        </p:nvSpPr>
        <p:spPr>
          <a:xfrm>
            <a:off x="3616857" y="4360916"/>
            <a:ext cx="2372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Zavod </a:t>
            </a:r>
            <a:r>
              <a:rPr lang="en-US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IZRIIS, </a:t>
            </a:r>
            <a:r>
              <a:rPr lang="es-ES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Eslovenia</a:t>
            </a:r>
            <a:endParaRPr lang="es-E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830C6-195E-15CB-5098-01BE7BFE780E}"/>
              </a:ext>
            </a:extLst>
          </p:cNvPr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E-SENIORS: INITIATION DES SENIORS AUXNTIC ASSOCIATION, Francia</a:t>
            </a:r>
            <a:endParaRPr lang="el-GR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99409-3005-0542-0791-65B175AAABA0}"/>
              </a:ext>
            </a:extLst>
          </p:cNvPr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Asociatia Niciodata Singur - Prietenii Varstnicilor, Rumanía</a:t>
            </a:r>
            <a:endParaRPr lang="el-GR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B8832-64AD-3DA9-E986-7B2F6E5DFD41}"/>
              </a:ext>
            </a:extLst>
          </p:cNvPr>
          <p:cNvSpPr txBox="1"/>
          <p:nvPr/>
        </p:nvSpPr>
        <p:spPr>
          <a:xfrm>
            <a:off x="7783551" y="6242982"/>
            <a:ext cx="367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Fundació </a:t>
            </a:r>
            <a:r>
              <a:rPr lang="es-ES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Gesmed </a:t>
            </a:r>
            <a:r>
              <a:rPr lang="es-ES" sz="160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Fundació </a:t>
            </a:r>
            <a:r>
              <a:rPr lang="es-ES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de la </a:t>
            </a:r>
            <a:r>
              <a:rPr lang="es-ES" sz="1600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Comunitat </a:t>
            </a:r>
            <a:r>
              <a:rPr lang="es-ES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Valenciana, España</a:t>
            </a:r>
            <a:endParaRPr lang="es-E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3115E-4D20-CA6D-F14E-7BAEE2CB5114}"/>
              </a:ext>
            </a:extLst>
          </p:cNvPr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 err="1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Asociatia </a:t>
            </a: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Four Change, Rumanía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C47919-A17C-D8B7-A0A1-E6146D920292}"/>
              </a:ext>
            </a:extLst>
          </p:cNvPr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GUnet, Grecia</a:t>
            </a:r>
            <a:endParaRPr lang="el-GR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" name="Γραφικό 26">
            <a:extLst>
              <a:ext uri="{FF2B5EF4-FFF2-40B4-BE49-F238E27FC236}">
                <a16:creationId xmlns:a16="http://schemas.microsoft.com/office/drawing/2014/main" id="{783EA4CD-CC99-1F9E-B3FE-05651740053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09414" y="1097992"/>
            <a:ext cx="3283197" cy="4643614"/>
          </a:xfrm>
          <a:prstGeom prst="rect">
            <a:avLst/>
          </a:prstGeom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0D94F087-7924-A045-6B6B-D553446B5C8A}"/>
              </a:ext>
            </a:extLst>
          </p:cNvPr>
          <p:cNvCxnSpPr/>
          <p:nvPr/>
        </p:nvCxnSpPr>
        <p:spPr>
          <a:xfrm flipH="1">
            <a:off x="1909382" y="-4912"/>
            <a:ext cx="2882348" cy="6827757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7C23477F-8768-60B8-030B-16F469BC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55" y="38584"/>
            <a:ext cx="4580088" cy="18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Mensajes y alertas</a:t>
            </a:r>
            <a:endParaRPr lang="es-E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2B50E-5580-73BB-F426-E7E744C8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58" y="2042633"/>
            <a:ext cx="11059693" cy="3941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kern="100" dirty="0">
                <a:cs typeface="Times New Roman" panose="02020603050405020304" pitchFamily="18" charset="0"/>
              </a:rPr>
              <a:t>La aplicación envía </a:t>
            </a:r>
            <a:r>
              <a:rPr lang="es-ES" sz="2400" b="1" kern="100" dirty="0">
                <a:cs typeface="Times New Roman" panose="02020603050405020304" pitchFamily="18" charset="0"/>
              </a:rPr>
              <a:t>alertas </a:t>
            </a:r>
            <a:r>
              <a:rPr lang="es-ES" sz="2400" kern="100" dirty="0">
                <a:cs typeface="Times New Roman" panose="02020603050405020304" pitchFamily="18" charset="0"/>
              </a:rPr>
              <a:t>y </a:t>
            </a:r>
            <a:r>
              <a:rPr lang="es-ES" sz="2400" b="1" kern="100" dirty="0">
                <a:cs typeface="Times New Roman" panose="02020603050405020304" pitchFamily="18" charset="0"/>
              </a:rPr>
              <a:t>mensajes </a:t>
            </a:r>
            <a:r>
              <a:rPr lang="es-ES" sz="2400" kern="100" dirty="0">
                <a:cs typeface="Times New Roman" panose="02020603050405020304" pitchFamily="18" charset="0"/>
              </a:rPr>
              <a:t>a través de:</a:t>
            </a:r>
          </a:p>
          <a:p>
            <a:r>
              <a:rPr lang="es-ES" dirty="0">
                <a:cs typeface="Times New Roman" panose="02020603050405020304" pitchFamily="18" charset="0"/>
              </a:rPr>
              <a:t>notificaciones </a:t>
            </a:r>
            <a:r>
              <a:rPr lang="es-ES" dirty="0" err="1">
                <a:cs typeface="Times New Roman" panose="02020603050405020304" pitchFamily="18" charset="0"/>
              </a:rPr>
              <a:t>push</a:t>
            </a:r>
            <a:endParaRPr lang="es-ES" dirty="0">
              <a:cs typeface="Times New Roman" panose="02020603050405020304" pitchFamily="18" charset="0"/>
            </a:endParaRPr>
          </a:p>
          <a:p>
            <a:r>
              <a:rPr lang="es-ES" dirty="0">
                <a:cs typeface="Times New Roman" panose="02020603050405020304" pitchFamily="18" charset="0"/>
              </a:rPr>
              <a:t>correos electrónicos, o </a:t>
            </a:r>
          </a:p>
          <a:p>
            <a:r>
              <a:rPr lang="es-ES" dirty="0">
                <a:cs typeface="Times New Roman" panose="02020603050405020304" pitchFamily="18" charset="0"/>
              </a:rPr>
              <a:t>mensajes dentro de la propia aplicación. </a:t>
            </a:r>
          </a:p>
          <a:p>
            <a:pPr marL="0" indent="0">
              <a:buNone/>
            </a:pPr>
            <a:r>
              <a:rPr lang="es-ES" sz="2400" dirty="0"/>
              <a:t>Los mensajes y alertas más importantes que pueden consultarse en la cuenta online son los siguientes:</a:t>
            </a:r>
          </a:p>
          <a:p>
            <a:r>
              <a:rPr lang="es-ES" dirty="0">
                <a:cs typeface="Times New Roman" panose="02020603050405020304" pitchFamily="18" charset="0"/>
              </a:rPr>
              <a:t>Alertas de </a:t>
            </a:r>
            <a:r>
              <a:rPr lang="es-ES" b="1" dirty="0">
                <a:cs typeface="Times New Roman" panose="02020603050405020304" pitchFamily="18" charset="0"/>
              </a:rPr>
              <a:t>transacciones</a:t>
            </a:r>
            <a:endParaRPr lang="es-ES" sz="24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24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Alertas de </a:t>
            </a:r>
            <a:r>
              <a:rPr lang="es-ES" sz="24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seguridad</a:t>
            </a:r>
          </a:p>
          <a:p>
            <a:endParaRPr lang="es-ES" dirty="0"/>
          </a:p>
        </p:txBody>
      </p:sp>
      <p:sp>
        <p:nvSpPr>
          <p:cNvPr id="9" name="Google Shape;182;p9">
            <a:extLst>
              <a:ext uri="{FF2B5EF4-FFF2-40B4-BE49-F238E27FC236}">
                <a16:creationId xmlns:a16="http://schemas.microsoft.com/office/drawing/2014/main" id="{BC95A2AE-5C00-5CD9-AF27-B700D93D8E8A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8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1F5A38-6FE0-7C5C-E912-FDCF388D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Alertas de transacciones habituales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8C8388-7783-FCDB-8B8A-211D8806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>
                <a:cs typeface="Times New Roman" panose="02020603050405020304" pitchFamily="18" charset="0"/>
              </a:rPr>
              <a:t>Alertas de transacciones:</a:t>
            </a:r>
          </a:p>
          <a:p>
            <a:pPr marL="354013" lvl="1" indent="-268288"/>
            <a:r>
              <a:rPr lang="es-ES" b="1" kern="100" noProof="0" dirty="0">
                <a:cs typeface="Times New Roman" panose="02020603050405020304" pitchFamily="18" charset="0"/>
              </a:rPr>
              <a:t>Depósitos</a:t>
            </a:r>
            <a:r>
              <a:rPr lang="es-ES" kern="100" noProof="0" dirty="0">
                <a:cs typeface="Times New Roman" panose="02020603050405020304" pitchFamily="18" charset="0"/>
              </a:rPr>
              <a:t>: Notificación de entrada de dinero</a:t>
            </a:r>
          </a:p>
          <a:p>
            <a:pPr marL="354013" lvl="1" indent="-268288"/>
            <a:r>
              <a:rPr lang="es-ES" b="1" kern="100" noProof="0" dirty="0">
                <a:cs typeface="Times New Roman" panose="02020603050405020304" pitchFamily="18" charset="0"/>
              </a:rPr>
              <a:t>Retiradas o compras:</a:t>
            </a:r>
            <a:r>
              <a:rPr lang="es-ES" kern="100" noProof="0" dirty="0">
                <a:cs typeface="Times New Roman" panose="02020603050405020304" pitchFamily="18" charset="0"/>
              </a:rPr>
              <a:t> Confirmación de pagos o transferencias con tarjeta, reintegros en cajeros automáticos.</a:t>
            </a:r>
            <a:endParaRPr lang="es-ES" b="1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4013" lvl="1" indent="-268288"/>
            <a:r>
              <a:rPr lang="es-ES" b="1" kern="100" noProof="0" dirty="0">
                <a:cs typeface="Times New Roman" panose="02020603050405020304" pitchFamily="18" charset="0"/>
              </a:rPr>
              <a:t>Movimientos de cuenta</a:t>
            </a:r>
            <a:r>
              <a:rPr lang="es-ES" kern="100" noProof="0" dirty="0">
                <a:cs typeface="Times New Roman" panose="02020603050405020304" pitchFamily="18" charset="0"/>
              </a:rPr>
              <a:t>: Notificación de transferencias, pagos de cheques, etc.)</a:t>
            </a:r>
          </a:p>
          <a:p>
            <a:pPr marL="354013" lvl="1" indent="-268288"/>
            <a:r>
              <a:rPr lang="es-ES" sz="2200" b="1" kern="100" noProof="0" dirty="0">
                <a:cs typeface="Times New Roman" panose="02020603050405020304" pitchFamily="18" charset="0"/>
              </a:rPr>
              <a:t>Alertas de saldo y actividad de la cuenta</a:t>
            </a:r>
            <a:r>
              <a:rPr lang="es-ES" sz="2000" b="1" kern="100" noProof="0" dirty="0">
                <a:cs typeface="Times New Roman" panose="02020603050405020304" pitchFamily="18" charset="0"/>
              </a:rPr>
              <a:t>:</a:t>
            </a:r>
            <a:endParaRPr lang="es-ES" sz="2200" b="1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kern="100" noProof="0" dirty="0">
                <a:cs typeface="Times New Roman" panose="02020603050405020304" pitchFamily="18" charset="0"/>
              </a:rPr>
              <a:t>Saldo bajo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kern="100" noProof="0" dirty="0">
                <a:cs typeface="Times New Roman" panose="02020603050405020304" pitchFamily="18" charset="0"/>
              </a:rPr>
              <a:t>Saldo disponible</a:t>
            </a:r>
          </a:p>
          <a:p>
            <a:endParaRPr lang="es-ES" noProof="0" dirty="0"/>
          </a:p>
        </p:txBody>
      </p:sp>
      <p:sp>
        <p:nvSpPr>
          <p:cNvPr id="4" name="Google Shape;182;p9">
            <a:extLst>
              <a:ext uri="{FF2B5EF4-FFF2-40B4-BE49-F238E27FC236}">
                <a16:creationId xmlns:a16="http://schemas.microsoft.com/office/drawing/2014/main" id="{6529FF2A-1248-4464-2869-726CB2EFDF3F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4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65F5B426-43DC-5B13-4505-FA2B3DBF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Alertas de seguridad comunes</a:t>
            </a:r>
            <a:endParaRPr lang="es-ES" noProof="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18CE417-BF95-24F4-2D82-8115CB6C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s-ES" sz="24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Alertas de seguridad:</a:t>
            </a:r>
            <a:endParaRPr lang="es-ES" sz="2400" kern="100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28625" indent="-342900">
              <a:lnSpc>
                <a:spcPct val="107000"/>
              </a:lnSpc>
              <a:buSzPct val="120000"/>
              <a:tabLst>
                <a:tab pos="457200" algn="l"/>
              </a:tabLst>
            </a:pPr>
            <a:r>
              <a:rPr lang="es-ES" sz="24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Acceso no autorizado:</a:t>
            </a:r>
            <a:r>
              <a:rPr lang="es-ES" sz="24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Alertas sobre intentos de acceso sospechosos</a:t>
            </a:r>
          </a:p>
          <a:p>
            <a:pPr marL="450850" indent="-365125">
              <a:lnSpc>
                <a:spcPct val="107000"/>
              </a:lnSpc>
              <a:buSzPct val="120000"/>
              <a:tabLst>
                <a:tab pos="457200" algn="l"/>
              </a:tabLst>
            </a:pPr>
            <a:r>
              <a:rPr lang="es-ES" sz="24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Cambio de contraseña:</a:t>
            </a:r>
            <a:r>
              <a:rPr lang="es-ES" sz="24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Avisos cuando se cambia la contraseña o los datos de acceso. </a:t>
            </a:r>
          </a:p>
          <a:p>
            <a:pPr marL="450850" indent="-365125">
              <a:lnSpc>
                <a:spcPct val="107000"/>
              </a:lnSpc>
              <a:buSzPct val="120000"/>
              <a:tabLst>
                <a:tab pos="457200" algn="l"/>
              </a:tabLst>
            </a:pPr>
            <a:r>
              <a:rPr lang="es-ES" sz="24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Alertas de fraude</a:t>
            </a:r>
            <a:r>
              <a:rPr lang="es-ES" sz="24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Mensajes de alerta sobre actividades inusuales </a:t>
            </a:r>
          </a:p>
          <a:p>
            <a:pPr marL="450850" indent="-365125">
              <a:lnSpc>
                <a:spcPct val="107000"/>
              </a:lnSpc>
              <a:buSzPct val="120000"/>
              <a:tabLst>
                <a:tab pos="457200" algn="l"/>
              </a:tabLst>
            </a:pPr>
            <a:r>
              <a:rPr lang="es-ES" sz="24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Autenticación de dos factores</a:t>
            </a:r>
            <a:r>
              <a:rPr lang="es-ES" sz="24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Confirmación de la autenticación de seguridad al iniciar sesión o realizar una transacción.</a:t>
            </a:r>
            <a:endParaRPr lang="es-ES" noProof="0" dirty="0"/>
          </a:p>
        </p:txBody>
      </p:sp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AC06991C-D7B6-9F3B-18B2-0DDFB7246D2D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4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B535-29F0-A8BE-8F24-D7E6583BE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27CA2-7851-5E7A-A1E8-B0DA3C76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noProof="0" dirty="0"/>
              <a:t>Ver mensajes y alertas (1/2) </a:t>
            </a:r>
            <a:endParaRPr lang="en-GB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5FDA35-A41F-25D3-E74E-D8C46976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kern="100" dirty="0">
                <a:cs typeface="Times New Roman" panose="02020603050405020304" pitchFamily="18" charset="0"/>
              </a:rPr>
              <a:t>Además, los mensajes y las alertas pueden visualizarse siguiendo estos pasos:</a:t>
            </a:r>
            <a:endParaRPr lang="en-GB" sz="2200" b="1" kern="1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b="1" kern="100" dirty="0">
                <a:cs typeface="Times New Roman" panose="02020603050405020304" pitchFamily="18" charset="0"/>
              </a:rPr>
              <a:t>Conectarse a la aplicación de banca electrónica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200" b="1" kern="100" dirty="0">
                <a:cs typeface="Times New Roman" panose="02020603050405020304" pitchFamily="18" charset="0"/>
              </a:rPr>
              <a:t>Acceder al menú principal o a la pantalla de inicio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Los mensajes y alertas pueden consultarse en las siguientes secciones:</a:t>
            </a:r>
          </a:p>
          <a:p>
            <a:pPr lvl="2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Notificaciones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en-GB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alertas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(con una campanita o icono similar).</a:t>
            </a:r>
          </a:p>
          <a:p>
            <a:pPr lvl="2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Mensajes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en-GB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Centro de mensajes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(un icono de sobre o una burbuja de chat)</a:t>
            </a:r>
          </a:p>
          <a:p>
            <a:pPr lvl="2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Perfil </a:t>
            </a:r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en-GB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Ajustes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732C9-288E-05B3-FF8D-9FAA7768F208}"/>
              </a:ext>
            </a:extLst>
          </p:cNvPr>
          <p:cNvSpPr txBox="1"/>
          <p:nvPr/>
        </p:nvSpPr>
        <p:spPr>
          <a:xfrm>
            <a:off x="9436963" y="6363415"/>
            <a:ext cx="18861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hlinkClick r:id="rId3"/>
              </a:rPr>
              <a:t>Imagen de </a:t>
            </a:r>
            <a:r>
              <a:rPr lang="en-GB" sz="1000" dirty="0" err="1">
                <a:hlinkClick r:id="rId3"/>
              </a:rPr>
              <a:t>Freepik</a:t>
            </a:r>
            <a:endParaRPr lang="en-GB" sz="1000" dirty="0"/>
          </a:p>
        </p:txBody>
      </p:sp>
      <p:pic>
        <p:nvPicPr>
          <p:cNvPr id="1026" name="Picture 2" descr="Vista isométrica de teléfono móvil con publicación de instagram">
            <a:extLst>
              <a:ext uri="{FF2B5EF4-FFF2-40B4-BE49-F238E27FC236}">
                <a16:creationId xmlns:a16="http://schemas.microsoft.com/office/drawing/2014/main" id="{B0858292-07F7-B27E-95FC-309BD9F3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63" y="2422180"/>
            <a:ext cx="2533583" cy="25335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D882594C-54EA-ED03-D97D-418AD2C780FA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6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0EFEB-DF9F-276C-362A-AB459B79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6E8EA-F42B-93A3-C858-9534813D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noProof="0" dirty="0"/>
              <a:t>Ver mensajes y alertas (2/2) </a:t>
            </a:r>
            <a:endParaRPr lang="en-GB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EE55B-D282-D006-CF13-F1D5B150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buSzPct val="100000"/>
              <a:buFont typeface="+mj-lt"/>
              <a:buAutoNum type="arabicPeriod" startAt="3"/>
              <a:tabLst>
                <a:tab pos="914400" algn="l"/>
              </a:tabLst>
            </a:pPr>
            <a:r>
              <a:rPr lang="en-GB" sz="2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 alertas o notificaciones:</a:t>
            </a:r>
            <a:endParaRPr lang="en-GB" sz="2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Toca el icono de notificaciones para acceder a tu historial de alertas.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Lee los detalles de cada alerta haciendo clic sobre ella.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 el banco dispone de un sistema de mensajería interna, </a:t>
            </a:r>
            <a:r>
              <a:rPr lang="en-GB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ves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la sección Mensajes o Centro de Mensajes.</a:t>
            </a:r>
          </a:p>
          <a:p>
            <a:endParaRPr lang="el-G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C7E58F-C4D3-12C6-FEF8-0CED57274B88}"/>
              </a:ext>
            </a:extLst>
          </p:cNvPr>
          <p:cNvSpPr txBox="1"/>
          <p:nvPr/>
        </p:nvSpPr>
        <p:spPr>
          <a:xfrm>
            <a:off x="9436963" y="6363415"/>
            <a:ext cx="18861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hlinkClick r:id="rId3"/>
              </a:rPr>
              <a:t>Imagen de </a:t>
            </a:r>
            <a:r>
              <a:rPr lang="en-GB" sz="1000" dirty="0" err="1">
                <a:hlinkClick r:id="rId3"/>
              </a:rPr>
              <a:t>Freepik</a:t>
            </a:r>
            <a:endParaRPr lang="en-GB" sz="1000" dirty="0"/>
          </a:p>
        </p:txBody>
      </p:sp>
      <p:pic>
        <p:nvPicPr>
          <p:cNvPr id="1026" name="Picture 2" descr="Vista isométrica de teléfono móvil con publicación de instagram">
            <a:extLst>
              <a:ext uri="{FF2B5EF4-FFF2-40B4-BE49-F238E27FC236}">
                <a16:creationId xmlns:a16="http://schemas.microsoft.com/office/drawing/2014/main" id="{8C7EEAF3-7501-3D1A-D3B8-91A9097C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63" y="1629700"/>
            <a:ext cx="2533583" cy="25335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10558B56-5C82-0900-2A56-D3A587B6BE87}"/>
              </a:ext>
            </a:extLst>
          </p:cNvPr>
          <p:cNvSpPr/>
          <p:nvPr/>
        </p:nvSpPr>
        <p:spPr>
          <a:xfrm>
            <a:off x="8309113" y="0"/>
            <a:ext cx="387726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Uso básico de una cuenta bancaria online</a:t>
            </a:r>
            <a:endParaRPr lang="es-ES" sz="1800" b="0" i="0" u="none" strike="noStrike" cap="none" noProof="0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1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D4095D8-5994-96C2-6912-2719C98190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08819"/>
            <a:ext cx="6001305" cy="476116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4000" dirty="0">
              <a:solidFill>
                <a:srgbClr val="515280"/>
              </a:solidFill>
            </a:endParaRPr>
          </a:p>
          <a:p>
            <a:pPr marL="0" indent="0" algn="ctr">
              <a:buNone/>
            </a:pPr>
            <a:r>
              <a:rPr lang="es-ES" sz="5400" noProof="0" dirty="0">
                <a:solidFill>
                  <a:srgbClr val="515280"/>
                </a:solidFill>
              </a:rPr>
              <a:t>¡Comprueba lo aprendido!</a:t>
            </a:r>
          </a:p>
        </p:txBody>
      </p:sp>
      <p:pic>
        <p:nvPicPr>
          <p:cNvPr id="9218" name="Picture 2" descr="Online survey analysis. Electronic data collection, digital research tool, computerized study. Analyst considering feedback results, analysing info. Vector isolated concept metaphor illustration">
            <a:extLst>
              <a:ext uri="{FF2B5EF4-FFF2-40B4-BE49-F238E27FC236}">
                <a16:creationId xmlns:a16="http://schemas.microsoft.com/office/drawing/2014/main" id="{FFC9C72C-1ACD-0B34-F41B-EAFA4519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79" y="-1"/>
            <a:ext cx="6471821" cy="647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C140D4-6368-E5B0-AFD1-F4AC43A1DBE6}"/>
              </a:ext>
            </a:extLst>
          </p:cNvPr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000" dirty="0" err="1">
                <a:hlinkClick r:id="rId4"/>
              </a:rPr>
              <a:t>Imagen de vectorjuice </a:t>
            </a:r>
            <a:r>
              <a:rPr lang="el-GR" sz="1000" dirty="0">
                <a:hlinkClick r:id="rId4"/>
              </a:rPr>
              <a:t>en </a:t>
            </a:r>
            <a:r>
              <a:rPr lang="el-GR" sz="1000" dirty="0" err="1">
                <a:hlinkClick r:id="rId4"/>
              </a:rPr>
              <a:t>Freepik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582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4FCA-480D-2C56-7486-362F7A34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AA77-5F98-07F1-DC01-24F80CD5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264" y="746975"/>
            <a:ext cx="9871268" cy="763574"/>
          </a:xfrm>
          <a:solidFill>
            <a:srgbClr val="1C2E78"/>
          </a:solidFill>
        </p:spPr>
        <p:txBody>
          <a:bodyPr>
            <a:normAutofit fontScale="90000"/>
          </a:bodyPr>
          <a:lstStyle/>
          <a:p>
            <a:r>
              <a:rPr lang="en-GB" noProof="0" dirty="0" err="1">
                <a:solidFill>
                  <a:schemeClr val="bg1"/>
                </a:solidFill>
              </a:rPr>
              <a:t>Actividad</a:t>
            </a:r>
            <a:r>
              <a:rPr lang="en-GB" noProof="0" dirty="0">
                <a:solidFill>
                  <a:schemeClr val="bg1"/>
                </a:solidFill>
              </a:rPr>
              <a:t> 1: Emparejar preguntas y respuestas y obtener la palabra clave</a:t>
            </a:r>
          </a:p>
        </p:txBody>
      </p:sp>
      <p:pic>
        <p:nvPicPr>
          <p:cNvPr id="5" name="Picture 2" descr="People using search box for query, engine giving result.">
            <a:extLst>
              <a:ext uri="{FF2B5EF4-FFF2-40B4-BE49-F238E27FC236}">
                <a16:creationId xmlns:a16="http://schemas.microsoft.com/office/drawing/2014/main" id="{BD159059-0288-E268-07F9-68C9666E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9" y="516329"/>
            <a:ext cx="1710455" cy="12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67993F-4906-63F8-EF7C-DB203567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4863">
            <a:off x="2394036" y="2291778"/>
            <a:ext cx="2859308" cy="40450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A70A8CB-CF19-DDB9-20A1-7289F4B63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5448">
            <a:off x="4476628" y="2279987"/>
            <a:ext cx="2928183" cy="40875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4EC1A9-4A01-11AE-1879-5C6FA99D8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40725">
            <a:off x="6457481" y="2130064"/>
            <a:ext cx="2841322" cy="40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2929C-5846-54F3-0622-55121798E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F379-0B8E-2B6B-70BD-A292753F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8" y="708338"/>
            <a:ext cx="9751194" cy="802211"/>
          </a:xfrm>
          <a:solidFill>
            <a:srgbClr val="1C2E78"/>
          </a:solidFill>
        </p:spPr>
        <p:txBody>
          <a:bodyPr>
            <a:normAutofit fontScale="90000"/>
          </a:bodyPr>
          <a:lstStyle/>
          <a:p>
            <a:r>
              <a:rPr lang="es-ES" noProof="0" dirty="0">
                <a:solidFill>
                  <a:schemeClr val="bg1"/>
                </a:solidFill>
              </a:rPr>
              <a:t>Actividad 2: </a:t>
            </a:r>
            <a:br>
              <a:rPr lang="es-ES" noProof="0" dirty="0">
                <a:solidFill>
                  <a:schemeClr val="bg1"/>
                </a:solidFill>
              </a:rPr>
            </a:br>
            <a:r>
              <a:rPr lang="es-ES" noProof="0" dirty="0">
                <a:solidFill>
                  <a:schemeClr val="bg1"/>
                </a:solidFill>
              </a:rPr>
              <a:t>Utiliza la aplicación Mobile Money para practicar el pago de una factura</a:t>
            </a:r>
          </a:p>
        </p:txBody>
      </p:sp>
      <p:pic>
        <p:nvPicPr>
          <p:cNvPr id="5" name="Picture 2" descr="People using search box for query, engine giving result.">
            <a:extLst>
              <a:ext uri="{FF2B5EF4-FFF2-40B4-BE49-F238E27FC236}">
                <a16:creationId xmlns:a16="http://schemas.microsoft.com/office/drawing/2014/main" id="{F5D55942-6EE5-87D9-FB28-B721AC94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9" y="516329"/>
            <a:ext cx="1710455" cy="12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1DFEEE5-F06D-CA8F-8413-4FC0CB47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1508">
            <a:off x="3162803" y="2042860"/>
            <a:ext cx="2947109" cy="41805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F8E2225-6394-3337-0361-D6DF4380C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36182">
            <a:off x="6345588" y="2010108"/>
            <a:ext cx="3002255" cy="42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87315-F79F-2068-B5D4-C727AACB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3144-138C-47C8-8666-3AB09497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8" y="708338"/>
            <a:ext cx="9751194" cy="802211"/>
          </a:xfrm>
          <a:solidFill>
            <a:srgbClr val="1C2E78"/>
          </a:solidFill>
        </p:spPr>
        <p:txBody>
          <a:bodyPr>
            <a:normAutofit fontScale="90000"/>
          </a:bodyPr>
          <a:lstStyle/>
          <a:p>
            <a:r>
              <a:rPr lang="es-ES" noProof="0" dirty="0">
                <a:solidFill>
                  <a:schemeClr val="bg1"/>
                </a:solidFill>
              </a:rPr>
              <a:t>Actividad 3: </a:t>
            </a:r>
            <a:br>
              <a:rPr lang="es-ES" noProof="0" dirty="0">
                <a:solidFill>
                  <a:schemeClr val="bg1"/>
                </a:solidFill>
              </a:rPr>
            </a:br>
            <a:r>
              <a:rPr lang="es-ES" noProof="0" dirty="0">
                <a:solidFill>
                  <a:schemeClr val="bg1"/>
                </a:solidFill>
              </a:rPr>
              <a:t>Cómo convertir tu cuenta bancaria en una cuenta bancaria </a:t>
            </a:r>
            <a:r>
              <a:rPr lang="es-ES" u="sng" noProof="0" dirty="0">
                <a:solidFill>
                  <a:schemeClr val="bg1"/>
                </a:solidFill>
              </a:rPr>
              <a:t>online</a:t>
            </a:r>
          </a:p>
        </p:txBody>
      </p:sp>
      <p:pic>
        <p:nvPicPr>
          <p:cNvPr id="5" name="Picture 2" descr="People using search box for query, engine giving result.">
            <a:extLst>
              <a:ext uri="{FF2B5EF4-FFF2-40B4-BE49-F238E27FC236}">
                <a16:creationId xmlns:a16="http://schemas.microsoft.com/office/drawing/2014/main" id="{AF035F11-71F4-456E-4C93-995E04BC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9" y="516329"/>
            <a:ext cx="1710455" cy="12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8C776EA-BC87-F4F9-DD57-90BA9376B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9399">
            <a:off x="7621610" y="1929927"/>
            <a:ext cx="2996829" cy="40956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E70D81-F645-2D82-B89D-0E5398876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58747">
            <a:off x="5828979" y="2112358"/>
            <a:ext cx="2960731" cy="41075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B258CD-EA5E-E293-A0FC-9C2CB96DD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76337">
            <a:off x="3922793" y="2101760"/>
            <a:ext cx="2883921" cy="40258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94208F-69B9-577D-EFFA-7AD67B590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82468">
            <a:off x="2046178" y="2204156"/>
            <a:ext cx="2852247" cy="403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FCB1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noProof="0" dirty="0">
                <a:solidFill>
                  <a:srgbClr val="1C2E78"/>
                </a:solidFill>
              </a:rPr>
              <a:t>¿Qué es la banca electrónica?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A. </a:t>
            </a:r>
          </a:p>
          <a:p>
            <a:pPr algn="ctr"/>
            <a:r>
              <a:rPr lang="es-ES" noProof="0" dirty="0"/>
              <a:t>Un banco que sólo funciona por Internet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B. </a:t>
            </a:r>
          </a:p>
          <a:p>
            <a:pPr algn="ctr"/>
            <a:r>
              <a:rPr lang="es-ES" noProof="0" dirty="0"/>
              <a:t>Una forma de pagar un servicio online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4119562" y="3772055"/>
            <a:ext cx="3505200" cy="11523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C. </a:t>
            </a:r>
          </a:p>
          <a:p>
            <a:pPr algn="ctr"/>
            <a:r>
              <a:rPr lang="es-ES" noProof="0" dirty="0"/>
              <a:t>Una plataforma ofrecida por su banco para acceder a servicios bancarios online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63C17-BD03-4222-BC8D-E1F551A4DD54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sz="1400" i="1" noProof="0" dirty="0"/>
              <a:t>Sólo hay una respuesta correcta.</a:t>
            </a:r>
          </a:p>
        </p:txBody>
      </p:sp>
      <p:pic>
        <p:nvPicPr>
          <p:cNvPr id="2050" name="Picture 2" descr="Mobile phone in hand isolated. Man holding smartphone with blank screen and doing screenshot. Software and technology concept">
            <a:extLst>
              <a:ext uri="{FF2B5EF4-FFF2-40B4-BE49-F238E27FC236}">
                <a16:creationId xmlns:a16="http://schemas.microsoft.com/office/drawing/2014/main" id="{14619379-2093-CFD3-34BC-3D9F340D1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8"/>
          <a:stretch/>
        </p:blipFill>
        <p:spPr bwMode="auto">
          <a:xfrm>
            <a:off x="8638611" y="3473452"/>
            <a:ext cx="3365384" cy="32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45;p15">
            <a:extLst>
              <a:ext uri="{FF2B5EF4-FFF2-40B4-BE49-F238E27FC236}">
                <a16:creationId xmlns:a16="http://schemas.microsoft.com/office/drawing/2014/main" id="{E88F85F1-9FD6-E94D-4AA4-50C5CA5760CC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200" noProof="0" dirty="0">
                <a:hlinkClick r:id="rId4"/>
              </a:rPr>
              <a:t>Imagen de </a:t>
            </a:r>
            <a:r>
              <a:rPr lang="es-ES" sz="1200" noProof="0" dirty="0" err="1">
                <a:hlinkClick r:id="rId4"/>
              </a:rPr>
              <a:t>pch.vector</a:t>
            </a:r>
            <a:r>
              <a:rPr lang="es-ES" sz="1200" noProof="0" dirty="0">
                <a:hlinkClick r:id="rId4"/>
              </a:rPr>
              <a:t> en Freepik</a:t>
            </a:r>
            <a:endParaRPr lang="es-ES" sz="1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8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</p:spPr>
        <p:txBody>
          <a:bodyPr anchor="b">
            <a:normAutofit/>
          </a:bodyPr>
          <a:lstStyle/>
          <a:p>
            <a:pPr algn="ctr"/>
            <a:r>
              <a:rPr lang="es-ES" sz="5400" noProof="0"/>
              <a:t>Módulos</a:t>
            </a:r>
            <a:endParaRPr lang="es-ES" sz="5400" noProof="0">
              <a:solidFill>
                <a:srgbClr val="1C2E78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040017"/>
              </p:ext>
            </p:extLst>
          </p:nvPr>
        </p:nvGraphicFramePr>
        <p:xfrm>
          <a:off x="949569" y="2171725"/>
          <a:ext cx="10520867" cy="429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Εικόνα 3" descr="Εικόνα που περιέχει γραφικά, γραφιστική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0CB96C26-B0D2-EEEA-CDA8-5B5B540FA0C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2"/>
            <a:ext cx="3800819" cy="17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FCB1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C2E78"/>
                </a:solidFill>
              </a:rPr>
              <a:t>¿Qué es un IBAN?</a:t>
            </a:r>
            <a:endParaRPr lang="el-GR" sz="2000" b="1" dirty="0">
              <a:solidFill>
                <a:srgbClr val="1C2E78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Red Increíble de Contabilidad de Bichos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Cuaderno de consulta instantánea de facturas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GB" noProof="0" dirty="0"/>
              <a:t>Número de cuenta bancaria invisible  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Número de cuenta bancaria internacional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63C17-BD03-4222-BC8D-E1F551A4DD54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/>
              <a:t>Sólo hay una respuesta correcta.</a:t>
            </a:r>
            <a:endParaRPr lang="el-GR" sz="1400" i="1" err="1"/>
          </a:p>
        </p:txBody>
      </p:sp>
    </p:spTree>
    <p:extLst>
      <p:ext uri="{BB962C8B-B14F-4D97-AF65-F5344CB8AC3E}">
        <p14:creationId xmlns:p14="http://schemas.microsoft.com/office/powerpoint/2010/main" val="23335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FCB1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C2E78"/>
                </a:solidFill>
              </a:rPr>
              <a:t>¿Qué es un PIN?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Malas noticias 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</a:t>
            </a:r>
            <a:r>
              <a:rPr lang="en-US" noProof="0" dirty="0"/>
              <a:t>Algo de comer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GB" noProof="0" dirty="0"/>
              <a:t>Un número de identificación personal / una contraseña personal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GB" noProof="0" dirty="0"/>
              <a:t>Un accesorio para el pelo 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44F21-E427-4B8F-B9EF-32DFED7D2EDD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/>
              <a:t>Sólo hay una respuesta correcta.</a:t>
            </a:r>
            <a:endParaRPr lang="el-GR" sz="1400" i="1" err="1"/>
          </a:p>
        </p:txBody>
      </p:sp>
    </p:spTree>
    <p:extLst>
      <p:ext uri="{BB962C8B-B14F-4D97-AF65-F5344CB8AC3E}">
        <p14:creationId xmlns:p14="http://schemas.microsoft.com/office/powerpoint/2010/main" val="987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FCB1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noProof="0" dirty="0">
                <a:solidFill>
                  <a:srgbClr val="1C2E78"/>
                </a:solidFill>
              </a:rPr>
              <a:t>Emparejar las columnas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15908" y="234331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¿Cómo puedo retirar dinero de una cuenta online?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34331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Un IBAN (número internacional de cuenta bancaria)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15908" y="35192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¿Qué es un pago periódico?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5192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Mediante un cajero automático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BF227-FC3A-40AC-BDE1-04D4375D5BBC}"/>
              </a:ext>
            </a:extLst>
          </p:cNvPr>
          <p:cNvSpPr txBox="1"/>
          <p:nvPr/>
        </p:nvSpPr>
        <p:spPr>
          <a:xfrm>
            <a:off x="2112607" y="1987414"/>
            <a:ext cx="168161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sz="1400" i="1" noProof="0" dirty="0"/>
              <a:t>¡Empareja las columnas !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76C2C90-7C61-4DC5-BAF8-FF0E86A8BA4E}"/>
              </a:ext>
            </a:extLst>
          </p:cNvPr>
          <p:cNvSpPr/>
          <p:nvPr/>
        </p:nvSpPr>
        <p:spPr>
          <a:xfrm>
            <a:off x="2115908" y="46952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¿Qué necesitamos para hacer una transferencia bancaria internacional?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2CF200D-C714-4BA9-AECB-681B7F038870}"/>
              </a:ext>
            </a:extLst>
          </p:cNvPr>
          <p:cNvSpPr/>
          <p:nvPr/>
        </p:nvSpPr>
        <p:spPr>
          <a:xfrm>
            <a:off x="6134100" y="46952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/>
              <a:t>Un pago que se repetirá a intervalos regulares.</a:t>
            </a:r>
          </a:p>
        </p:txBody>
      </p:sp>
    </p:spTree>
    <p:extLst>
      <p:ext uri="{BB962C8B-B14F-4D97-AF65-F5344CB8AC3E}">
        <p14:creationId xmlns:p14="http://schemas.microsoft.com/office/powerpoint/2010/main" val="40722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8833-138A-F6F4-9B67-199781A0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Términos frecuentes en banca electrónica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B641-46AC-075E-04F9-9EDC111B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800000"/>
            <a:ext cx="7251194" cy="4553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GB" sz="2000" b="1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Titular de la cuenta: </a:t>
            </a:r>
            <a:r>
              <a:rPr lang="en-GB" sz="2000" kern="100" noProof="0" dirty="0">
                <a:ea typeface="Aptos" panose="020B0004020202020204" pitchFamily="34" charset="0"/>
                <a:cs typeface="Times New Roman" panose="02020603050405020304" pitchFamily="18" charset="0"/>
              </a:rPr>
              <a:t>El propietario del dinero de la cuenta bancaria.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GB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Domiciliación bancaria: </a:t>
            </a:r>
            <a:r>
              <a:rPr lang="en-GB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Domiciliar significa dar instrucciones para que se carguen en la cuenta gastos y pagos específicos (por ejemplo, gastos de teléfono, electricidad, gas).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GB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 descubierto: </a:t>
            </a:r>
            <a:r>
              <a:rPr lang="en-GB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"estar en descubierto" significa tener un saldo insuficiente en la cuenta bancaria.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GB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BIC </a:t>
            </a:r>
            <a:r>
              <a:rPr lang="en-GB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(Bank Identifier Code) o código </a:t>
            </a:r>
            <a:r>
              <a:rPr lang="en-GB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SWIFT</a:t>
            </a:r>
            <a:r>
              <a:rPr lang="en-GB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identifica el banco de destino de una transferencia.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GB" sz="20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PIN: </a:t>
            </a:r>
            <a:r>
              <a:rPr lang="en-GB" sz="20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"Número de Identificación Personal" junto con el número de usuario son sus datos de acceso para su banca en línea.</a:t>
            </a:r>
          </a:p>
        </p:txBody>
      </p:sp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EB32798E-C45F-F437-D134-51182A9E70F6}"/>
              </a:ext>
            </a:extLst>
          </p:cNvPr>
          <p:cNvSpPr/>
          <p:nvPr/>
        </p:nvSpPr>
        <p:spPr>
          <a:xfrm>
            <a:off x="6315960" y="0"/>
            <a:ext cx="5870420" cy="398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FFC243"/>
              </a:buClr>
            </a:pPr>
            <a:r>
              <a:rPr lang="en-US" dirty="0">
                <a:solidFill>
                  <a:srgbClr val="1C2E78"/>
                </a:solidFill>
                <a:latin typeface="Calibri"/>
                <a:cs typeface="Calibri"/>
              </a:rPr>
              <a:t>¿Qué significa...? Explicación de conceptos bancarios básicos</a:t>
            </a:r>
            <a:endParaRPr lang="es-ES" dirty="0">
              <a:solidFill>
                <a:srgbClr val="1C2E78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Payment online icon set design">
            <a:extLst>
              <a:ext uri="{FF2B5EF4-FFF2-40B4-BE49-F238E27FC236}">
                <a16:creationId xmlns:a16="http://schemas.microsoft.com/office/drawing/2014/main" id="{03B04DEC-C4A8-F51B-79E9-E2096E15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13" y="1937454"/>
            <a:ext cx="3696395" cy="31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F18370-FF18-1E38-6ADD-C098B0080673}"/>
              </a:ext>
            </a:extLst>
          </p:cNvPr>
          <p:cNvSpPr txBox="1"/>
          <p:nvPr/>
        </p:nvSpPr>
        <p:spPr>
          <a:xfrm>
            <a:off x="11005945" y="6611779"/>
            <a:ext cx="1223493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000" noProof="0" dirty="0">
                <a:hlinkClick r:id="rId4"/>
              </a:rPr>
              <a:t>Imagen de </a:t>
            </a:r>
            <a:r>
              <a:rPr lang="en-GB" sz="1000" noProof="0" dirty="0" err="1">
                <a:hlinkClick r:id="rId4"/>
              </a:rPr>
              <a:t>Freepik</a:t>
            </a:r>
            <a:endParaRPr lang="en-GB" sz="1000" noProof="0" dirty="0"/>
          </a:p>
        </p:txBody>
      </p:sp>
    </p:spTree>
    <p:extLst>
      <p:ext uri="{BB962C8B-B14F-4D97-AF65-F5344CB8AC3E}">
        <p14:creationId xmlns:p14="http://schemas.microsoft.com/office/powerpoint/2010/main" val="14792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8833-138A-F6F4-9B67-199781A0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Términos frecuentes en banca electrónica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B641-46AC-075E-04F9-9EDC111B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800000"/>
            <a:ext cx="6980407" cy="455350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IBAN </a:t>
            </a:r>
            <a:r>
              <a:rPr lang="en-GB" sz="2200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(número internacional de cuenta bancaria):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conjunto de 24 dígitos compuesto por dos letras y 22 números:</a:t>
            </a:r>
          </a:p>
          <a:p>
            <a:pPr marL="719138" indent="-269875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622300" algn="l"/>
              </a:tabLst>
            </a:pPr>
            <a:r>
              <a:rPr lang="en-GB" sz="22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País: </a:t>
            </a:r>
            <a:r>
              <a:rPr lang="en-GB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Las letras identifican el país y están vinculadas a dos dígitos de control (DC) que sirven para validar el IBAN completo </a:t>
            </a:r>
          </a:p>
          <a:p>
            <a:pPr marL="719138" indent="-269875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622300" algn="l"/>
              </a:tabLst>
            </a:pPr>
            <a:r>
              <a:rPr lang="en-GB" sz="22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Entidad: </a:t>
            </a:r>
            <a:r>
              <a:rPr lang="en-GB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Los cuatro primeros dígitos son asignados por el Banco de España e identifican a la entidad bancaria. </a:t>
            </a:r>
          </a:p>
          <a:p>
            <a:pPr marL="719138" indent="-269875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622300" algn="l"/>
              </a:tabLst>
            </a:pPr>
            <a:r>
              <a:rPr lang="en-GB" sz="22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Sucursal: </a:t>
            </a:r>
            <a:r>
              <a:rPr lang="en-GB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Los cuatro dígitos siguientes identifican la sucursal concreta en la que el cliente es titular de la cuenta </a:t>
            </a:r>
          </a:p>
          <a:p>
            <a:pPr marL="719138" indent="-269875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622300" algn="l"/>
              </a:tabLst>
            </a:pPr>
            <a:r>
              <a:rPr lang="en-GB" sz="2200" b="1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DC: </a:t>
            </a:r>
            <a:r>
              <a:rPr lang="en-GB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nuevo, 2 dígitos de control</a:t>
            </a:r>
            <a:r>
              <a:rPr lang="en-GB" sz="2200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200" kern="100" noProof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indent="-269875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622300" algn="l"/>
              </a:tabLst>
            </a:pPr>
            <a:r>
              <a:rPr lang="en-GB" sz="2200" b="1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Número de cuenta: </a:t>
            </a:r>
            <a:r>
              <a:rPr lang="en-GB" sz="2200" kern="1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Las 10 últimas cifras forman los 10 últimos dígitos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200" u="sng" kern="0" noProof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45;p15">
            <a:extLst>
              <a:ext uri="{FF2B5EF4-FFF2-40B4-BE49-F238E27FC236}">
                <a16:creationId xmlns:a16="http://schemas.microsoft.com/office/drawing/2014/main" id="{B9D599D7-9B82-17E3-46E6-D0E7A7F81252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ES" sz="1200" dirty="0"/>
              <a:t>Fuente: </a:t>
            </a:r>
            <a:r>
              <a:rPr lang="es-ES" sz="1200" dirty="0">
                <a:hlinkClick r:id="rId3"/>
              </a:rPr>
              <a:t>Finanzasparatodo</a:t>
            </a:r>
            <a:r>
              <a:rPr lang="es-ES" sz="1200" dirty="0"/>
              <a:t>s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356FAA1C-7E2E-7F3E-9259-8CE3CCF67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44" b="7771"/>
          <a:stretch/>
        </p:blipFill>
        <p:spPr bwMode="auto">
          <a:xfrm>
            <a:off x="7963833" y="2159058"/>
            <a:ext cx="4003180" cy="163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911A8E12-665E-6D96-DE80-090C61097F84}"/>
              </a:ext>
            </a:extLst>
          </p:cNvPr>
          <p:cNvSpPr/>
          <p:nvPr/>
        </p:nvSpPr>
        <p:spPr>
          <a:xfrm>
            <a:off x="6315960" y="0"/>
            <a:ext cx="5870420" cy="398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FFC243"/>
              </a:buClr>
            </a:pPr>
            <a:r>
              <a:rPr lang="en-US" dirty="0">
                <a:solidFill>
                  <a:srgbClr val="1C2E78"/>
                </a:solidFill>
                <a:latin typeface="Calibri"/>
                <a:cs typeface="Calibri"/>
              </a:rPr>
              <a:t>¿Qué significa...? Explicación de conceptos bancarios básicos</a:t>
            </a:r>
            <a:endParaRPr lang="es-ES" dirty="0">
              <a:solidFill>
                <a:srgbClr val="1C2E7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0B39C0-B902-EB1E-60BF-0BE87358060E}"/>
              </a:ext>
            </a:extLst>
          </p:cNvPr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  <a:solidFill>
            <a:srgbClr val="26A6FF"/>
          </a:solidFill>
        </p:grpSpPr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AC43CBFE-B657-2888-FD69-2BA8019969E2}"/>
                </a:ext>
              </a:extLst>
            </p:cNvPr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" name="Ορθογώνιο τρίγωνο 2">
              <a:extLst>
                <a:ext uri="{FF2B5EF4-FFF2-40B4-BE49-F238E27FC236}">
                  <a16:creationId xmlns:a16="http://schemas.microsoft.com/office/drawing/2014/main" id="{E54A3F4C-8910-F632-4288-E3766E4FB297}"/>
                </a:ext>
              </a:extLst>
            </p:cNvPr>
            <p:cNvSpPr/>
            <p:nvPr/>
          </p:nvSpPr>
          <p:spPr>
            <a:xfrm rot="16200000">
              <a:off x="2537791" y="1637769"/>
              <a:ext cx="7004130" cy="373797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2B4EC7FF-7919-4EE7-8992-C34F2E548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4" name="Τίτλος 6">
              <a:extLst>
                <a:ext uri="{FF2B5EF4-FFF2-40B4-BE49-F238E27FC236}">
                  <a16:creationId xmlns:a16="http://schemas.microsoft.com/office/drawing/2014/main" id="{88F39797-8ECA-4CC0-ADFC-28793E1CA72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l-GR" sz="2000" kern="1200" dirty="0">
                  <a:solidFill>
                    <a:srgbClr val="7030A0"/>
                  </a:solidFill>
                  <a:latin typeface="Gill Sans Ultra Bold" panose="020B0A02020104020203" pitchFamily="34" charset="0"/>
                  <a:ea typeface="+mj-ea"/>
                  <a:cs typeface="+mj-cs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GB" sz="4000" b="1" noProof="0" dirty="0">
                  <a:solidFill>
                    <a:srgbClr val="FFC243"/>
                  </a:solidFill>
                  <a:latin typeface="+mj-lt"/>
                </a:rPr>
                <a:t>¡Enhorabuena!</a:t>
              </a:r>
              <a:r>
                <a:rPr lang="en-GB" sz="2800" b="1" noProof="0" dirty="0">
                  <a:solidFill>
                    <a:srgbClr val="84C337"/>
                  </a:solidFill>
                  <a:latin typeface="+mj-lt"/>
                </a:rPr>
                <a:t/>
              </a:r>
              <a:br>
                <a:rPr lang="en-GB" sz="2800" b="1" noProof="0" dirty="0">
                  <a:solidFill>
                    <a:srgbClr val="84C337"/>
                  </a:solidFill>
                  <a:latin typeface="+mj-lt"/>
                </a:rPr>
              </a:br>
              <a:r>
                <a:rPr lang="en-GB" sz="2800" b="1" noProof="0">
                  <a:solidFill>
                    <a:srgbClr val="1C2E78"/>
                  </a:solidFill>
                  <a:latin typeface="+mj-lt"/>
                </a:rPr>
                <a:t>Has </a:t>
              </a:r>
              <a:r>
                <a:rPr lang="en-GB" sz="2800" b="1" noProof="0" dirty="0">
                  <a:solidFill>
                    <a:srgbClr val="1C2E78"/>
                  </a:solidFill>
                  <a:latin typeface="+mj-lt"/>
                </a:rPr>
                <a:t>completado con éxito este módulo.</a:t>
              </a:r>
            </a:p>
          </p:txBody>
        </p:sp>
      </p:grpSp>
      <p:pic>
        <p:nvPicPr>
          <p:cNvPr id="9" name="Εικόνα 8" descr="Εικόνα που περιέχει γραφικά, γραφιστική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601ADAA0-FC03-73D9-AE40-1C4C71173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</p:spPr>
      </p:pic>
      <p:pic>
        <p:nvPicPr>
          <p:cNvPr id="11" name="Εικόνα 10" descr="Εικόνα που περιέχει γραφικά, γραφιστική,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1B03ACE7-E068-9C80-52E6-8436AA1D9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0" r="5463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</p:spPr>
      </p:pic>
      <p:sp>
        <p:nvSpPr>
          <p:cNvPr id="2" name="Google Shape;569;p58">
            <a:extLst>
              <a:ext uri="{FF2B5EF4-FFF2-40B4-BE49-F238E27FC236}">
                <a16:creationId xmlns:a16="http://schemas.microsoft.com/office/drawing/2014/main" id="{40883BD0-0B69-2882-F248-755E4BD8C059}"/>
              </a:ext>
            </a:extLst>
          </p:cNvPr>
          <p:cNvSpPr/>
          <p:nvPr/>
        </p:nvSpPr>
        <p:spPr>
          <a:xfrm>
            <a:off x="4741679" y="6277951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sz="111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s-ES" sz="2200" noProof="0" dirty="0"/>
              <a:t>Unidad 1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sz="3100" noProof="0" dirty="0"/>
              <a:t>Introducción </a:t>
            </a:r>
            <a:br>
              <a:rPr lang="es-ES" sz="3100" noProof="0" dirty="0"/>
            </a:br>
            <a:endParaRPr lang="es-ES" sz="3100" noProof="0"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5" y="2589918"/>
            <a:ext cx="7641454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noProof="0" dirty="0"/>
              <a:t>Al finalizar esta unidad, tendrás información sobre: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Noto Sans Symbols"/>
              <a:buChar char="✔"/>
            </a:pPr>
            <a:r>
              <a:rPr lang="es-ES" sz="2000" noProof="0" dirty="0"/>
              <a:t>Los objetivos de aprendizaje y el contenido formativo de este módulo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Noto Sans Symbols"/>
              <a:buChar char="✔"/>
            </a:pPr>
            <a:r>
              <a:rPr lang="es-ES" sz="2000" noProof="0" dirty="0"/>
              <a:t>La metodología de formación utilizada y la duración de este módulo</a:t>
            </a:r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</p:spPr>
        <p:txBody>
          <a:bodyPr/>
          <a:lstStyle/>
          <a:p>
            <a:r>
              <a:rPr lang="es-ES" sz="2800" noProof="0" dirty="0"/>
              <a:t>Competencias</a:t>
            </a: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4320"/>
            <a:ext cx="1524000" cy="1524000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36588"/>
            <a:ext cx="5610225" cy="4080646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2200" noProof="0" dirty="0"/>
              <a:t>Crear una cuenta bancaria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Conocer los pasos para crear una cuenta bancaria online en tu aplicación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cómo obtener el código de acceso a la cuenta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cómo verificar tu identidad y crear tu propio nombre de usuario y contraseña</a:t>
            </a:r>
            <a:endParaRPr lang="es-ES" sz="2000" noProof="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AA52067C-96EF-DE19-60E2-E50BF7F65006}"/>
              </a:ext>
            </a:extLst>
          </p:cNvPr>
          <p:cNvSpPr txBox="1">
            <a:spLocks/>
          </p:cNvSpPr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noProof="0" dirty="0">
                <a:solidFill>
                  <a:schemeClr val="tx1"/>
                </a:solidFill>
              </a:rPr>
              <a:t>Gestionar una cuenta bancaria online</a:t>
            </a:r>
          </a:p>
        </p:txBody>
      </p:sp>
      <p:sp>
        <p:nvSpPr>
          <p:cNvPr id="4" name="Οβάλ 9">
            <a:extLst>
              <a:ext uri="{FF2B5EF4-FFF2-40B4-BE49-F238E27FC236}">
                <a16:creationId xmlns:a16="http://schemas.microsoft.com/office/drawing/2014/main" id="{FA4D546E-652F-C200-8FF9-16A22B76876F}"/>
              </a:ext>
            </a:extLst>
          </p:cNvPr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Θέση περιεχομένου 4">
            <a:extLst>
              <a:ext uri="{FF2B5EF4-FFF2-40B4-BE49-F238E27FC236}">
                <a16:creationId xmlns:a16="http://schemas.microsoft.com/office/drawing/2014/main" id="{95B03FC5-5B9E-7F85-D87D-7A8E6FD72C19}"/>
              </a:ext>
            </a:extLst>
          </p:cNvPr>
          <p:cNvSpPr txBox="1">
            <a:spLocks/>
          </p:cNvSpPr>
          <p:nvPr/>
        </p:nvSpPr>
        <p:spPr>
          <a:xfrm>
            <a:off x="6162674" y="2244326"/>
            <a:ext cx="5930587" cy="369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2200" noProof="0" dirty="0"/>
              <a:t>Gestionar una cuenta bancaria online:  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cómo identificar y acceder a los servicios que ofrece la cuenta online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como hacer transferencias y pagar facturas 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como consultar tu saldo disponible</a:t>
            </a:r>
          </a:p>
          <a:p>
            <a:pPr lvl="1">
              <a:buClr>
                <a:srgbClr val="FFDA4C"/>
              </a:buClr>
            </a:pPr>
            <a:r>
              <a:rPr lang="es-ES" noProof="0" dirty="0"/>
              <a:t>como consultar los movimientos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4CB29-7DC5-19E0-E9D3-4B25FBCF38CC}"/>
              </a:ext>
            </a:extLst>
          </p:cNvPr>
          <p:cNvSpPr txBox="1"/>
          <p:nvPr/>
        </p:nvSpPr>
        <p:spPr>
          <a:xfrm>
            <a:off x="1523999" y="1571576"/>
            <a:ext cx="8637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s-ES" sz="2400" i="1" noProof="0" dirty="0">
                <a:solidFill>
                  <a:srgbClr val="1C2E78"/>
                </a:solidFill>
              </a:rPr>
              <a:t>Después de completar este módulo, sabrás cómo:</a:t>
            </a: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DF650D-0B9F-4515-62ED-F1F83033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</p:spPr>
        <p:txBody>
          <a:bodyPr/>
          <a:lstStyle/>
          <a:p>
            <a:r>
              <a:rPr lang="es-ES" sz="2400" noProof="0" dirty="0"/>
              <a:t>Contenido de la formación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0B44D-F50A-923C-5935-D866B929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26" y="2714836"/>
            <a:ext cx="5576935" cy="33167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FFC243"/>
              </a:buClr>
              <a:buFont typeface="+mj-lt"/>
              <a:buAutoNum type="arabicPeriod"/>
            </a:pPr>
            <a:r>
              <a:rPr lang="es-ES" noProof="0" dirty="0"/>
              <a:t>Introducción: duración, objetivos, contenido y metodología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/>
            </a:pPr>
            <a:r>
              <a:rPr lang="es-ES" noProof="0" dirty="0"/>
              <a:t>Diferencia entre cuentas bancarias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/>
            </a:pPr>
            <a:r>
              <a:rPr lang="es-ES" noProof="0" dirty="0"/>
              <a:t>Ventajas y retos de la banca electrónica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/>
            </a:pPr>
            <a:r>
              <a:rPr lang="es-ES" noProof="0" dirty="0"/>
              <a:t>Cómo instalar una aplicación de banca móvil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/>
            </a:pPr>
            <a:r>
              <a:rPr lang="es-ES" noProof="0" dirty="0"/>
              <a:t>Obtener la identificación y el código de acceso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/>
            </a:pPr>
            <a:endParaRPr lang="es-ES" noProof="0" dirty="0"/>
          </a:p>
          <a:p>
            <a:pPr marL="0" indent="0">
              <a:buClr>
                <a:srgbClr val="FFC243"/>
              </a:buClr>
              <a:buNone/>
            </a:pPr>
            <a:endParaRPr lang="es-ES" noProof="0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0AB20690-83BC-122F-0A8A-24B95BC3342D}"/>
              </a:ext>
            </a:extLst>
          </p:cNvPr>
          <p:cNvSpPr txBox="1">
            <a:spLocks/>
          </p:cNvSpPr>
          <p:nvPr/>
        </p:nvSpPr>
        <p:spPr>
          <a:xfrm>
            <a:off x="5943034" y="2751051"/>
            <a:ext cx="6248966" cy="324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C243"/>
              </a:buClr>
              <a:buFont typeface="+mj-lt"/>
              <a:buAutoNum type="arabicPeriod" startAt="6"/>
            </a:pPr>
            <a:r>
              <a:rPr lang="es-ES" sz="2200" noProof="0" dirty="0"/>
              <a:t>Transferencias online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 startAt="6"/>
            </a:pPr>
            <a:r>
              <a:rPr lang="es-ES" sz="2200" noProof="0" dirty="0"/>
              <a:t>Control del saldo de la cuenta 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 startAt="6"/>
            </a:pPr>
            <a:r>
              <a:rPr lang="es-ES" sz="2200" noProof="0" dirty="0"/>
              <a:t>Ver mensajes y alertas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 startAt="6"/>
            </a:pPr>
            <a:r>
              <a:rPr lang="es-ES" sz="2200" noProof="0" dirty="0"/>
              <a:t>Consejos y ejercicios</a:t>
            </a:r>
          </a:p>
          <a:p>
            <a:pPr marL="457200" indent="-457200">
              <a:buClr>
                <a:srgbClr val="FFC243"/>
              </a:buClr>
              <a:buFont typeface="+mj-lt"/>
              <a:buAutoNum type="arabicPeriod" startAt="6"/>
            </a:pPr>
            <a:r>
              <a:rPr lang="es-ES" sz="2200" noProof="0" dirty="0"/>
              <a:t>¿Qué significa...? Explicación de conceptos bancarios básicos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s-ES" noProof="0" dirty="0"/>
          </a:p>
        </p:txBody>
      </p:sp>
      <p:sp>
        <p:nvSpPr>
          <p:cNvPr id="5" name="Οβάλ 9">
            <a:extLst>
              <a:ext uri="{FF2B5EF4-FFF2-40B4-BE49-F238E27FC236}">
                <a16:creationId xmlns:a16="http://schemas.microsoft.com/office/drawing/2014/main" id="{AAEECCCA-A917-9248-FB1A-E28F090066CC}"/>
              </a:ext>
            </a:extLst>
          </p:cNvPr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Τίτλος 2">
            <a:extLst>
              <a:ext uri="{FF2B5EF4-FFF2-40B4-BE49-F238E27FC236}">
                <a16:creationId xmlns:a16="http://schemas.microsoft.com/office/drawing/2014/main" id="{462A1C4E-F7EE-3EFA-570E-B4905E9C8D4D}"/>
              </a:ext>
            </a:extLst>
          </p:cNvPr>
          <p:cNvSpPr txBox="1">
            <a:spLocks/>
          </p:cNvSpPr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noProof="0" dirty="0">
                <a:solidFill>
                  <a:schemeClr val="tx1"/>
                </a:solidFill>
              </a:rPr>
              <a:t>Gestionar una cuenta bancaria online</a:t>
            </a:r>
          </a:p>
        </p:txBody>
      </p:sp>
      <p:pic>
        <p:nvPicPr>
          <p:cNvPr id="12" name="Γραφικό 11" descr="Λίστα με συμπαγές γέμισμα">
            <a:extLst>
              <a:ext uri="{FF2B5EF4-FFF2-40B4-BE49-F238E27FC236}">
                <a16:creationId xmlns:a16="http://schemas.microsoft.com/office/drawing/2014/main" id="{843E3E12-33CE-ADFC-F287-7BBD80AF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0" y="477191"/>
            <a:ext cx="1450807" cy="14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DF650D-0B9F-4515-62ED-F1F83033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</p:spPr>
        <p:txBody>
          <a:bodyPr/>
          <a:lstStyle/>
          <a:p>
            <a:r>
              <a:rPr lang="es-ES" sz="2800" noProof="0" dirty="0"/>
              <a:t/>
            </a:r>
            <a:br>
              <a:rPr lang="es-ES" sz="2800" noProof="0" dirty="0"/>
            </a:br>
            <a:r>
              <a:rPr lang="es-ES" noProof="0" dirty="0"/>
              <a:t>Unidad 1</a:t>
            </a:r>
            <a:br>
              <a:rPr lang="es-ES" noProof="0" dirty="0"/>
            </a:br>
            <a:r>
              <a:rPr lang="es-ES" noProof="0" dirty="0"/>
              <a:t>Metodología y duración de la formación</a:t>
            </a:r>
          </a:p>
        </p:txBody>
      </p:sp>
      <p:sp>
        <p:nvSpPr>
          <p:cNvPr id="5" name="Οβάλ 9">
            <a:extLst>
              <a:ext uri="{FF2B5EF4-FFF2-40B4-BE49-F238E27FC236}">
                <a16:creationId xmlns:a16="http://schemas.microsoft.com/office/drawing/2014/main" id="{AAEECCCA-A917-9248-FB1A-E28F090066CC}"/>
              </a:ext>
            </a:extLst>
          </p:cNvPr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Τίτλος 2">
            <a:extLst>
              <a:ext uri="{FF2B5EF4-FFF2-40B4-BE49-F238E27FC236}">
                <a16:creationId xmlns:a16="http://schemas.microsoft.com/office/drawing/2014/main" id="{462A1C4E-F7EE-3EFA-570E-B4905E9C8D4D}"/>
              </a:ext>
            </a:extLst>
          </p:cNvPr>
          <p:cNvSpPr txBox="1">
            <a:spLocks/>
          </p:cNvSpPr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b="0" noProof="0" dirty="0">
                <a:solidFill>
                  <a:schemeClr val="tx1"/>
                </a:solidFill>
              </a:rPr>
              <a:t>Gestionar una cuenta bancaria por Internet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C6C20582-C6FF-8A07-30D9-0725134D2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26" y="3230602"/>
            <a:ext cx="4685712" cy="2526253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s-ES" sz="2200" b="1" noProof="0" dirty="0">
                <a:solidFill>
                  <a:srgbClr val="FFC243"/>
                </a:solidFill>
              </a:rPr>
              <a:t>Duración: </a:t>
            </a:r>
            <a:r>
              <a:rPr lang="es-ES" sz="2200" noProof="0" dirty="0"/>
              <a:t>4 horas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noProof="0" dirty="0"/>
              <a:t>Sesión presencial:2 horas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noProof="0" dirty="0"/>
              <a:t>Formación en línea: 2 horas</a:t>
            </a:r>
          </a:p>
          <a:p>
            <a:pPr marL="0" lvl="1" indent="0">
              <a:buClr>
                <a:srgbClr val="92D050"/>
              </a:buClr>
              <a:buNone/>
            </a:pPr>
            <a:r>
              <a:rPr lang="es-ES" sz="2000" kern="0" noProof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curso se imparte a un nivel superior o inferior en función de los conocimientos tecnológicos de los participantes.</a:t>
            </a:r>
            <a:endParaRPr lang="es-ES" sz="2000" noProof="0" dirty="0"/>
          </a:p>
          <a:p>
            <a:pPr marL="0" indent="0">
              <a:buNone/>
            </a:pPr>
            <a:endParaRPr lang="es-ES" noProof="0" dirty="0"/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2CF8360-F95A-AB7F-2A3D-F68B1A0F414F}"/>
              </a:ext>
            </a:extLst>
          </p:cNvPr>
          <p:cNvSpPr txBox="1">
            <a:spLocks/>
          </p:cNvSpPr>
          <p:nvPr/>
        </p:nvSpPr>
        <p:spPr>
          <a:xfrm>
            <a:off x="4785073" y="2139516"/>
            <a:ext cx="7386220" cy="401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BC4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Clr>
                <a:schemeClr val="bg1"/>
              </a:buClr>
              <a:buNone/>
            </a:pPr>
            <a:r>
              <a:rPr lang="es-ES" sz="2200" b="1" dirty="0">
                <a:solidFill>
                  <a:srgbClr val="FFC243"/>
                </a:solidFill>
              </a:rPr>
              <a:t>Metodología</a:t>
            </a:r>
          </a:p>
          <a:p>
            <a:pPr>
              <a:spcAft>
                <a:spcPts val="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200" noProof="0" dirty="0"/>
              <a:t>Activo y participativo</a:t>
            </a:r>
          </a:p>
          <a:p>
            <a:pPr>
              <a:spcAft>
                <a:spcPts val="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200" u="sng" noProof="0" dirty="0"/>
              <a:t>Formación presencial:</a:t>
            </a:r>
          </a:p>
          <a:p>
            <a:pPr lvl="1">
              <a:spcAft>
                <a:spcPts val="400"/>
              </a:spcAft>
              <a:buClr>
                <a:srgbClr val="FFDA4C"/>
              </a:buClr>
            </a:pPr>
            <a:r>
              <a:rPr lang="es-ES" noProof="0" dirty="0"/>
              <a:t>Diálogo </a:t>
            </a:r>
            <a:r>
              <a:rPr lang="es-ES" noProof="0" dirty="0">
                <a:solidFill>
                  <a:srgbClr val="FFC243"/>
                </a:solidFill>
                <a:sym typeface="Wingdings" panose="05000000000000000000" pitchFamily="2" charset="2"/>
              </a:rPr>
              <a:t> </a:t>
            </a:r>
            <a:r>
              <a:rPr lang="es-ES" noProof="0" dirty="0"/>
              <a:t>Juego de Rol </a:t>
            </a:r>
            <a:r>
              <a:rPr lang="es-ES" noProof="0" dirty="0">
                <a:solidFill>
                  <a:srgbClr val="FFC243"/>
                </a:solidFill>
                <a:sym typeface="Wingdings" panose="05000000000000000000" pitchFamily="2" charset="2"/>
              </a:rPr>
              <a:t> </a:t>
            </a:r>
            <a:r>
              <a:rPr lang="es-ES" noProof="0" dirty="0"/>
              <a:t>Trabajo en equipo</a:t>
            </a:r>
          </a:p>
          <a:p>
            <a:pPr>
              <a:spcAft>
                <a:spcPts val="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200" u="sng" noProof="0" dirty="0"/>
              <a:t>Formación en línea:</a:t>
            </a:r>
          </a:p>
          <a:p>
            <a:pPr lvl="1">
              <a:spcAft>
                <a:spcPts val="0"/>
              </a:spcAft>
              <a:buClr>
                <a:srgbClr val="FFDA4C"/>
              </a:buClr>
            </a:pPr>
            <a:r>
              <a:rPr lang="es-ES" noProof="0" dirty="0"/>
              <a:t>Vídeos</a:t>
            </a:r>
          </a:p>
          <a:p>
            <a:pPr lvl="1">
              <a:spcAft>
                <a:spcPts val="0"/>
              </a:spcAft>
              <a:buClr>
                <a:srgbClr val="FFDA4C"/>
              </a:buClr>
            </a:pPr>
            <a:r>
              <a:rPr lang="es-ES" noProof="0" dirty="0"/>
              <a:t>Ejercicios sobre las actividades realizadas en clase</a:t>
            </a:r>
          </a:p>
          <a:p>
            <a:pPr lvl="1">
              <a:spcAft>
                <a:spcPts val="0"/>
              </a:spcAft>
              <a:buClr>
                <a:srgbClr val="FFDA4C"/>
              </a:buClr>
            </a:pPr>
            <a:r>
              <a:rPr lang="es-ES" noProof="0" dirty="0"/>
              <a:t>Trabajo en colaboración</a:t>
            </a:r>
          </a:p>
          <a:p>
            <a:pPr lvl="1">
              <a:spcAft>
                <a:spcPts val="0"/>
              </a:spcAft>
              <a:buClr>
                <a:srgbClr val="FFDA4C"/>
              </a:buClr>
            </a:pPr>
            <a:r>
              <a:rPr lang="es-ES" noProof="0" dirty="0"/>
              <a:t>Simulaciones </a:t>
            </a:r>
          </a:p>
          <a:p>
            <a:pPr marL="0" indent="0">
              <a:spcAft>
                <a:spcPts val="400"/>
              </a:spcAft>
              <a:buNone/>
            </a:pPr>
            <a:endParaRPr lang="es-ES" sz="1600" noProof="0" dirty="0"/>
          </a:p>
        </p:txBody>
      </p:sp>
      <p:pic>
        <p:nvPicPr>
          <p:cNvPr id="18" name="Γραφικό 17" descr="Κύκλοι με βέλη περίγραμμα">
            <a:extLst>
              <a:ext uri="{FF2B5EF4-FFF2-40B4-BE49-F238E27FC236}">
                <a16:creationId xmlns:a16="http://schemas.microsoft.com/office/drawing/2014/main" id="{66505672-20BF-5770-36C6-173DA6AFC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65165"/>
            <a:ext cx="1742309" cy="17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gh ROI content abstract concept illustration">
            <a:extLst>
              <a:ext uri="{FF2B5EF4-FFF2-40B4-BE49-F238E27FC236}">
                <a16:creationId xmlns:a16="http://schemas.microsoft.com/office/drawing/2014/main" id="{7A291007-E5F9-AC64-212D-FA7AC7CDF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11534" r="9781" b="12329"/>
          <a:stretch/>
        </p:blipFill>
        <p:spPr bwMode="auto">
          <a:xfrm>
            <a:off x="8827009" y="2600715"/>
            <a:ext cx="2902687" cy="27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811653"/>
            <a:ext cx="10360283" cy="11615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sz="1950" noProof="0" dirty="0"/>
              <a:t>Unidad 2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sz="2800" noProof="0" dirty="0"/>
              <a:t>Cómo </a:t>
            </a:r>
            <a:r>
              <a:rPr lang="es-ES" sz="2800" dirty="0"/>
              <a:t>crear y acceder a </a:t>
            </a:r>
            <a:r>
              <a:rPr lang="es-ES" sz="2800" noProof="0" dirty="0"/>
              <a:t>una cuenta bancaria online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403840"/>
            <a:ext cx="5157787" cy="503020"/>
          </a:xfrm>
        </p:spPr>
        <p:txBody>
          <a:bodyPr>
            <a:normAutofit/>
          </a:bodyPr>
          <a:lstStyle/>
          <a:p>
            <a:r>
              <a:rPr lang="es-ES" sz="2200" noProof="0" dirty="0"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548" y="3047341"/>
            <a:ext cx="8283849" cy="277067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000" noProof="0" dirty="0"/>
              <a:t>Al finalizar esta unidad, serás capaz de </a:t>
            </a:r>
          </a:p>
          <a:p>
            <a:pPr>
              <a:buClr>
                <a:srgbClr val="89C53F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comprender la diferencia entre las cuentas bancarias tradicionales y online</a:t>
            </a:r>
          </a:p>
          <a:p>
            <a:pPr>
              <a:buClr>
                <a:srgbClr val="89C53F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conocer las ventajas y los retos de la banca electrónica</a:t>
            </a:r>
          </a:p>
          <a:p>
            <a:pPr>
              <a:buClr>
                <a:srgbClr val="89C53F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saber cómo instalar y acceder a una aplicación de banca móvil.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1D20F-8016-7318-28EE-D65E28090868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000" noProof="0" dirty="0">
                <a:hlinkClick r:id="rId4"/>
              </a:rPr>
              <a:t>Imagen de </a:t>
            </a:r>
            <a:r>
              <a:rPr lang="es-ES" sz="1000" noProof="0" dirty="0" err="1">
                <a:hlinkClick r:id="rId4"/>
              </a:rPr>
              <a:t>vectorjuice</a:t>
            </a:r>
            <a:r>
              <a:rPr lang="es-ES" sz="1000" noProof="0" dirty="0">
                <a:hlinkClick r:id="rId4"/>
              </a:rPr>
              <a:t> en Freepik</a:t>
            </a:r>
            <a:endParaRPr lang="es-ES" sz="1000" noProof="0" dirty="0"/>
          </a:p>
        </p:txBody>
      </p:sp>
      <p:sp>
        <p:nvSpPr>
          <p:cNvPr id="7" name="Τίτλος 3">
            <a:extLst>
              <a:ext uri="{FF2B5EF4-FFF2-40B4-BE49-F238E27FC236}">
                <a16:creationId xmlns:a16="http://schemas.microsoft.com/office/drawing/2014/main" id="{FBFC3D2D-3505-3640-96D9-E3D4B4742EB0}"/>
              </a:ext>
            </a:extLst>
          </p:cNvPr>
          <p:cNvSpPr txBox="1">
            <a:spLocks/>
          </p:cNvSpPr>
          <p:nvPr/>
        </p:nvSpPr>
        <p:spPr>
          <a:xfrm>
            <a:off x="1273717" y="1455154"/>
            <a:ext cx="10360283" cy="116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3600" b="1" kern="1200" dirty="0">
                <a:solidFill>
                  <a:srgbClr val="1C2E78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pPr algn="r"/>
            <a:endParaRPr lang="es-ES" sz="2200" noProof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26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2278-9490-E57A-0C38-8B3DB9956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C331BD6-FFBD-9832-3B7B-3D55C0AF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Tipos de cuentas bancarias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79C2E5E-EFFF-6B0F-36BA-7F4D0F7F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3" y="1933303"/>
            <a:ext cx="11059693" cy="394132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2200" b="1" noProof="0" dirty="0"/>
              <a:t>Diferencias entre las cuentas bancarias tradicionales y las cuentas bancarias online: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2200" i="1" kern="0" noProof="0" dirty="0">
                <a:cs typeface="Arial" panose="020B0604020202020204" pitchFamily="34" charset="0"/>
              </a:rPr>
              <a:t>"La banca tradicional se basa en el cliente que utiliza una libreta de ahorros y dinero en efectivo y se desplaza a las sucursales bancarias, mientras que el cliente digital utiliza la última tecnología y no necesita desplazarse para realizar transacciones". </a:t>
            </a:r>
            <a:r>
              <a:rPr lang="es-ES" sz="1000" kern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ES" sz="1000" kern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Fuente </a:t>
            </a:r>
            <a:r>
              <a:rPr lang="es-ES" sz="1000" kern="0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Iebschool</a:t>
            </a:r>
            <a:r>
              <a:rPr lang="es-ES" sz="1000" kern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181C49-46F5-F1C9-FE11-44E371056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57209"/>
              </p:ext>
            </p:extLst>
          </p:nvPr>
        </p:nvGraphicFramePr>
        <p:xfrm>
          <a:off x="566153" y="3734164"/>
          <a:ext cx="10814046" cy="2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023">
                  <a:extLst>
                    <a:ext uri="{9D8B030D-6E8A-4147-A177-3AD203B41FA5}">
                      <a16:colId xmlns:a16="http://schemas.microsoft.com/office/drawing/2014/main" val="2109709236"/>
                    </a:ext>
                  </a:extLst>
                </a:gridCol>
                <a:gridCol w="5407023">
                  <a:extLst>
                    <a:ext uri="{9D8B030D-6E8A-4147-A177-3AD203B41FA5}">
                      <a16:colId xmlns:a16="http://schemas.microsoft.com/office/drawing/2014/main" val="4131491288"/>
                    </a:ext>
                  </a:extLst>
                </a:gridCol>
              </a:tblGrid>
              <a:tr h="397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Banca tradicional</a:t>
                      </a:r>
                      <a:endParaRPr lang="en-GB" sz="2200" kern="100" noProof="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kern="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Banca en línea</a:t>
                      </a:r>
                      <a:endParaRPr lang="en-GB" sz="22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31930"/>
                  </a:ext>
                </a:extLst>
              </a:tr>
              <a:tr h="1958046">
                <a:tc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operaciones bancarias requieren ir a una sucursal y comunicarse en persona para cualquier transacción. Gracias al cajero automático es posible sacar dinero en persona, pero sigue siendo necesario desplazarse. 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servicios de banca online no suelen diferir mucho de los servicios bancarios tradicionales, pero tienen la particularidad de que se pueden realizar a distancia a través de una app o de la propia web del banco</a:t>
                      </a:r>
                      <a:r>
                        <a:rPr lang="es-ES" sz="20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E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15072"/>
                  </a:ext>
                </a:extLst>
              </a:tr>
            </a:tbl>
          </a:graphicData>
        </a:graphic>
      </p:graphicFrame>
      <p:sp>
        <p:nvSpPr>
          <p:cNvPr id="3" name="Google Shape;182;p9">
            <a:extLst>
              <a:ext uri="{FF2B5EF4-FFF2-40B4-BE49-F238E27FC236}">
                <a16:creationId xmlns:a16="http://schemas.microsoft.com/office/drawing/2014/main" id="{09ACB8A8-69E6-63F0-B53A-0FE551347E33}"/>
              </a:ext>
            </a:extLst>
          </p:cNvPr>
          <p:cNvSpPr/>
          <p:nvPr/>
        </p:nvSpPr>
        <p:spPr>
          <a:xfrm>
            <a:off x="7742583" y="0"/>
            <a:ext cx="444379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3.2 Crear una cuenta bancaria online y acceder a ella</a:t>
            </a:r>
          </a:p>
        </p:txBody>
      </p:sp>
    </p:spTree>
    <p:extLst>
      <p:ext uri="{BB962C8B-B14F-4D97-AF65-F5344CB8AC3E}">
        <p14:creationId xmlns:p14="http://schemas.microsoft.com/office/powerpoint/2010/main" val="13866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odule 2 - Digital Skills for Improving the Agricultural Business_EN"/>
  <p:tag name="ISPRING_LMS_API_VERSION" val="SCORM 1.2"/>
  <p:tag name="ISPRING_ULTRA_SCORM_COURSE_ID" val="F559DDC6-D73F-4DCD-954E-5CA7779EC21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ULTRA_SCORM_COURCE_TITLE" val="Module 3"/>
  <p:tag name="ISPRING_PRESENTATION_TITLE" val="Module 3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imLV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GKYtV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Ypi1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Ypi1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Ypi1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BimLV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GKYtVqPjqkydAAAAHoAAAAcAAAAdW5pdmVyc2FsL2xvY2FsX3NldHRpbmdzLnhtbA3MPQoCQQxA4X5PEVKIFutPJ7gz29kpgusBwk6UgUwiO0H09k73io83jN8i8OGlZtOAh+0egXW2lPUV8DGd+yNCddJEYsoB1RDG2A1iM8md3Rus8Bb68TJxaeF8pdLkjdRZcoX1SvwUN9DDpX2fmRPuYvcHUEsDBBQAAgAIAGKYtVp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GKYtVo6nedwSwAAAGsAAAAbAAAAdW5pdmVyc2FsL3VuaXZlcnNhbC5wbmcueG1ss7GvyM1RKEstKs7Mz7NVMtQzULK34+WyKShKLctMLVeoAIoBBSFASaESyDVCcMszU0oygEIGFhYIwYzUzPSMElslC0MzuKA+0EwAUEsBAgAAFAACAAgAqX5QTzZhWAJHAwAA4QkAABQAAAAAAAAAAQAAAAAAAAAAAHVuaXZlcnNhbC9wbGF5ZXIueG1sUEsBAgAAFAACAAgAYpi1WrU39KgcBQAA4RMAAB0AAAAAAAAAAQAAAAAAeQMAAHVuaXZlcnNhbC9jb21tb25fbWVzc2FnZXMubG5nUEsBAgAAFAACAAgAYpi1WhUeYBujAAAAfwEAAC4AAAAAAAAAAQAAAAAA0AgAAHVuaXZlcnNhbC9wbGF5YmFja19hbmRfbmF2aWdhdGlvbl9zZXR0aW5ncy54bWxQSwECAAAUAAIACABimLVaU8zMCI0DAACOEAAAJwAAAAAAAAABAAAAAAC/CQAAdW5pdmVyc2FsL2ZsYXNoX3B1Ymxpc2hpbmdfc2V0dGluZ3MueG1sUEsBAgAAFAACAAgAYpi1WnD0HBt+AwAAsQwAACEAAAAAAAAAAQAAAAAAkQ0AAHVuaXZlcnNhbC9mbGFzaF9za2luX3NldHRpbmdzLnhtbFBLAQIAABQAAgAIAGKYtVqBGOJYhwMAABgQAAAmAAAAAAAAAAEAAAAAAE4RAAB1bml2ZXJzYWwvaHRtbF9wdWJsaXNoaW5nX3NldHRpbmdzLnhtbFBLAQIAABQAAgAIAGKYtVo6Mq+ssQEAAHAGAAAfAAAAAAAAAAEAAAAAABkVAAB1bml2ZXJzYWwvaHRtbF9za2luX3NldHRpbmdzLmpzUEsBAgAAFAACAAgAYpi1Wo+OqTJ0AAAAegAAABwAAAAAAAAAAQAAAAAABxcAAHVuaXZlcnNhbC9sb2NhbF9zZXR0aW5ncy54bWxQSwECAAAUAAIACABimLVaQTcHEw4FAACsGgAAFwAAAAAAAAAAAAAAAAC1FwAAdW5pdmVyc2FsL3VuaXZlcnNhbC5wbmdQSwECAAAUAAIACABimLVaOp3ncEsAAABrAAAAGwAAAAAAAAABAAAAAAD4HAAAdW5pdmVyc2FsL3VuaXZlcnNhbC5wbmcueG1sUEsFBgAAAAAKAAoABgMAAHwdAAAAAA=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M\\ES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2580</Words>
  <Application>Microsoft Office PowerPoint</Application>
  <PresentationFormat>Ευρεία οθόνη</PresentationFormat>
  <Paragraphs>321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9" baseType="lpstr">
      <vt:lpstr>Adobe Gothic Std B</vt:lpstr>
      <vt:lpstr>MS PGothic</vt:lpstr>
      <vt:lpstr>Aptos</vt:lpstr>
      <vt:lpstr>Arial</vt:lpstr>
      <vt:lpstr>Calibri</vt:lpstr>
      <vt:lpstr>Calibri Light</vt:lpstr>
      <vt:lpstr>Impact</vt:lpstr>
      <vt:lpstr>Noto Sans Symbols</vt:lpstr>
      <vt:lpstr>Poppins</vt:lpstr>
      <vt:lpstr>Symbol</vt:lpstr>
      <vt:lpstr>Times New Roman</vt:lpstr>
      <vt:lpstr>Verdana</vt:lpstr>
      <vt:lpstr>Wingdings</vt:lpstr>
      <vt:lpstr>Θέμα του Office</vt:lpstr>
      <vt:lpstr>Παρουσίαση του PowerPoint</vt:lpstr>
      <vt:lpstr>Παρουσίαση του PowerPoint</vt:lpstr>
      <vt:lpstr>Módulos</vt:lpstr>
      <vt:lpstr>Unidad 1 Introducción  </vt:lpstr>
      <vt:lpstr>Competencias</vt:lpstr>
      <vt:lpstr>Contenido de la formación</vt:lpstr>
      <vt:lpstr> Unidad 1 Metodología y duración de la formación</vt:lpstr>
      <vt:lpstr>Unidad 2 Cómo crear y acceder a una cuenta bancaria online</vt:lpstr>
      <vt:lpstr>Tipos de cuentas bancarias</vt:lpstr>
      <vt:lpstr>Ventajas y retos de la banca tradicional y en línea</vt:lpstr>
      <vt:lpstr>Cómo instalar una aplicación de banca móvil</vt:lpstr>
      <vt:lpstr>Pasos para acceder a la cuenta online por primera vez (1/2)</vt:lpstr>
      <vt:lpstr>Pasos para acceder a la cuenta online por primera vez (2/2)</vt:lpstr>
      <vt:lpstr>Unidad 3 Uso básico de una cuenta bancaria online</vt:lpstr>
      <vt:lpstr>¿Cómo hacer una transferencia bancaria? (1/2)</vt:lpstr>
      <vt:lpstr>¿Cómo hacer una transferencia bancaria? (2/2)</vt:lpstr>
      <vt:lpstr>Ventajas de hacer una transferencia bancaria por Internet</vt:lpstr>
      <vt:lpstr>Seguimiento del saldo de la cuenta (1/2)</vt:lpstr>
      <vt:lpstr>Seguimiento del saldo de la cuenta (2/2)</vt:lpstr>
      <vt:lpstr>Mensajes y alertas</vt:lpstr>
      <vt:lpstr>Alertas de transacciones habituales</vt:lpstr>
      <vt:lpstr>Alertas de seguridad comunes</vt:lpstr>
      <vt:lpstr>Ver mensajes y alertas (1/2) </vt:lpstr>
      <vt:lpstr>Ver mensajes y alertas (2/2) </vt:lpstr>
      <vt:lpstr>Παρουσίαση του PowerPoint</vt:lpstr>
      <vt:lpstr>Actividad 1: Emparejar preguntas y respuestas y obtener la palabra clave</vt:lpstr>
      <vt:lpstr>Actividad 2:  Utiliza la aplicación Mobile Money para practicar el pago de una factura</vt:lpstr>
      <vt:lpstr>Actividad 3:  Cómo convertir tu cuenta bancaria en una cuenta bancaria online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Términos frecuentes en banca electrónica</vt:lpstr>
      <vt:lpstr>Términos frecuentes en banca electrónica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pantelis bbalaouras</dc:creator>
  <cp:keywords>, docId:CB9B4373734CE62D2468469752F22AD8</cp:keywords>
  <cp:lastModifiedBy>pantelis</cp:lastModifiedBy>
  <cp:revision>654</cp:revision>
  <dcterms:created xsi:type="dcterms:W3CDTF">2020-06-02T13:31:56Z</dcterms:created>
  <dcterms:modified xsi:type="dcterms:W3CDTF">2025-05-21T16:18:01Z</dcterms:modified>
</cp:coreProperties>
</file>