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3" r:id="rId13"/>
    <p:sldId id="266" r:id="rId14"/>
    <p:sldId id="267" r:id="rId15"/>
    <p:sldId id="268" r:id="rId16"/>
    <p:sldId id="269" r:id="rId17"/>
    <p:sldId id="270" r:id="rId18"/>
    <p:sldId id="294" r:id="rId19"/>
    <p:sldId id="271" r:id="rId20"/>
    <p:sldId id="295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96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6858000" cy="9144000"/>
  <p:embeddedFontLst>
    <p:embeddedFont>
      <p:font typeface="Impact" panose="020B0806030902050204" pitchFamily="3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Poppins" panose="020B0604020202020204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4" roundtripDataSignature="AMtx7mhpEvcFIV2LOboM0W8DVfXUX2Yn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a Sciam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520C7D-5227-4DDA-8ACA-F40E5E780730}" v="52" dt="2025-05-15T11:46:56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1" autoAdjust="0"/>
  </p:normalViewPr>
  <p:slideViewPr>
    <p:cSldViewPr snapToGrid="0">
      <p:cViewPr varScale="1">
        <p:scale>
          <a:sx n="110" d="100"/>
          <a:sy n="110" d="100"/>
        </p:scale>
        <p:origin x="2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gs" Target="tags/tag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Mönter" userId="7c2a0341-63eb-454a-be55-cee78763ec1b" providerId="ADAL" clId="{95520C7D-5227-4DDA-8ACA-F40E5E780730}"/>
    <pc:docChg chg="undo custSel delSld modSld modMainMaster">
      <pc:chgData name="Michaela Mönter" userId="7c2a0341-63eb-454a-be55-cee78763ec1b" providerId="ADAL" clId="{95520C7D-5227-4DDA-8ACA-F40E5E780730}" dt="2025-05-15T11:46:56.247" v="1094" actId="20577"/>
      <pc:docMkLst>
        <pc:docMk/>
      </pc:docMkLst>
      <pc:sldChg chg="modSp mod">
        <pc:chgData name="Michaela Mönter" userId="7c2a0341-63eb-454a-be55-cee78763ec1b" providerId="ADAL" clId="{95520C7D-5227-4DDA-8ACA-F40E5E780730}" dt="2025-05-15T07:05:01.479" v="794" actId="27636"/>
        <pc:sldMkLst>
          <pc:docMk/>
          <pc:sldMk cId="0" sldId="256"/>
        </pc:sldMkLst>
        <pc:spChg chg="mod">
          <ac:chgData name="Michaela Mönter" userId="7c2a0341-63eb-454a-be55-cee78763ec1b" providerId="ADAL" clId="{95520C7D-5227-4DDA-8ACA-F40E5E780730}" dt="2025-05-15T07:05:01.479" v="794" actId="27636"/>
          <ac:spMkLst>
            <pc:docMk/>
            <pc:sldMk cId="0" sldId="256"/>
            <ac:spMk id="71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01:19.614" v="31" actId="790"/>
        <pc:sldMkLst>
          <pc:docMk/>
          <pc:sldMk cId="0" sldId="258"/>
        </pc:sldMkLst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09:42:37.568" v="5" actId="20577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16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19.614" v="31" actId="790"/>
          <ac:spMkLst>
            <pc:docMk/>
            <pc:sldMk cId="0" sldId="258"/>
            <ac:spMk id="117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04:23.390" v="108" actId="790"/>
        <pc:sldMkLst>
          <pc:docMk/>
          <pc:sldMk cId="0" sldId="259"/>
        </pc:sldMkLst>
        <pc:spChg chg="mod">
          <ac:chgData name="Michaela Mönter" userId="7c2a0341-63eb-454a-be55-cee78763ec1b" providerId="ADAL" clId="{95520C7D-5227-4DDA-8ACA-F40E5E780730}" dt="2025-05-13T12:04:23.390" v="108" actId="790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4:23.390" v="108" actId="790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4:23.390" v="108" actId="790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4:23.390" v="108" actId="790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4:23.390" v="108" actId="790"/>
          <ac:spMkLst>
            <pc:docMk/>
            <pc:sldMk cId="0" sldId="259"/>
            <ac:spMk id="130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4:23.390" v="108" actId="790"/>
          <ac:spMkLst>
            <pc:docMk/>
            <pc:sldMk cId="0" sldId="259"/>
            <ac:spMk id="131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05:18.110" v="116" actId="790"/>
        <pc:sldMkLst>
          <pc:docMk/>
          <pc:sldMk cId="0" sldId="260"/>
        </pc:sldMkLst>
        <pc:spChg chg="mod">
          <ac:chgData name="Michaela Mönter" userId="7c2a0341-63eb-454a-be55-cee78763ec1b" providerId="ADAL" clId="{95520C7D-5227-4DDA-8ACA-F40E5E780730}" dt="2025-05-13T12:05:18.110" v="116" actId="790"/>
          <ac:spMkLst>
            <pc:docMk/>
            <pc:sldMk cId="0" sldId="260"/>
            <ac:spMk id="136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5:18.110" v="116" actId="790"/>
          <ac:spMkLst>
            <pc:docMk/>
            <pc:sldMk cId="0" sldId="260"/>
            <ac:spMk id="13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5:18.110" v="116" actId="790"/>
          <ac:spMkLst>
            <pc:docMk/>
            <pc:sldMk cId="0" sldId="260"/>
            <ac:spMk id="13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5:18.110" v="116" actId="790"/>
          <ac:spMkLst>
            <pc:docMk/>
            <pc:sldMk cId="0" sldId="260"/>
            <ac:spMk id="139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06:34.475" v="159" actId="790"/>
        <pc:sldMkLst>
          <pc:docMk/>
          <pc:sldMk cId="0" sldId="261"/>
        </pc:sldMkLst>
        <pc:spChg chg="mod">
          <ac:chgData name="Michaela Mönter" userId="7c2a0341-63eb-454a-be55-cee78763ec1b" providerId="ADAL" clId="{95520C7D-5227-4DDA-8ACA-F40E5E780730}" dt="2025-05-13T12:06:34.475" v="159" actId="790"/>
          <ac:spMkLst>
            <pc:docMk/>
            <pc:sldMk cId="0" sldId="261"/>
            <ac:spMk id="145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6:34.475" v="159" actId="790"/>
          <ac:spMkLst>
            <pc:docMk/>
            <pc:sldMk cId="0" sldId="261"/>
            <ac:spMk id="146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6:34.475" v="159" actId="790"/>
          <ac:spMkLst>
            <pc:docMk/>
            <pc:sldMk cId="0" sldId="261"/>
            <ac:spMk id="14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6:34.475" v="159" actId="790"/>
          <ac:spMkLst>
            <pc:docMk/>
            <pc:sldMk cId="0" sldId="261"/>
            <ac:spMk id="14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6:34.475" v="159" actId="790"/>
          <ac:spMkLst>
            <pc:docMk/>
            <pc:sldMk cId="0" sldId="261"/>
            <ac:spMk id="149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11:42:44.705" v="1064" actId="732"/>
        <pc:sldMkLst>
          <pc:docMk/>
          <pc:sldMk cId="0" sldId="262"/>
        </pc:sldMkLst>
        <pc:spChg chg="mod">
          <ac:chgData name="Michaela Mönter" userId="7c2a0341-63eb-454a-be55-cee78763ec1b" providerId="ADAL" clId="{95520C7D-5227-4DDA-8ACA-F40E5E780730}" dt="2025-05-13T12:29:01.813" v="183" actId="790"/>
          <ac:spMkLst>
            <pc:docMk/>
            <pc:sldMk cId="0" sldId="262"/>
            <ac:spMk id="156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29:01.813" v="183" actId="790"/>
          <ac:spMkLst>
            <pc:docMk/>
            <pc:sldMk cId="0" sldId="262"/>
            <ac:spMk id="15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29:34.300" v="188" actId="14100"/>
          <ac:spMkLst>
            <pc:docMk/>
            <pc:sldMk cId="0" sldId="262"/>
            <ac:spMk id="15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29:01.813" v="183" actId="790"/>
          <ac:spMkLst>
            <pc:docMk/>
            <pc:sldMk cId="0" sldId="262"/>
            <ac:spMk id="15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29:01.813" v="183" actId="790"/>
          <ac:spMkLst>
            <pc:docMk/>
            <pc:sldMk cId="0" sldId="262"/>
            <ac:spMk id="161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29:01.813" v="183" actId="790"/>
          <ac:spMkLst>
            <pc:docMk/>
            <pc:sldMk cId="0" sldId="262"/>
            <ac:spMk id="162" creationId="{00000000-0000-0000-0000-000000000000}"/>
          </ac:spMkLst>
        </pc:spChg>
        <pc:picChg chg="mod modCrop">
          <ac:chgData name="Michaela Mönter" userId="7c2a0341-63eb-454a-be55-cee78763ec1b" providerId="ADAL" clId="{95520C7D-5227-4DDA-8ACA-F40E5E780730}" dt="2025-05-15T11:42:44.705" v="1064" actId="732"/>
          <ac:picMkLst>
            <pc:docMk/>
            <pc:sldMk cId="0" sldId="262"/>
            <ac:picMk id="160" creationId="{00000000-0000-0000-0000-000000000000}"/>
          </ac:picMkLst>
        </pc:picChg>
      </pc:sldChg>
      <pc:sldChg chg="modSp mod">
        <pc:chgData name="Michaela Mönter" userId="7c2a0341-63eb-454a-be55-cee78763ec1b" providerId="ADAL" clId="{95520C7D-5227-4DDA-8ACA-F40E5E780730}" dt="2025-05-15T06:53:01.868" v="460" actId="313"/>
        <pc:sldMkLst>
          <pc:docMk/>
          <pc:sldMk cId="0" sldId="263"/>
        </pc:sldMkLst>
        <pc:spChg chg="mod">
          <ac:chgData name="Michaela Mönter" userId="7c2a0341-63eb-454a-be55-cee78763ec1b" providerId="ADAL" clId="{95520C7D-5227-4DDA-8ACA-F40E5E780730}" dt="2025-05-15T06:50:23.284" v="444" actId="790"/>
          <ac:spMkLst>
            <pc:docMk/>
            <pc:sldMk cId="0" sldId="263"/>
            <ac:spMk id="5" creationId="{13525170-1190-F32F-73C0-6ECCDFEC00DD}"/>
          </ac:spMkLst>
        </pc:spChg>
        <pc:spChg chg="mod">
          <ac:chgData name="Michaela Mönter" userId="7c2a0341-63eb-454a-be55-cee78763ec1b" providerId="ADAL" clId="{95520C7D-5227-4DDA-8ACA-F40E5E780730}" dt="2025-05-15T06:50:23.284" v="444" actId="790"/>
          <ac:spMkLst>
            <pc:docMk/>
            <pc:sldMk cId="0" sldId="263"/>
            <ac:spMk id="16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6:53:01.868" v="460" actId="313"/>
          <ac:spMkLst>
            <pc:docMk/>
            <pc:sldMk cId="0" sldId="263"/>
            <ac:spMk id="16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6:50:23.284" v="444" actId="790"/>
          <ac:spMkLst>
            <pc:docMk/>
            <pc:sldMk cId="0" sldId="263"/>
            <ac:spMk id="170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6:50:32.128" v="445" actId="1076"/>
          <ac:spMkLst>
            <pc:docMk/>
            <pc:sldMk cId="0" sldId="263"/>
            <ac:spMk id="171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36:55.051" v="272" actId="790"/>
        <pc:sldMkLst>
          <pc:docMk/>
          <pc:sldMk cId="0" sldId="264"/>
        </pc:sldMkLst>
        <pc:spChg chg="mod">
          <ac:chgData name="Michaela Mönter" userId="7c2a0341-63eb-454a-be55-cee78763ec1b" providerId="ADAL" clId="{95520C7D-5227-4DDA-8ACA-F40E5E780730}" dt="2025-05-13T12:36:55.051" v="272" actId="790"/>
          <ac:spMkLst>
            <pc:docMk/>
            <pc:sldMk cId="0" sldId="264"/>
            <ac:spMk id="2" creationId="{78022BD2-4225-BEA3-BF1A-306FF4EE40C1}"/>
          </ac:spMkLst>
        </pc:spChg>
        <pc:spChg chg="mod">
          <ac:chgData name="Michaela Mönter" userId="7c2a0341-63eb-454a-be55-cee78763ec1b" providerId="ADAL" clId="{95520C7D-5227-4DDA-8ACA-F40E5E780730}" dt="2025-05-13T12:36:55.051" v="272" actId="790"/>
          <ac:spMkLst>
            <pc:docMk/>
            <pc:sldMk cId="0" sldId="264"/>
            <ac:spMk id="17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36:55.051" v="272" actId="790"/>
          <ac:spMkLst>
            <pc:docMk/>
            <pc:sldMk cId="0" sldId="264"/>
            <ac:spMk id="180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30:25.928" v="191" actId="14100"/>
        <pc:sldMkLst>
          <pc:docMk/>
          <pc:sldMk cId="0" sldId="265"/>
        </pc:sldMkLst>
        <pc:spChg chg="mod">
          <ac:chgData name="Michaela Mönter" userId="7c2a0341-63eb-454a-be55-cee78763ec1b" providerId="ADAL" clId="{95520C7D-5227-4DDA-8ACA-F40E5E780730}" dt="2025-05-13T12:30:25.928" v="191" actId="14100"/>
          <ac:spMkLst>
            <pc:docMk/>
            <pc:sldMk cId="0" sldId="265"/>
            <ac:spMk id="2" creationId="{D0879E25-4052-F27F-8712-023CA91FC6EE}"/>
          </ac:spMkLst>
        </pc:spChg>
      </pc:sldChg>
      <pc:sldChg chg="modSp mod">
        <pc:chgData name="Michaela Mönter" userId="7c2a0341-63eb-454a-be55-cee78763ec1b" providerId="ADAL" clId="{95520C7D-5227-4DDA-8ACA-F40E5E780730}" dt="2025-05-13T12:49:25.801" v="300" actId="790"/>
        <pc:sldMkLst>
          <pc:docMk/>
          <pc:sldMk cId="0" sldId="266"/>
        </pc:sldMkLst>
        <pc:spChg chg="mod">
          <ac:chgData name="Michaela Mönter" userId="7c2a0341-63eb-454a-be55-cee78763ec1b" providerId="ADAL" clId="{95520C7D-5227-4DDA-8ACA-F40E5E780730}" dt="2025-05-13T12:49:25.801" v="300" actId="790"/>
          <ac:spMkLst>
            <pc:docMk/>
            <pc:sldMk cId="0" sldId="266"/>
            <ac:spMk id="2" creationId="{7BF26895-A968-B22B-2C13-6F029F24A8AA}"/>
          </ac:spMkLst>
        </pc:spChg>
        <pc:spChg chg="mod">
          <ac:chgData name="Michaela Mönter" userId="7c2a0341-63eb-454a-be55-cee78763ec1b" providerId="ADAL" clId="{95520C7D-5227-4DDA-8ACA-F40E5E780730}" dt="2025-05-13T12:49:25.801" v="300" actId="790"/>
          <ac:spMkLst>
            <pc:docMk/>
            <pc:sldMk cId="0" sldId="266"/>
            <ac:spMk id="196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49:25.801" v="300" actId="790"/>
          <ac:spMkLst>
            <pc:docMk/>
            <pc:sldMk cId="0" sldId="266"/>
            <ac:spMk id="197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52:04.964" v="302" actId="1076"/>
        <pc:sldMkLst>
          <pc:docMk/>
          <pc:sldMk cId="0" sldId="267"/>
        </pc:sldMkLst>
        <pc:spChg chg="mod">
          <ac:chgData name="Michaela Mönter" userId="7c2a0341-63eb-454a-be55-cee78763ec1b" providerId="ADAL" clId="{95520C7D-5227-4DDA-8ACA-F40E5E780730}" dt="2025-05-13T12:51:59.813" v="301" actId="790"/>
          <ac:spMkLst>
            <pc:docMk/>
            <pc:sldMk cId="0" sldId="267"/>
            <ac:spMk id="2" creationId="{29CEAC5A-7E4E-668B-B509-BD2BD2EBC4B8}"/>
          </ac:spMkLst>
        </pc:spChg>
        <pc:spChg chg="mod">
          <ac:chgData name="Michaela Mönter" userId="7c2a0341-63eb-454a-be55-cee78763ec1b" providerId="ADAL" clId="{95520C7D-5227-4DDA-8ACA-F40E5E780730}" dt="2025-05-13T12:51:59.813" v="301" actId="790"/>
          <ac:spMkLst>
            <pc:docMk/>
            <pc:sldMk cId="0" sldId="267"/>
            <ac:spMk id="204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51:59.813" v="301" actId="790"/>
          <ac:spMkLst>
            <pc:docMk/>
            <pc:sldMk cId="0" sldId="267"/>
            <ac:spMk id="205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51:59.813" v="301" actId="790"/>
          <ac:spMkLst>
            <pc:docMk/>
            <pc:sldMk cId="0" sldId="267"/>
            <ac:spMk id="207" creationId="{00000000-0000-0000-0000-000000000000}"/>
          </ac:spMkLst>
        </pc:spChg>
        <pc:picChg chg="mod">
          <ac:chgData name="Michaela Mönter" userId="7c2a0341-63eb-454a-be55-cee78763ec1b" providerId="ADAL" clId="{95520C7D-5227-4DDA-8ACA-F40E5E780730}" dt="2025-05-13T12:52:04.964" v="302" actId="1076"/>
          <ac:picMkLst>
            <pc:docMk/>
            <pc:sldMk cId="0" sldId="267"/>
            <ac:picMk id="208" creationId="{00000000-0000-0000-0000-000000000000}"/>
          </ac:picMkLst>
        </pc:picChg>
      </pc:sldChg>
      <pc:sldChg chg="modSp mod">
        <pc:chgData name="Michaela Mönter" userId="7c2a0341-63eb-454a-be55-cee78763ec1b" providerId="ADAL" clId="{95520C7D-5227-4DDA-8ACA-F40E5E780730}" dt="2025-05-13T12:53:13.065" v="308" actId="14100"/>
        <pc:sldMkLst>
          <pc:docMk/>
          <pc:sldMk cId="0" sldId="268"/>
        </pc:sldMkLst>
        <pc:spChg chg="mod">
          <ac:chgData name="Michaela Mönter" userId="7c2a0341-63eb-454a-be55-cee78763ec1b" providerId="ADAL" clId="{95520C7D-5227-4DDA-8ACA-F40E5E780730}" dt="2025-05-13T12:52:48.726" v="305" actId="27636"/>
          <ac:spMkLst>
            <pc:docMk/>
            <pc:sldMk cId="0" sldId="268"/>
            <ac:spMk id="214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53:07.719" v="307" actId="14100"/>
          <ac:spMkLst>
            <pc:docMk/>
            <pc:sldMk cId="0" sldId="268"/>
            <ac:spMk id="216" creationId="{00000000-0000-0000-0000-000000000000}"/>
          </ac:spMkLst>
        </pc:spChg>
        <pc:picChg chg="mod">
          <ac:chgData name="Michaela Mönter" userId="7c2a0341-63eb-454a-be55-cee78763ec1b" providerId="ADAL" clId="{95520C7D-5227-4DDA-8ACA-F40E5E780730}" dt="2025-05-13T12:53:13.065" v="308" actId="14100"/>
          <ac:picMkLst>
            <pc:docMk/>
            <pc:sldMk cId="0" sldId="268"/>
            <ac:picMk id="218" creationId="{00000000-0000-0000-0000-000000000000}"/>
          </ac:picMkLst>
        </pc:picChg>
      </pc:sldChg>
      <pc:sldChg chg="modSp mod">
        <pc:chgData name="Michaela Mönter" userId="7c2a0341-63eb-454a-be55-cee78763ec1b" providerId="ADAL" clId="{95520C7D-5227-4DDA-8ACA-F40E5E780730}" dt="2025-05-15T11:43:34.788" v="1069" actId="790"/>
        <pc:sldMkLst>
          <pc:docMk/>
          <pc:sldMk cId="0" sldId="269"/>
        </pc:sldMkLst>
        <pc:spChg chg="mod">
          <ac:chgData name="Michaela Mönter" userId="7c2a0341-63eb-454a-be55-cee78763ec1b" providerId="ADAL" clId="{95520C7D-5227-4DDA-8ACA-F40E5E780730}" dt="2025-05-15T11:43:34.788" v="1069" actId="790"/>
          <ac:spMkLst>
            <pc:docMk/>
            <pc:sldMk cId="0" sldId="269"/>
            <ac:spMk id="2" creationId="{1A7404DA-15DA-946A-C38B-605D31BE1823}"/>
          </ac:spMkLst>
        </pc:spChg>
        <pc:spChg chg="mod">
          <ac:chgData name="Michaela Mönter" userId="7c2a0341-63eb-454a-be55-cee78763ec1b" providerId="ADAL" clId="{95520C7D-5227-4DDA-8ACA-F40E5E780730}" dt="2025-05-15T11:43:34.788" v="1069" actId="790"/>
          <ac:spMkLst>
            <pc:docMk/>
            <pc:sldMk cId="0" sldId="269"/>
            <ac:spMk id="224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11:43:34.788" v="1069" actId="790"/>
          <ac:spMkLst>
            <pc:docMk/>
            <pc:sldMk cId="0" sldId="269"/>
            <ac:spMk id="225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06:55:59.479" v="512" actId="20577"/>
        <pc:sldMkLst>
          <pc:docMk/>
          <pc:sldMk cId="0" sldId="270"/>
        </pc:sldMkLst>
        <pc:spChg chg="mod">
          <ac:chgData name="Michaela Mönter" userId="7c2a0341-63eb-454a-be55-cee78763ec1b" providerId="ADAL" clId="{95520C7D-5227-4DDA-8ACA-F40E5E780730}" dt="2025-05-13T12:31:12.782" v="199" actId="27636"/>
          <ac:spMkLst>
            <pc:docMk/>
            <pc:sldMk cId="0" sldId="270"/>
            <ac:spMk id="2" creationId="{BA2AC4BB-CECC-BAC8-CA3A-BCDD56076DF3}"/>
          </ac:spMkLst>
        </pc:spChg>
        <pc:spChg chg="mod">
          <ac:chgData name="Michaela Mönter" userId="7c2a0341-63eb-454a-be55-cee78763ec1b" providerId="ADAL" clId="{95520C7D-5227-4DDA-8ACA-F40E5E780730}" dt="2025-05-15T06:55:59.479" v="512" actId="20577"/>
          <ac:spMkLst>
            <pc:docMk/>
            <pc:sldMk cId="0" sldId="270"/>
            <ac:spMk id="233" creationId="{00000000-0000-0000-0000-000000000000}"/>
          </ac:spMkLst>
        </pc:spChg>
        <pc:picChg chg="mod">
          <ac:chgData name="Michaela Mönter" userId="7c2a0341-63eb-454a-be55-cee78763ec1b" providerId="ADAL" clId="{95520C7D-5227-4DDA-8ACA-F40E5E780730}" dt="2025-05-15T06:54:46.751" v="488" actId="1038"/>
          <ac:picMkLst>
            <pc:docMk/>
            <pc:sldMk cId="0" sldId="270"/>
            <ac:picMk id="231" creationId="{00000000-0000-0000-0000-000000000000}"/>
          </ac:picMkLst>
        </pc:picChg>
      </pc:sldChg>
      <pc:sldChg chg="modSp del mod">
        <pc:chgData name="Michaela Mönter" userId="7c2a0341-63eb-454a-be55-cee78763ec1b" providerId="ADAL" clId="{95520C7D-5227-4DDA-8ACA-F40E5E780730}" dt="2025-05-15T07:06:14.184" v="814" actId="47"/>
        <pc:sldMkLst>
          <pc:docMk/>
          <pc:sldMk cId="0" sldId="272"/>
        </pc:sldMkLst>
        <pc:spChg chg="mod">
          <ac:chgData name="Michaela Mönter" userId="7c2a0341-63eb-454a-be55-cee78763ec1b" providerId="ADAL" clId="{95520C7D-5227-4DDA-8ACA-F40E5E780730}" dt="2025-05-15T07:05:43.788" v="807" actId="21"/>
          <ac:spMkLst>
            <pc:docMk/>
            <pc:sldMk cId="0" sldId="272"/>
            <ac:spMk id="252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11:44:44.365" v="1076" actId="20577"/>
        <pc:sldMkLst>
          <pc:docMk/>
          <pc:sldMk cId="0" sldId="273"/>
        </pc:sldMkLst>
        <pc:spChg chg="mod">
          <ac:chgData name="Michaela Mönter" userId="7c2a0341-63eb-454a-be55-cee78763ec1b" providerId="ADAL" clId="{95520C7D-5227-4DDA-8ACA-F40E5E780730}" dt="2025-05-15T07:07:31.556" v="816" actId="790"/>
          <ac:spMkLst>
            <pc:docMk/>
            <pc:sldMk cId="0" sldId="273"/>
            <ac:spMk id="2" creationId="{959B6B3E-7A1C-5599-EA69-093AE4E235C9}"/>
          </ac:spMkLst>
        </pc:spChg>
        <pc:spChg chg="mod">
          <ac:chgData name="Michaela Mönter" userId="7c2a0341-63eb-454a-be55-cee78763ec1b" providerId="ADAL" clId="{95520C7D-5227-4DDA-8ACA-F40E5E780730}" dt="2025-05-15T07:07:31.556" v="816" actId="790"/>
          <ac:spMkLst>
            <pc:docMk/>
            <pc:sldMk cId="0" sldId="273"/>
            <ac:spMk id="25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11:44:44.365" v="1076" actId="20577"/>
          <ac:spMkLst>
            <pc:docMk/>
            <pc:sldMk cId="0" sldId="273"/>
            <ac:spMk id="260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07:31.556" v="816" actId="790"/>
          <ac:spMkLst>
            <pc:docMk/>
            <pc:sldMk cId="0" sldId="273"/>
            <ac:spMk id="261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11:45:04.457" v="1079" actId="20577"/>
        <pc:sldMkLst>
          <pc:docMk/>
          <pc:sldMk cId="0" sldId="275"/>
        </pc:sldMkLst>
        <pc:spChg chg="mod">
          <ac:chgData name="Michaela Mönter" userId="7c2a0341-63eb-454a-be55-cee78763ec1b" providerId="ADAL" clId="{95520C7D-5227-4DDA-8ACA-F40E5E780730}" dt="2025-05-15T07:15:43.473" v="829" actId="790"/>
          <ac:spMkLst>
            <pc:docMk/>
            <pc:sldMk cId="0" sldId="275"/>
            <ac:spMk id="2" creationId="{517E8A50-5B2B-C6D6-41C7-EB11A709B918}"/>
          </ac:spMkLst>
        </pc:spChg>
        <pc:spChg chg="mod">
          <ac:chgData name="Michaela Mönter" userId="7c2a0341-63eb-454a-be55-cee78763ec1b" providerId="ADAL" clId="{95520C7D-5227-4DDA-8ACA-F40E5E780730}" dt="2025-05-15T07:15:43.473" v="829" actId="790"/>
          <ac:spMkLst>
            <pc:docMk/>
            <pc:sldMk cId="0" sldId="275"/>
            <ac:spMk id="27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11:45:04.457" v="1079" actId="20577"/>
          <ac:spMkLst>
            <pc:docMk/>
            <pc:sldMk cId="0" sldId="275"/>
            <ac:spMk id="27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15:43.473" v="829" actId="790"/>
          <ac:spMkLst>
            <pc:docMk/>
            <pc:sldMk cId="0" sldId="275"/>
            <ac:spMk id="280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11:45:31.574" v="1082" actId="20577"/>
        <pc:sldMkLst>
          <pc:docMk/>
          <pc:sldMk cId="0" sldId="276"/>
        </pc:sldMkLst>
        <pc:spChg chg="mod">
          <ac:chgData name="Michaela Mönter" userId="7c2a0341-63eb-454a-be55-cee78763ec1b" providerId="ADAL" clId="{95520C7D-5227-4DDA-8ACA-F40E5E780730}" dt="2025-05-15T07:16:48.349" v="834" actId="790"/>
          <ac:spMkLst>
            <pc:docMk/>
            <pc:sldMk cId="0" sldId="276"/>
            <ac:spMk id="2" creationId="{7D4D8DCF-4797-072D-6022-7F67C93E2CD2}"/>
          </ac:spMkLst>
        </pc:spChg>
        <pc:spChg chg="mod">
          <ac:chgData name="Michaela Mönter" userId="7c2a0341-63eb-454a-be55-cee78763ec1b" providerId="ADAL" clId="{95520C7D-5227-4DDA-8ACA-F40E5E780730}" dt="2025-05-15T07:16:48.349" v="834" actId="790"/>
          <ac:spMkLst>
            <pc:docMk/>
            <pc:sldMk cId="0" sldId="276"/>
            <ac:spMk id="28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11:45:31.574" v="1082" actId="20577"/>
          <ac:spMkLst>
            <pc:docMk/>
            <pc:sldMk cId="0" sldId="276"/>
            <ac:spMk id="28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18:45.965" v="867" actId="1076"/>
          <ac:spMkLst>
            <pc:docMk/>
            <pc:sldMk cId="0" sldId="276"/>
            <ac:spMk id="289" creationId="{00000000-0000-0000-0000-000000000000}"/>
          </ac:spMkLst>
        </pc:spChg>
        <pc:picChg chg="mod">
          <ac:chgData name="Michaela Mönter" userId="7c2a0341-63eb-454a-be55-cee78763ec1b" providerId="ADAL" clId="{95520C7D-5227-4DDA-8ACA-F40E5E780730}" dt="2025-05-15T07:21:25.467" v="894" actId="1076"/>
          <ac:picMkLst>
            <pc:docMk/>
            <pc:sldMk cId="0" sldId="276"/>
            <ac:picMk id="290" creationId="{00000000-0000-0000-0000-000000000000}"/>
          </ac:picMkLst>
        </pc:picChg>
      </pc:sldChg>
      <pc:sldChg chg="modSp mod">
        <pc:chgData name="Michaela Mönter" userId="7c2a0341-63eb-454a-be55-cee78763ec1b" providerId="ADAL" clId="{95520C7D-5227-4DDA-8ACA-F40E5E780730}" dt="2025-05-15T07:27:57.101" v="922" actId="20577"/>
        <pc:sldMkLst>
          <pc:docMk/>
          <pc:sldMk cId="0" sldId="277"/>
        </pc:sldMkLst>
        <pc:spChg chg="mod">
          <ac:chgData name="Michaela Mönter" userId="7c2a0341-63eb-454a-be55-cee78763ec1b" providerId="ADAL" clId="{95520C7D-5227-4DDA-8ACA-F40E5E780730}" dt="2025-05-15T07:27:38.324" v="918" actId="790"/>
          <ac:spMkLst>
            <pc:docMk/>
            <pc:sldMk cId="0" sldId="277"/>
            <ac:spMk id="2" creationId="{CF2EBC7F-39DE-88A1-AB1C-DBEEBFB9EBDF}"/>
          </ac:spMkLst>
        </pc:spChg>
        <pc:spChg chg="mod">
          <ac:chgData name="Michaela Mönter" userId="7c2a0341-63eb-454a-be55-cee78763ec1b" providerId="ADAL" clId="{95520C7D-5227-4DDA-8ACA-F40E5E780730}" dt="2025-05-15T07:27:49.135" v="919" actId="313"/>
          <ac:spMkLst>
            <pc:docMk/>
            <pc:sldMk cId="0" sldId="277"/>
            <ac:spMk id="29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27:57.101" v="922" actId="20577"/>
          <ac:spMkLst>
            <pc:docMk/>
            <pc:sldMk cId="0" sldId="277"/>
            <ac:spMk id="29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27:38.324" v="918" actId="790"/>
          <ac:spMkLst>
            <pc:docMk/>
            <pc:sldMk cId="0" sldId="277"/>
            <ac:spMk id="300" creationId="{00000000-0000-0000-0000-000000000000}"/>
          </ac:spMkLst>
        </pc:spChg>
        <pc:picChg chg="mod">
          <ac:chgData name="Michaela Mönter" userId="7c2a0341-63eb-454a-be55-cee78763ec1b" providerId="ADAL" clId="{95520C7D-5227-4DDA-8ACA-F40E5E780730}" dt="2025-05-15T07:23:57.798" v="910" actId="1076"/>
          <ac:picMkLst>
            <pc:docMk/>
            <pc:sldMk cId="0" sldId="277"/>
            <ac:picMk id="297" creationId="{00000000-0000-0000-0000-000000000000}"/>
          </ac:picMkLst>
        </pc:picChg>
      </pc:sldChg>
      <pc:sldChg chg="modSp mod">
        <pc:chgData name="Michaela Mönter" userId="7c2a0341-63eb-454a-be55-cee78763ec1b" providerId="ADAL" clId="{95520C7D-5227-4DDA-8ACA-F40E5E780730}" dt="2025-05-15T07:30:19.941" v="934" actId="14100"/>
        <pc:sldMkLst>
          <pc:docMk/>
          <pc:sldMk cId="0" sldId="278"/>
        </pc:sldMkLst>
        <pc:spChg chg="mod">
          <ac:chgData name="Michaela Mönter" userId="7c2a0341-63eb-454a-be55-cee78763ec1b" providerId="ADAL" clId="{95520C7D-5227-4DDA-8ACA-F40E5E780730}" dt="2025-05-15T07:28:35.109" v="925" actId="790"/>
          <ac:spMkLst>
            <pc:docMk/>
            <pc:sldMk cId="0" sldId="278"/>
            <ac:spMk id="30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28:35.109" v="925" actId="790"/>
          <ac:spMkLst>
            <pc:docMk/>
            <pc:sldMk cId="0" sldId="278"/>
            <ac:spMk id="30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0:19.941" v="934" actId="14100"/>
          <ac:spMkLst>
            <pc:docMk/>
            <pc:sldMk cId="0" sldId="278"/>
            <ac:spMk id="310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28:35.109" v="925" actId="790"/>
          <ac:spMkLst>
            <pc:docMk/>
            <pc:sldMk cId="0" sldId="278"/>
            <ac:spMk id="311" creationId="{00000000-0000-0000-0000-000000000000}"/>
          </ac:spMkLst>
        </pc:spChg>
        <pc:picChg chg="mod modCrop">
          <ac:chgData name="Michaela Mönter" userId="7c2a0341-63eb-454a-be55-cee78763ec1b" providerId="ADAL" clId="{95520C7D-5227-4DDA-8ACA-F40E5E780730}" dt="2025-05-15T07:30:15.565" v="933" actId="1076"/>
          <ac:picMkLst>
            <pc:docMk/>
            <pc:sldMk cId="0" sldId="278"/>
            <ac:picMk id="307" creationId="{00000000-0000-0000-0000-000000000000}"/>
          </ac:picMkLst>
        </pc:picChg>
      </pc:sldChg>
      <pc:sldChg chg="modSp mod">
        <pc:chgData name="Michaela Mönter" userId="7c2a0341-63eb-454a-be55-cee78763ec1b" providerId="ADAL" clId="{95520C7D-5227-4DDA-8ACA-F40E5E780730}" dt="2025-05-15T07:33:39.189" v="942" actId="790"/>
        <pc:sldMkLst>
          <pc:docMk/>
          <pc:sldMk cId="0" sldId="279"/>
        </pc:sldMkLst>
        <pc:spChg chg="mod">
          <ac:chgData name="Michaela Mönter" userId="7c2a0341-63eb-454a-be55-cee78763ec1b" providerId="ADAL" clId="{95520C7D-5227-4DDA-8ACA-F40E5E780730}" dt="2025-05-15T07:33:39.189" v="942" actId="790"/>
          <ac:spMkLst>
            <pc:docMk/>
            <pc:sldMk cId="0" sldId="279"/>
            <ac:spMk id="2" creationId="{37002493-982C-9022-D011-3E0AC11127F7}"/>
          </ac:spMkLst>
        </pc:spChg>
        <pc:spChg chg="mod">
          <ac:chgData name="Michaela Mönter" userId="7c2a0341-63eb-454a-be55-cee78763ec1b" providerId="ADAL" clId="{95520C7D-5227-4DDA-8ACA-F40E5E780730}" dt="2025-05-15T07:33:39.189" v="942" actId="790"/>
          <ac:spMkLst>
            <pc:docMk/>
            <pc:sldMk cId="0" sldId="279"/>
            <ac:spMk id="31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3:39.189" v="942" actId="790"/>
          <ac:spMkLst>
            <pc:docMk/>
            <pc:sldMk cId="0" sldId="279"/>
            <ac:spMk id="31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3:39.189" v="942" actId="790"/>
          <ac:spMkLst>
            <pc:docMk/>
            <pc:sldMk cId="0" sldId="279"/>
            <ac:spMk id="321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11:46:18.047" v="1090" actId="6549"/>
        <pc:sldMkLst>
          <pc:docMk/>
          <pc:sldMk cId="0" sldId="280"/>
        </pc:sldMkLst>
        <pc:spChg chg="mod">
          <ac:chgData name="Michaela Mönter" userId="7c2a0341-63eb-454a-be55-cee78763ec1b" providerId="ADAL" clId="{95520C7D-5227-4DDA-8ACA-F40E5E780730}" dt="2025-05-15T07:37:44.626" v="978" actId="790"/>
          <ac:spMkLst>
            <pc:docMk/>
            <pc:sldMk cId="0" sldId="280"/>
            <ac:spMk id="2" creationId="{D77EA039-2678-D7AB-84C4-85AB15A84B88}"/>
          </ac:spMkLst>
        </pc:spChg>
        <pc:spChg chg="mod">
          <ac:chgData name="Michaela Mönter" userId="7c2a0341-63eb-454a-be55-cee78763ec1b" providerId="ADAL" clId="{95520C7D-5227-4DDA-8ACA-F40E5E780730}" dt="2025-05-15T07:37:44.626" v="978" actId="790"/>
          <ac:spMkLst>
            <pc:docMk/>
            <pc:sldMk cId="0" sldId="280"/>
            <ac:spMk id="32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11:46:18.047" v="1090" actId="6549"/>
          <ac:spMkLst>
            <pc:docMk/>
            <pc:sldMk cId="0" sldId="280"/>
            <ac:spMk id="32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7:44.626" v="978" actId="790"/>
          <ac:spMkLst>
            <pc:docMk/>
            <pc:sldMk cId="0" sldId="280"/>
            <ac:spMk id="331" creationId="{00000000-0000-0000-0000-000000000000}"/>
          </ac:spMkLst>
        </pc:spChg>
        <pc:picChg chg="mod">
          <ac:chgData name="Michaela Mönter" userId="7c2a0341-63eb-454a-be55-cee78763ec1b" providerId="ADAL" clId="{95520C7D-5227-4DDA-8ACA-F40E5E780730}" dt="2025-05-15T11:45:55.470" v="1084" actId="1076"/>
          <ac:picMkLst>
            <pc:docMk/>
            <pc:sldMk cId="0" sldId="280"/>
            <ac:picMk id="327" creationId="{00000000-0000-0000-0000-000000000000}"/>
          </ac:picMkLst>
        </pc:picChg>
      </pc:sldChg>
      <pc:sldChg chg="modSp mod">
        <pc:chgData name="Michaela Mönter" userId="7c2a0341-63eb-454a-be55-cee78763ec1b" providerId="ADAL" clId="{95520C7D-5227-4DDA-8ACA-F40E5E780730}" dt="2025-05-15T07:38:23.764" v="980" actId="1076"/>
        <pc:sldMkLst>
          <pc:docMk/>
          <pc:sldMk cId="0" sldId="281"/>
        </pc:sldMkLst>
        <pc:spChg chg="mod">
          <ac:chgData name="Michaela Mönter" userId="7c2a0341-63eb-454a-be55-cee78763ec1b" providerId="ADAL" clId="{95520C7D-5227-4DDA-8ACA-F40E5E780730}" dt="2025-05-15T07:38:13.088" v="979" actId="790"/>
          <ac:spMkLst>
            <pc:docMk/>
            <pc:sldMk cId="0" sldId="281"/>
            <ac:spMk id="33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8:13.088" v="979" actId="790"/>
          <ac:spMkLst>
            <pc:docMk/>
            <pc:sldMk cId="0" sldId="281"/>
            <ac:spMk id="33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8:13.088" v="979" actId="790"/>
          <ac:spMkLst>
            <pc:docMk/>
            <pc:sldMk cId="0" sldId="281"/>
            <ac:spMk id="340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8:13.088" v="979" actId="790"/>
          <ac:spMkLst>
            <pc:docMk/>
            <pc:sldMk cId="0" sldId="281"/>
            <ac:spMk id="341" creationId="{00000000-0000-0000-0000-000000000000}"/>
          </ac:spMkLst>
        </pc:spChg>
        <pc:picChg chg="mod">
          <ac:chgData name="Michaela Mönter" userId="7c2a0341-63eb-454a-be55-cee78763ec1b" providerId="ADAL" clId="{95520C7D-5227-4DDA-8ACA-F40E5E780730}" dt="2025-05-15T07:38:23.764" v="980" actId="1076"/>
          <ac:picMkLst>
            <pc:docMk/>
            <pc:sldMk cId="0" sldId="281"/>
            <ac:picMk id="342" creationId="{00000000-0000-0000-0000-000000000000}"/>
          </ac:picMkLst>
        </pc:picChg>
      </pc:sldChg>
      <pc:sldChg chg="modSp mod">
        <pc:chgData name="Michaela Mönter" userId="7c2a0341-63eb-454a-be55-cee78763ec1b" providerId="ADAL" clId="{95520C7D-5227-4DDA-8ACA-F40E5E780730}" dt="2025-05-15T07:39:35.987" v="992" actId="20577"/>
        <pc:sldMkLst>
          <pc:docMk/>
          <pc:sldMk cId="0" sldId="282"/>
        </pc:sldMkLst>
        <pc:spChg chg="mod">
          <ac:chgData name="Michaela Mönter" userId="7c2a0341-63eb-454a-be55-cee78763ec1b" providerId="ADAL" clId="{95520C7D-5227-4DDA-8ACA-F40E5E780730}" dt="2025-05-15T07:39:35.987" v="992" actId="20577"/>
          <ac:spMkLst>
            <pc:docMk/>
            <pc:sldMk cId="0" sldId="282"/>
            <ac:spMk id="34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8:55.027" v="981" actId="790"/>
          <ac:spMkLst>
            <pc:docMk/>
            <pc:sldMk cId="0" sldId="282"/>
            <ac:spMk id="34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8:55.027" v="981" actId="790"/>
          <ac:spMkLst>
            <pc:docMk/>
            <pc:sldMk cId="0" sldId="282"/>
            <ac:spMk id="352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07:39:55.030" v="993" actId="790"/>
        <pc:sldMkLst>
          <pc:docMk/>
          <pc:sldMk cId="0" sldId="283"/>
        </pc:sldMkLst>
        <pc:spChg chg="mod">
          <ac:chgData name="Michaela Mönter" userId="7c2a0341-63eb-454a-be55-cee78763ec1b" providerId="ADAL" clId="{95520C7D-5227-4DDA-8ACA-F40E5E780730}" dt="2025-05-15T07:39:55.030" v="993" actId="790"/>
          <ac:spMkLst>
            <pc:docMk/>
            <pc:sldMk cId="0" sldId="283"/>
            <ac:spMk id="35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39:55.030" v="993" actId="790"/>
          <ac:spMkLst>
            <pc:docMk/>
            <pc:sldMk cId="0" sldId="283"/>
            <ac:spMk id="360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07:41:34.952" v="1003" actId="790"/>
        <pc:sldMkLst>
          <pc:docMk/>
          <pc:sldMk cId="0" sldId="284"/>
        </pc:sldMkLst>
        <pc:spChg chg="mod">
          <ac:chgData name="Michaela Mönter" userId="7c2a0341-63eb-454a-be55-cee78763ec1b" providerId="ADAL" clId="{95520C7D-5227-4DDA-8ACA-F40E5E780730}" dt="2025-05-15T07:41:34.952" v="1003" actId="790"/>
          <ac:spMkLst>
            <pc:docMk/>
            <pc:sldMk cId="0" sldId="284"/>
            <ac:spMk id="2" creationId="{7FB3D19D-7E80-7592-9BA9-04E7299B616B}"/>
          </ac:spMkLst>
        </pc:spChg>
        <pc:spChg chg="mod">
          <ac:chgData name="Michaela Mönter" userId="7c2a0341-63eb-454a-be55-cee78763ec1b" providerId="ADAL" clId="{95520C7D-5227-4DDA-8ACA-F40E5E780730}" dt="2025-05-15T07:41:34.952" v="1003" actId="790"/>
          <ac:spMkLst>
            <pc:docMk/>
            <pc:sldMk cId="0" sldId="284"/>
            <ac:spMk id="3" creationId="{D656B23A-A584-E6A2-C463-77C0B1E84D26}"/>
          </ac:spMkLst>
        </pc:spChg>
        <pc:spChg chg="mod">
          <ac:chgData name="Michaela Mönter" userId="7c2a0341-63eb-454a-be55-cee78763ec1b" providerId="ADAL" clId="{95520C7D-5227-4DDA-8ACA-F40E5E780730}" dt="2025-05-15T07:41:34.952" v="1003" actId="790"/>
          <ac:spMkLst>
            <pc:docMk/>
            <pc:sldMk cId="0" sldId="284"/>
            <ac:spMk id="4" creationId="{96130B0F-1DFB-B8D1-E894-A576A4AD2003}"/>
          </ac:spMkLst>
        </pc:spChg>
        <pc:spChg chg="mod">
          <ac:chgData name="Michaela Mönter" userId="7c2a0341-63eb-454a-be55-cee78763ec1b" providerId="ADAL" clId="{95520C7D-5227-4DDA-8ACA-F40E5E780730}" dt="2025-05-15T07:41:34.952" v="1003" actId="790"/>
          <ac:spMkLst>
            <pc:docMk/>
            <pc:sldMk cId="0" sldId="284"/>
            <ac:spMk id="5" creationId="{D398963F-DB61-772D-2C7A-D82E98B5F5AD}"/>
          </ac:spMkLst>
        </pc:spChg>
        <pc:spChg chg="mod">
          <ac:chgData name="Michaela Mönter" userId="7c2a0341-63eb-454a-be55-cee78763ec1b" providerId="ADAL" clId="{95520C7D-5227-4DDA-8ACA-F40E5E780730}" dt="2025-05-15T07:41:34.952" v="1003" actId="790"/>
          <ac:spMkLst>
            <pc:docMk/>
            <pc:sldMk cId="0" sldId="284"/>
            <ac:spMk id="366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41:34.952" v="1003" actId="790"/>
          <ac:spMkLst>
            <pc:docMk/>
            <pc:sldMk cId="0" sldId="284"/>
            <ac:spMk id="371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07:42:20.412" v="1009" actId="790"/>
        <pc:sldMkLst>
          <pc:docMk/>
          <pc:sldMk cId="0" sldId="285"/>
        </pc:sldMkLst>
        <pc:spChg chg="mod">
          <ac:chgData name="Michaela Mönter" userId="7c2a0341-63eb-454a-be55-cee78763ec1b" providerId="ADAL" clId="{95520C7D-5227-4DDA-8ACA-F40E5E780730}" dt="2025-05-15T07:42:20.412" v="1009" actId="790"/>
          <ac:spMkLst>
            <pc:docMk/>
            <pc:sldMk cId="0" sldId="285"/>
            <ac:spMk id="2" creationId="{4E10F282-AEBE-8780-5CF5-289B15161447}"/>
          </ac:spMkLst>
        </pc:spChg>
        <pc:spChg chg="mod">
          <ac:chgData name="Michaela Mönter" userId="7c2a0341-63eb-454a-be55-cee78763ec1b" providerId="ADAL" clId="{95520C7D-5227-4DDA-8ACA-F40E5E780730}" dt="2025-05-15T07:42:20.412" v="1009" actId="790"/>
          <ac:spMkLst>
            <pc:docMk/>
            <pc:sldMk cId="0" sldId="285"/>
            <ac:spMk id="3" creationId="{7D2F87BD-1020-D401-C4D5-7D19FBFAD2FE}"/>
          </ac:spMkLst>
        </pc:spChg>
        <pc:spChg chg="mod">
          <ac:chgData name="Michaela Mönter" userId="7c2a0341-63eb-454a-be55-cee78763ec1b" providerId="ADAL" clId="{95520C7D-5227-4DDA-8ACA-F40E5E780730}" dt="2025-05-15T07:42:20.412" v="1009" actId="790"/>
          <ac:spMkLst>
            <pc:docMk/>
            <pc:sldMk cId="0" sldId="285"/>
            <ac:spMk id="4" creationId="{ECD0F2AD-CDBC-BE06-8590-7F7193707B64}"/>
          </ac:spMkLst>
        </pc:spChg>
        <pc:spChg chg="mod">
          <ac:chgData name="Michaela Mönter" userId="7c2a0341-63eb-454a-be55-cee78763ec1b" providerId="ADAL" clId="{95520C7D-5227-4DDA-8ACA-F40E5E780730}" dt="2025-05-15T07:42:20.412" v="1009" actId="790"/>
          <ac:spMkLst>
            <pc:docMk/>
            <pc:sldMk cId="0" sldId="285"/>
            <ac:spMk id="5" creationId="{377B4B22-4F79-2F9A-522C-4916C04A2C72}"/>
          </ac:spMkLst>
        </pc:spChg>
        <pc:spChg chg="mod">
          <ac:chgData name="Michaela Mönter" userId="7c2a0341-63eb-454a-be55-cee78763ec1b" providerId="ADAL" clId="{95520C7D-5227-4DDA-8ACA-F40E5E780730}" dt="2025-05-15T07:42:20.412" v="1009" actId="790"/>
          <ac:spMkLst>
            <pc:docMk/>
            <pc:sldMk cId="0" sldId="285"/>
            <ac:spMk id="37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42:20.412" v="1009" actId="790"/>
          <ac:spMkLst>
            <pc:docMk/>
            <pc:sldMk cId="0" sldId="285"/>
            <ac:spMk id="382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11:46:37.480" v="1092" actId="20577"/>
        <pc:sldMkLst>
          <pc:docMk/>
          <pc:sldMk cId="0" sldId="286"/>
        </pc:sldMkLst>
        <pc:spChg chg="mod">
          <ac:chgData name="Michaela Mönter" userId="7c2a0341-63eb-454a-be55-cee78763ec1b" providerId="ADAL" clId="{95520C7D-5227-4DDA-8ACA-F40E5E780730}" dt="2025-05-15T11:46:37.480" v="1092" actId="20577"/>
          <ac:spMkLst>
            <pc:docMk/>
            <pc:sldMk cId="0" sldId="286"/>
            <ac:spMk id="4" creationId="{C0650A9E-EA48-5F3A-2BDE-0EDE36DCCF9E}"/>
          </ac:spMkLst>
        </pc:spChg>
        <pc:spChg chg="mod">
          <ac:chgData name="Michaela Mönter" userId="7c2a0341-63eb-454a-be55-cee78763ec1b" providerId="ADAL" clId="{95520C7D-5227-4DDA-8ACA-F40E5E780730}" dt="2025-05-15T07:43:17.774" v="1013" actId="790"/>
          <ac:spMkLst>
            <pc:docMk/>
            <pc:sldMk cId="0" sldId="286"/>
            <ac:spMk id="5" creationId="{08DDD564-F08C-558F-3FC1-A55951A55DBC}"/>
          </ac:spMkLst>
        </pc:spChg>
        <pc:spChg chg="mod">
          <ac:chgData name="Michaela Mönter" userId="7c2a0341-63eb-454a-be55-cee78763ec1b" providerId="ADAL" clId="{95520C7D-5227-4DDA-8ACA-F40E5E780730}" dt="2025-05-15T07:43:17.774" v="1013" actId="790"/>
          <ac:spMkLst>
            <pc:docMk/>
            <pc:sldMk cId="0" sldId="286"/>
            <ac:spMk id="6" creationId="{AABEE640-B6A0-5E11-4BE0-5CA757C39526}"/>
          </ac:spMkLst>
        </pc:spChg>
        <pc:spChg chg="mod">
          <ac:chgData name="Michaela Mönter" userId="7c2a0341-63eb-454a-be55-cee78763ec1b" providerId="ADAL" clId="{95520C7D-5227-4DDA-8ACA-F40E5E780730}" dt="2025-05-15T07:43:17.774" v="1013" actId="790"/>
          <ac:spMkLst>
            <pc:docMk/>
            <pc:sldMk cId="0" sldId="286"/>
            <ac:spMk id="7" creationId="{A5193D80-21E4-B066-7F97-926F493935B1}"/>
          </ac:spMkLst>
        </pc:spChg>
        <pc:spChg chg="mod">
          <ac:chgData name="Michaela Mönter" userId="7c2a0341-63eb-454a-be55-cee78763ec1b" providerId="ADAL" clId="{95520C7D-5227-4DDA-8ACA-F40E5E780730}" dt="2025-05-15T11:46:30.143" v="1091" actId="20577"/>
          <ac:spMkLst>
            <pc:docMk/>
            <pc:sldMk cId="0" sldId="286"/>
            <ac:spMk id="38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43:17.774" v="1013" actId="790"/>
          <ac:spMkLst>
            <pc:docMk/>
            <pc:sldMk cId="0" sldId="286"/>
            <ac:spMk id="393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07:43:56.313" v="1022" actId="790"/>
        <pc:sldMkLst>
          <pc:docMk/>
          <pc:sldMk cId="0" sldId="287"/>
        </pc:sldMkLst>
        <pc:spChg chg="mod">
          <ac:chgData name="Michaela Mönter" userId="7c2a0341-63eb-454a-be55-cee78763ec1b" providerId="ADAL" clId="{95520C7D-5227-4DDA-8ACA-F40E5E780730}" dt="2025-05-15T07:43:56.313" v="1022" actId="790"/>
          <ac:spMkLst>
            <pc:docMk/>
            <pc:sldMk cId="0" sldId="287"/>
            <ac:spMk id="2" creationId="{E49621A8-154A-6204-C0CB-317A27E5B0CE}"/>
          </ac:spMkLst>
        </pc:spChg>
        <pc:spChg chg="mod">
          <ac:chgData name="Michaela Mönter" userId="7c2a0341-63eb-454a-be55-cee78763ec1b" providerId="ADAL" clId="{95520C7D-5227-4DDA-8ACA-F40E5E780730}" dt="2025-05-15T07:43:56.313" v="1022" actId="790"/>
          <ac:spMkLst>
            <pc:docMk/>
            <pc:sldMk cId="0" sldId="287"/>
            <ac:spMk id="3" creationId="{A670D58C-420F-CA2C-F98C-7B7E8537A3A1}"/>
          </ac:spMkLst>
        </pc:spChg>
        <pc:spChg chg="mod">
          <ac:chgData name="Michaela Mönter" userId="7c2a0341-63eb-454a-be55-cee78763ec1b" providerId="ADAL" clId="{95520C7D-5227-4DDA-8ACA-F40E5E780730}" dt="2025-05-15T07:43:56.313" v="1022" actId="790"/>
          <ac:spMkLst>
            <pc:docMk/>
            <pc:sldMk cId="0" sldId="287"/>
            <ac:spMk id="4" creationId="{9ACE1D25-35D2-8731-8C4D-7C6BFAD3EC76}"/>
          </ac:spMkLst>
        </pc:spChg>
        <pc:spChg chg="mod">
          <ac:chgData name="Michaela Mönter" userId="7c2a0341-63eb-454a-be55-cee78763ec1b" providerId="ADAL" clId="{95520C7D-5227-4DDA-8ACA-F40E5E780730}" dt="2025-05-15T07:43:56.313" v="1022" actId="790"/>
          <ac:spMkLst>
            <pc:docMk/>
            <pc:sldMk cId="0" sldId="287"/>
            <ac:spMk id="5" creationId="{13288EF4-FA18-B0D9-75A6-B2B1123D8A4C}"/>
          </ac:spMkLst>
        </pc:spChg>
        <pc:spChg chg="mod">
          <ac:chgData name="Michaela Mönter" userId="7c2a0341-63eb-454a-be55-cee78763ec1b" providerId="ADAL" clId="{95520C7D-5227-4DDA-8ACA-F40E5E780730}" dt="2025-05-15T07:43:56.313" v="1022" actId="790"/>
          <ac:spMkLst>
            <pc:docMk/>
            <pc:sldMk cId="0" sldId="287"/>
            <ac:spMk id="39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43:56.313" v="1022" actId="790"/>
          <ac:spMkLst>
            <pc:docMk/>
            <pc:sldMk cId="0" sldId="287"/>
            <ac:spMk id="404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11:46:56.247" v="1094" actId="20577"/>
        <pc:sldMkLst>
          <pc:docMk/>
          <pc:sldMk cId="0" sldId="288"/>
        </pc:sldMkLst>
        <pc:spChg chg="mod">
          <ac:chgData name="Michaela Mönter" userId="7c2a0341-63eb-454a-be55-cee78763ec1b" providerId="ADAL" clId="{95520C7D-5227-4DDA-8ACA-F40E5E780730}" dt="2025-05-15T07:45:18.310" v="1053" actId="790"/>
          <ac:spMkLst>
            <pc:docMk/>
            <pc:sldMk cId="0" sldId="288"/>
            <ac:spMk id="2" creationId="{78B76116-4D4E-81C4-B60A-412D5F3647F3}"/>
          </ac:spMkLst>
        </pc:spChg>
        <pc:spChg chg="mod">
          <ac:chgData name="Michaela Mönter" userId="7c2a0341-63eb-454a-be55-cee78763ec1b" providerId="ADAL" clId="{95520C7D-5227-4DDA-8ACA-F40E5E780730}" dt="2025-05-15T07:45:18.310" v="1053" actId="790"/>
          <ac:spMkLst>
            <pc:docMk/>
            <pc:sldMk cId="0" sldId="288"/>
            <ac:spMk id="3" creationId="{93717552-2AF5-3BD4-AC45-58FD2EBC229B}"/>
          </ac:spMkLst>
        </pc:spChg>
        <pc:spChg chg="mod">
          <ac:chgData name="Michaela Mönter" userId="7c2a0341-63eb-454a-be55-cee78763ec1b" providerId="ADAL" clId="{95520C7D-5227-4DDA-8ACA-F40E5E780730}" dt="2025-05-15T07:45:45.950" v="1055" actId="313"/>
          <ac:spMkLst>
            <pc:docMk/>
            <pc:sldMk cId="0" sldId="288"/>
            <ac:spMk id="4" creationId="{5BA88A4F-16BC-2394-840E-6683C9760AD4}"/>
          </ac:spMkLst>
        </pc:spChg>
        <pc:spChg chg="mod">
          <ac:chgData name="Michaela Mönter" userId="7c2a0341-63eb-454a-be55-cee78763ec1b" providerId="ADAL" clId="{95520C7D-5227-4DDA-8ACA-F40E5E780730}" dt="2025-05-15T11:46:56.247" v="1094" actId="20577"/>
          <ac:spMkLst>
            <pc:docMk/>
            <pc:sldMk cId="0" sldId="288"/>
            <ac:spMk id="5" creationId="{A4BD856E-D8DA-AE39-25FE-A32A5CD52067}"/>
          </ac:spMkLst>
        </pc:spChg>
        <pc:spChg chg="mod">
          <ac:chgData name="Michaela Mönter" userId="7c2a0341-63eb-454a-be55-cee78763ec1b" providerId="ADAL" clId="{95520C7D-5227-4DDA-8ACA-F40E5E780730}" dt="2025-05-15T07:45:18.310" v="1053" actId="790"/>
          <ac:spMkLst>
            <pc:docMk/>
            <pc:sldMk cId="0" sldId="288"/>
            <ac:spMk id="410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45:18.310" v="1053" actId="790"/>
          <ac:spMkLst>
            <pc:docMk/>
            <pc:sldMk cId="0" sldId="288"/>
            <ac:spMk id="415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5T07:47:03.122" v="1062" actId="6549"/>
        <pc:sldMkLst>
          <pc:docMk/>
          <pc:sldMk cId="0" sldId="290"/>
        </pc:sldMkLst>
        <pc:spChg chg="mod">
          <ac:chgData name="Michaela Mönter" userId="7c2a0341-63eb-454a-be55-cee78763ec1b" providerId="ADAL" clId="{95520C7D-5227-4DDA-8ACA-F40E5E780730}" dt="2025-05-15T07:46:44.382" v="1060" actId="6549"/>
          <ac:spMkLst>
            <pc:docMk/>
            <pc:sldMk cId="0" sldId="290"/>
            <ac:spMk id="2" creationId="{20B026F1-5CF7-A3B4-04FB-9026F7B75332}"/>
          </ac:spMkLst>
        </pc:spChg>
        <pc:spChg chg="mod">
          <ac:chgData name="Michaela Mönter" userId="7c2a0341-63eb-454a-be55-cee78763ec1b" providerId="ADAL" clId="{95520C7D-5227-4DDA-8ACA-F40E5E780730}" dt="2025-05-15T07:47:03.122" v="1062" actId="6549"/>
          <ac:spMkLst>
            <pc:docMk/>
            <pc:sldMk cId="0" sldId="290"/>
            <ac:spMk id="3" creationId="{FED9FBFF-C782-8CF4-C465-D42EB4F8F0E1}"/>
          </ac:spMkLst>
        </pc:spChg>
        <pc:spChg chg="mod">
          <ac:chgData name="Michaela Mönter" userId="7c2a0341-63eb-454a-be55-cee78763ec1b" providerId="ADAL" clId="{95520C7D-5227-4DDA-8ACA-F40E5E780730}" dt="2025-05-15T07:46:54.388" v="1061" actId="6549"/>
          <ac:spMkLst>
            <pc:docMk/>
            <pc:sldMk cId="0" sldId="290"/>
            <ac:spMk id="4" creationId="{0FDAA2E1-15E6-D31E-8A39-54F4108F2A10}"/>
          </ac:spMkLst>
        </pc:spChg>
        <pc:spChg chg="mod">
          <ac:chgData name="Michaela Mönter" userId="7c2a0341-63eb-454a-be55-cee78763ec1b" providerId="ADAL" clId="{95520C7D-5227-4DDA-8ACA-F40E5E780730}" dt="2025-05-15T07:46:28.193" v="1059" actId="790"/>
          <ac:spMkLst>
            <pc:docMk/>
            <pc:sldMk cId="0" sldId="290"/>
            <ac:spMk id="5" creationId="{A9F7F669-51F3-394B-9F8B-F4E1A1356571}"/>
          </ac:spMkLst>
        </pc:spChg>
        <pc:spChg chg="mod">
          <ac:chgData name="Michaela Mönter" userId="7c2a0341-63eb-454a-be55-cee78763ec1b" providerId="ADAL" clId="{95520C7D-5227-4DDA-8ACA-F40E5E780730}" dt="2025-05-15T07:46:28.193" v="1059" actId="790"/>
          <ac:spMkLst>
            <pc:docMk/>
            <pc:sldMk cId="0" sldId="290"/>
            <ac:spMk id="432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5T07:46:28.193" v="1059" actId="790"/>
          <ac:spMkLst>
            <pc:docMk/>
            <pc:sldMk cId="0" sldId="290"/>
            <ac:spMk id="437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34:32.633" v="265" actId="27636"/>
        <pc:sldMkLst>
          <pc:docMk/>
          <pc:sldMk cId="0" sldId="291"/>
        </pc:sldMkLst>
        <pc:spChg chg="mod">
          <ac:chgData name="Michaela Mönter" userId="7c2a0341-63eb-454a-be55-cee78763ec1b" providerId="ADAL" clId="{95520C7D-5227-4DDA-8ACA-F40E5E780730}" dt="2025-05-13T12:34:32.601" v="264" actId="790"/>
          <ac:spMkLst>
            <pc:docMk/>
            <pc:sldMk cId="0" sldId="291"/>
            <ac:spMk id="444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34:32.601" v="264" actId="790"/>
          <ac:spMkLst>
            <pc:docMk/>
            <pc:sldMk cId="0" sldId="291"/>
            <ac:spMk id="445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34:32.601" v="264" actId="790"/>
          <ac:spMkLst>
            <pc:docMk/>
            <pc:sldMk cId="0" sldId="291"/>
            <ac:spMk id="44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34:32.633" v="265" actId="27636"/>
          <ac:spMkLst>
            <pc:docMk/>
            <pc:sldMk cId="0" sldId="291"/>
            <ac:spMk id="448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02:06.672" v="72" actId="14100"/>
        <pc:sldMkLst>
          <pc:docMk/>
          <pc:sldMk cId="0" sldId="292"/>
        </pc:sldMkLst>
        <pc:spChg chg="mod">
          <ac:chgData name="Michaela Mönter" userId="7c2a0341-63eb-454a-be55-cee78763ec1b" providerId="ADAL" clId="{95520C7D-5227-4DDA-8ACA-F40E5E780730}" dt="2025-05-13T12:01:59.927" v="70" actId="790"/>
          <ac:spMkLst>
            <pc:docMk/>
            <pc:sldMk cId="0" sldId="292"/>
            <ac:spMk id="127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59.927" v="70" actId="790"/>
          <ac:spMkLst>
            <pc:docMk/>
            <pc:sldMk cId="0" sldId="292"/>
            <ac:spMk id="128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2:06.672" v="72" actId="14100"/>
          <ac:spMkLst>
            <pc:docMk/>
            <pc:sldMk cId="0" sldId="292"/>
            <ac:spMk id="129" creationId="{00000000-0000-0000-0000-000000000000}"/>
          </ac:spMkLst>
        </pc:spChg>
        <pc:spChg chg="mod">
          <ac:chgData name="Michaela Mönter" userId="7c2a0341-63eb-454a-be55-cee78763ec1b" providerId="ADAL" clId="{95520C7D-5227-4DDA-8ACA-F40E5E780730}" dt="2025-05-13T12:01:59.927" v="70" actId="790"/>
          <ac:spMkLst>
            <pc:docMk/>
            <pc:sldMk cId="0" sldId="292"/>
            <ac:spMk id="131" creationId="{00000000-0000-0000-0000-000000000000}"/>
          </ac:spMkLst>
        </pc:spChg>
      </pc:sldChg>
      <pc:sldChg chg="modSp mod">
        <pc:chgData name="Michaela Mönter" userId="7c2a0341-63eb-454a-be55-cee78763ec1b" providerId="ADAL" clId="{95520C7D-5227-4DDA-8ACA-F40E5E780730}" dt="2025-05-13T12:49:15.568" v="299" actId="313"/>
        <pc:sldMkLst>
          <pc:docMk/>
          <pc:sldMk cId="427092106" sldId="293"/>
        </pc:sldMkLst>
        <pc:spChg chg="mod">
          <ac:chgData name="Michaela Mönter" userId="7c2a0341-63eb-454a-be55-cee78763ec1b" providerId="ADAL" clId="{95520C7D-5227-4DDA-8ACA-F40E5E780730}" dt="2025-05-13T12:49:11.332" v="298" actId="790"/>
          <ac:spMkLst>
            <pc:docMk/>
            <pc:sldMk cId="427092106" sldId="293"/>
            <ac:spMk id="2" creationId="{524AAE93-58F2-298A-3361-DC125CF57CE6}"/>
          </ac:spMkLst>
        </pc:spChg>
        <pc:spChg chg="mod">
          <ac:chgData name="Michaela Mönter" userId="7c2a0341-63eb-454a-be55-cee78763ec1b" providerId="ADAL" clId="{95520C7D-5227-4DDA-8ACA-F40E5E780730}" dt="2025-05-13T12:49:11.332" v="298" actId="790"/>
          <ac:spMkLst>
            <pc:docMk/>
            <pc:sldMk cId="427092106" sldId="293"/>
            <ac:spMk id="196" creationId="{66270862-37D2-E93A-8778-447063E19329}"/>
          </ac:spMkLst>
        </pc:spChg>
        <pc:spChg chg="mod">
          <ac:chgData name="Michaela Mönter" userId="7c2a0341-63eb-454a-be55-cee78763ec1b" providerId="ADAL" clId="{95520C7D-5227-4DDA-8ACA-F40E5E780730}" dt="2025-05-13T12:49:15.568" v="299" actId="313"/>
          <ac:spMkLst>
            <pc:docMk/>
            <pc:sldMk cId="427092106" sldId="293"/>
            <ac:spMk id="197" creationId="{08D8F008-9CDC-9EEB-86C6-B27E01B14BBF}"/>
          </ac:spMkLst>
        </pc:spChg>
      </pc:sldChg>
      <pc:sldChg chg="modSp mod">
        <pc:chgData name="Michaela Mönter" userId="7c2a0341-63eb-454a-be55-cee78763ec1b" providerId="ADAL" clId="{95520C7D-5227-4DDA-8ACA-F40E5E780730}" dt="2025-05-15T11:44:31.932" v="1074" actId="6549"/>
        <pc:sldMkLst>
          <pc:docMk/>
          <pc:sldMk cId="15538573" sldId="294"/>
        </pc:sldMkLst>
        <pc:spChg chg="mod">
          <ac:chgData name="Michaela Mönter" userId="7c2a0341-63eb-454a-be55-cee78763ec1b" providerId="ADAL" clId="{95520C7D-5227-4DDA-8ACA-F40E5E780730}" dt="2025-05-15T06:57:13.298" v="520" actId="790"/>
          <ac:spMkLst>
            <pc:docMk/>
            <pc:sldMk cId="15538573" sldId="294"/>
            <ac:spMk id="2" creationId="{3718E10C-BA25-AE7C-8734-655E49E45543}"/>
          </ac:spMkLst>
        </pc:spChg>
        <pc:spChg chg="mod">
          <ac:chgData name="Michaela Mönter" userId="7c2a0341-63eb-454a-be55-cee78763ec1b" providerId="ADAL" clId="{95520C7D-5227-4DDA-8ACA-F40E5E780730}" dt="2025-05-15T06:57:13.298" v="520" actId="790"/>
          <ac:spMkLst>
            <pc:docMk/>
            <pc:sldMk cId="15538573" sldId="294"/>
            <ac:spMk id="232" creationId="{B44E6392-7F4A-CC6D-7425-04B650634331}"/>
          </ac:spMkLst>
        </pc:spChg>
        <pc:spChg chg="mod">
          <ac:chgData name="Michaela Mönter" userId="7c2a0341-63eb-454a-be55-cee78763ec1b" providerId="ADAL" clId="{95520C7D-5227-4DDA-8ACA-F40E5E780730}" dt="2025-05-15T11:44:31.932" v="1074" actId="6549"/>
          <ac:spMkLst>
            <pc:docMk/>
            <pc:sldMk cId="15538573" sldId="294"/>
            <ac:spMk id="233" creationId="{BFEA161B-8785-28DA-B664-D820FCDAD1F3}"/>
          </ac:spMkLst>
        </pc:spChg>
        <pc:spChg chg="mod">
          <ac:chgData name="Michaela Mönter" userId="7c2a0341-63eb-454a-be55-cee78763ec1b" providerId="ADAL" clId="{95520C7D-5227-4DDA-8ACA-F40E5E780730}" dt="2025-05-15T06:57:13.298" v="520" actId="790"/>
          <ac:spMkLst>
            <pc:docMk/>
            <pc:sldMk cId="15538573" sldId="294"/>
            <ac:spMk id="234" creationId="{4D480AE8-D934-C0C7-CD84-6BAC8DA08B89}"/>
          </ac:spMkLst>
        </pc:spChg>
        <pc:spChg chg="mod">
          <ac:chgData name="Michaela Mönter" userId="7c2a0341-63eb-454a-be55-cee78763ec1b" providerId="ADAL" clId="{95520C7D-5227-4DDA-8ACA-F40E5E780730}" dt="2025-05-15T06:57:13.298" v="520" actId="790"/>
          <ac:spMkLst>
            <pc:docMk/>
            <pc:sldMk cId="15538573" sldId="294"/>
            <ac:spMk id="235" creationId="{D3407C19-F712-E118-84C2-3C1BA6399520}"/>
          </ac:spMkLst>
        </pc:spChg>
        <pc:picChg chg="mod">
          <ac:chgData name="Michaela Mönter" userId="7c2a0341-63eb-454a-be55-cee78763ec1b" providerId="ADAL" clId="{95520C7D-5227-4DDA-8ACA-F40E5E780730}" dt="2025-05-15T06:56:40.722" v="513" actId="1076"/>
          <ac:picMkLst>
            <pc:docMk/>
            <pc:sldMk cId="15538573" sldId="294"/>
            <ac:picMk id="231" creationId="{0B545612-3A84-F28D-2392-CF281AC66775}"/>
          </ac:picMkLst>
        </pc:picChg>
      </pc:sldChg>
      <pc:sldChg chg="modSp mod">
        <pc:chgData name="Michaela Mönter" userId="7c2a0341-63eb-454a-be55-cee78763ec1b" providerId="ADAL" clId="{95520C7D-5227-4DDA-8ACA-F40E5E780730}" dt="2025-05-15T07:06:11.301" v="813" actId="6549"/>
        <pc:sldMkLst>
          <pc:docMk/>
          <pc:sldMk cId="2480686285" sldId="295"/>
        </pc:sldMkLst>
        <pc:spChg chg="mod">
          <ac:chgData name="Michaela Mönter" userId="7c2a0341-63eb-454a-be55-cee78763ec1b" providerId="ADAL" clId="{95520C7D-5227-4DDA-8ACA-F40E5E780730}" dt="2025-05-15T07:05:34.108" v="806" actId="790"/>
          <ac:spMkLst>
            <pc:docMk/>
            <pc:sldMk cId="2480686285" sldId="295"/>
            <ac:spMk id="2" creationId="{E0A44B30-4034-FE75-2851-BE8A9C9E8439}"/>
          </ac:spMkLst>
        </pc:spChg>
        <pc:spChg chg="mod">
          <ac:chgData name="Michaela Mönter" userId="7c2a0341-63eb-454a-be55-cee78763ec1b" providerId="ADAL" clId="{95520C7D-5227-4DDA-8ACA-F40E5E780730}" dt="2025-05-15T07:06:11.301" v="813" actId="6549"/>
          <ac:spMkLst>
            <pc:docMk/>
            <pc:sldMk cId="2480686285" sldId="295"/>
            <ac:spMk id="251" creationId="{A9174945-8E53-4C67-3832-9DC02CEC18FE}"/>
          </ac:spMkLst>
        </pc:spChg>
        <pc:spChg chg="mod">
          <ac:chgData name="Michaela Mönter" userId="7c2a0341-63eb-454a-be55-cee78763ec1b" providerId="ADAL" clId="{95520C7D-5227-4DDA-8ACA-F40E5E780730}" dt="2025-05-15T07:06:07.346" v="811" actId="123"/>
          <ac:spMkLst>
            <pc:docMk/>
            <pc:sldMk cId="2480686285" sldId="295"/>
            <ac:spMk id="252" creationId="{39071C51-38A9-C5E5-9839-9B0B8F682BD8}"/>
          </ac:spMkLst>
        </pc:spChg>
      </pc:sldChg>
      <pc:sldChg chg="modSp mod">
        <pc:chgData name="Michaela Mönter" userId="7c2a0341-63eb-454a-be55-cee78763ec1b" providerId="ADAL" clId="{95520C7D-5227-4DDA-8ACA-F40E5E780730}" dt="2025-05-15T11:45:46.014" v="1083" actId="20577"/>
        <pc:sldMkLst>
          <pc:docMk/>
          <pc:sldMk cId="3136134046" sldId="296"/>
        </pc:sldMkLst>
        <pc:spChg chg="mod">
          <ac:chgData name="Michaela Mönter" userId="7c2a0341-63eb-454a-be55-cee78763ec1b" providerId="ADAL" clId="{95520C7D-5227-4DDA-8ACA-F40E5E780730}" dt="2025-05-15T07:36:28.153" v="950" actId="790"/>
          <ac:spMkLst>
            <pc:docMk/>
            <pc:sldMk cId="3136134046" sldId="296"/>
            <ac:spMk id="2" creationId="{6AC27194-9B2C-D4A4-BB6B-07F2AC18FC95}"/>
          </ac:spMkLst>
        </pc:spChg>
        <pc:spChg chg="mod">
          <ac:chgData name="Michaela Mönter" userId="7c2a0341-63eb-454a-be55-cee78763ec1b" providerId="ADAL" clId="{95520C7D-5227-4DDA-8ACA-F40E5E780730}" dt="2025-05-15T07:36:28.153" v="950" actId="790"/>
          <ac:spMkLst>
            <pc:docMk/>
            <pc:sldMk cId="3136134046" sldId="296"/>
            <ac:spMk id="318" creationId="{C850E4D0-3D46-CE73-5893-5D20DB038F35}"/>
          </ac:spMkLst>
        </pc:spChg>
        <pc:spChg chg="mod">
          <ac:chgData name="Michaela Mönter" userId="7c2a0341-63eb-454a-be55-cee78763ec1b" providerId="ADAL" clId="{95520C7D-5227-4DDA-8ACA-F40E5E780730}" dt="2025-05-15T11:45:46.014" v="1083" actId="20577"/>
          <ac:spMkLst>
            <pc:docMk/>
            <pc:sldMk cId="3136134046" sldId="296"/>
            <ac:spMk id="319" creationId="{27E56A32-30D4-8987-622D-9A789A76714A}"/>
          </ac:spMkLst>
        </pc:spChg>
        <pc:spChg chg="mod">
          <ac:chgData name="Michaela Mönter" userId="7c2a0341-63eb-454a-be55-cee78763ec1b" providerId="ADAL" clId="{95520C7D-5227-4DDA-8ACA-F40E5E780730}" dt="2025-05-15T07:36:28.153" v="950" actId="790"/>
          <ac:spMkLst>
            <pc:docMk/>
            <pc:sldMk cId="3136134046" sldId="296"/>
            <ac:spMk id="321" creationId="{2F7A28C3-FCC1-5C10-B7A2-E1BF97A27ABD}"/>
          </ac:spMkLst>
        </pc:spChg>
      </pc:sldChg>
      <pc:sldMasterChg chg="modSldLayout">
        <pc:chgData name="Michaela Mönter" userId="7c2a0341-63eb-454a-be55-cee78763ec1b" providerId="ADAL" clId="{95520C7D-5227-4DDA-8ACA-F40E5E780730}" dt="2025-05-15T06:48:15.997" v="420" actId="790"/>
        <pc:sldMasterMkLst>
          <pc:docMk/>
          <pc:sldMasterMk cId="0" sldId="2147483648"/>
        </pc:sldMasterMkLst>
        <pc:sldLayoutChg chg="modSp mod">
          <pc:chgData name="Michaela Mönter" userId="7c2a0341-63eb-454a-be55-cee78763ec1b" providerId="ADAL" clId="{95520C7D-5227-4DDA-8ACA-F40E5E780730}" dt="2025-05-13T12:53:50.755" v="346" actId="790"/>
          <pc:sldLayoutMkLst>
            <pc:docMk/>
            <pc:sldMasterMk cId="0" sldId="2147483648"/>
            <pc:sldLayoutMk cId="0" sldId="2147483652"/>
          </pc:sldLayoutMkLst>
          <pc:spChg chg="mod">
            <ac:chgData name="Michaela Mönter" userId="7c2a0341-63eb-454a-be55-cee78763ec1b" providerId="ADAL" clId="{95520C7D-5227-4DDA-8ACA-F40E5E780730}" dt="2025-05-13T12:53:50.755" v="346" actId="790"/>
            <ac:spMkLst>
              <pc:docMk/>
              <pc:sldMasterMk cId="0" sldId="2147483648"/>
              <pc:sldLayoutMk cId="0" sldId="2147483652"/>
              <ac:spMk id="35" creationId="{00000000-0000-0000-0000-000000000000}"/>
            </ac:spMkLst>
          </pc:spChg>
        </pc:sldLayoutChg>
        <pc:sldLayoutChg chg="modSp mod">
          <pc:chgData name="Michaela Mönter" userId="7c2a0341-63eb-454a-be55-cee78763ec1b" providerId="ADAL" clId="{95520C7D-5227-4DDA-8ACA-F40E5E780730}" dt="2025-05-15T06:47:45.571" v="378" actId="790"/>
          <pc:sldLayoutMkLst>
            <pc:docMk/>
            <pc:sldMasterMk cId="0" sldId="2147483648"/>
            <pc:sldLayoutMk cId="0" sldId="2147483653"/>
          </pc:sldLayoutMkLst>
          <pc:spChg chg="mod">
            <ac:chgData name="Michaela Mönter" userId="7c2a0341-63eb-454a-be55-cee78763ec1b" providerId="ADAL" clId="{95520C7D-5227-4DDA-8ACA-F40E5E780730}" dt="2025-05-15T06:47:45.571" v="378" actId="790"/>
            <ac:spMkLst>
              <pc:docMk/>
              <pc:sldMasterMk cId="0" sldId="2147483648"/>
              <pc:sldLayoutMk cId="0" sldId="2147483653"/>
              <ac:spMk id="42" creationId="{00000000-0000-0000-0000-000000000000}"/>
            </ac:spMkLst>
          </pc:spChg>
        </pc:sldLayoutChg>
        <pc:sldLayoutChg chg="modSp mod">
          <pc:chgData name="Michaela Mönter" userId="7c2a0341-63eb-454a-be55-cee78763ec1b" providerId="ADAL" clId="{95520C7D-5227-4DDA-8ACA-F40E5E780730}" dt="2025-05-15T06:48:15.997" v="420" actId="790"/>
          <pc:sldLayoutMkLst>
            <pc:docMk/>
            <pc:sldMasterMk cId="0" sldId="2147483648"/>
            <pc:sldLayoutMk cId="0" sldId="2147483655"/>
          </pc:sldLayoutMkLst>
          <pc:spChg chg="mod">
            <ac:chgData name="Michaela Mönter" userId="7c2a0341-63eb-454a-be55-cee78763ec1b" providerId="ADAL" clId="{95520C7D-5227-4DDA-8ACA-F40E5E780730}" dt="2025-05-15T06:48:15.997" v="420" actId="790"/>
            <ac:spMkLst>
              <pc:docMk/>
              <pc:sldMasterMk cId="0" sldId="2147483648"/>
              <pc:sldLayoutMk cId="0" sldId="2147483655"/>
              <ac:spMk id="5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43EFC28B-E57C-60A5-5071-90CDFA91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>
            <a:extLst>
              <a:ext uri="{FF2B5EF4-FFF2-40B4-BE49-F238E27FC236}">
                <a16:creationId xmlns:a16="http://schemas.microsoft.com/office/drawing/2014/main" id="{049068CF-BF17-F327-1A9A-0F4ECB3A6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>
            <a:extLst>
              <a:ext uri="{FF2B5EF4-FFF2-40B4-BE49-F238E27FC236}">
                <a16:creationId xmlns:a16="http://schemas.microsoft.com/office/drawing/2014/main" id="{9BB0193C-1878-A410-AA72-56F5A78E2D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>
            <a:extLst>
              <a:ext uri="{FF2B5EF4-FFF2-40B4-BE49-F238E27FC236}">
                <a16:creationId xmlns:a16="http://schemas.microsoft.com/office/drawing/2014/main" id="{00A0D9C0-0433-517D-B5DB-2BA11D2A57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8C9299C3-2969-3AE2-6FAD-B8D807B9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>
            <a:extLst>
              <a:ext uri="{FF2B5EF4-FFF2-40B4-BE49-F238E27FC236}">
                <a16:creationId xmlns:a16="http://schemas.microsoft.com/office/drawing/2014/main" id="{9624E53F-5015-D3DA-84F8-49C8483E35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2:notes">
            <a:extLst>
              <a:ext uri="{FF2B5EF4-FFF2-40B4-BE49-F238E27FC236}">
                <a16:creationId xmlns:a16="http://schemas.microsoft.com/office/drawing/2014/main" id="{4B0C83BB-54D5-395D-6982-22ACF65D0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9091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22FB0EF4-1956-1A9C-9F5E-AED1F0A3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>
            <a:extLst>
              <a:ext uri="{FF2B5EF4-FFF2-40B4-BE49-F238E27FC236}">
                <a16:creationId xmlns:a16="http://schemas.microsoft.com/office/drawing/2014/main" id="{243483F1-0716-F341-9E5E-AE1CF40D15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4:notes">
            <a:extLst>
              <a:ext uri="{FF2B5EF4-FFF2-40B4-BE49-F238E27FC236}">
                <a16:creationId xmlns:a16="http://schemas.microsoft.com/office/drawing/2014/main" id="{B604843B-DBFC-AA27-1746-310D324CAD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4:notes">
            <a:extLst>
              <a:ext uri="{FF2B5EF4-FFF2-40B4-BE49-F238E27FC236}">
                <a16:creationId xmlns:a16="http://schemas.microsoft.com/office/drawing/2014/main" id="{83665880-959C-CC34-390D-5F57BB6850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21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>
          <a:extLst>
            <a:ext uri="{FF2B5EF4-FFF2-40B4-BE49-F238E27FC236}">
              <a16:creationId xmlns:a16="http://schemas.microsoft.com/office/drawing/2014/main" id="{74AB0CEF-BDF6-0232-B622-90D6123C6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>
            <a:extLst>
              <a:ext uri="{FF2B5EF4-FFF2-40B4-BE49-F238E27FC236}">
                <a16:creationId xmlns:a16="http://schemas.microsoft.com/office/drawing/2014/main" id="{4ECE5088-E916-6DF0-C323-4C6E7E1E17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46:notes">
            <a:extLst>
              <a:ext uri="{FF2B5EF4-FFF2-40B4-BE49-F238E27FC236}">
                <a16:creationId xmlns:a16="http://schemas.microsoft.com/office/drawing/2014/main" id="{5A061C89-D27F-54BE-1944-965406F1D2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46:notes">
            <a:extLst>
              <a:ext uri="{FF2B5EF4-FFF2-40B4-BE49-F238E27FC236}">
                <a16:creationId xmlns:a16="http://schemas.microsoft.com/office/drawing/2014/main" id="{3D339994-5A9F-465B-6CE0-CE93E24083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773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 respuesta correcta es C</a:t>
            </a:r>
            <a:endParaRPr dirty="0"/>
          </a:p>
        </p:txBody>
      </p:sp>
      <p:sp>
        <p:nvSpPr>
          <p:cNvPr id="364" name="Google Shape;36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B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5" name="Google Shape;37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B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6" name="Google Shape;38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B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7" name="Google Shape;39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C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B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9" name="Google Shape;419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0" name="Google Shape;43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3" descr="Placeholde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3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4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3608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35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5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5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 y enviar dinero</a:t>
            </a:r>
            <a:endParaRPr lang="es-E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3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 y enviar dinero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7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7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37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54" name="Google Shape;54;p38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8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8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 y enviar dinero</a:t>
            </a:r>
            <a:endParaRPr lang="es-E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users-shopping-making-contactless-payment-with-smartwatch-smartwatch-payment-nfc-technology-nfc-payment-concept-pinkish-coral-bluevector-isolated-illustration_11669380.htm#fromView=search&amp;page=2&amp;position=21&amp;uuid=ca62bc55-6557-4c3c-91d7-bc04acbebc4a&amp;new_detail=tru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money-loss-concept-illustration_49682984.htm#fromView=search&amp;page=1&amp;position=15&amp;uuid=fd807c64-cc44-41c8-8050-8a503ccda0a5&amp;new_detail=tr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vector-flat-illustration-mobile-money-transfer-with-human-hands-holding-smartphone-with-credit-card-its-screen-safe-easy-payment-concept-flat-style-cartoon-illustration-vector_24076502.htm#fromView=search&amp;page=2&amp;position=13&amp;uuid=6ad7b2c8-1b5e-4870-92de-4577d26cfca1&amp;new_detail=tru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ayment-information-concept-illustration_8690533.htm#fromView=search&amp;page=1&amp;position=41&amp;uuid=7c15f96b-41ec-4889-b8cb-eb7f382673f3&amp;new_detail=tru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ayment-information-concept-illustration_8690533.htm#fromView=search&amp;page=1&amp;position=41&amp;uuid=7c15f96b-41ec-4889-b8cb-eb7f382673f3&amp;new_detail=tru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mobile-banking-concept-illustration_33025771.htm#fromView=search&amp;page=2&amp;position=26&amp;uuid=7c15f96b-41ec-4889-b8cb-eb7f382673f3&amp;new_detail=tru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hishing-account-concept-with-hacker-fishing-rod_7960378.htm#fromView=search&amp;page=2&amp;position=2&amp;uuid=a4f1df1f-f445-4978-9371-c12741a233b2&amp;new_detail=tru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usiness-people-using-computers-closing-deal-online-cartoon-illustration_12698354.htm#fromView=search&amp;page=5&amp;position=48&amp;uuid=a4f1df1f-f445-4978-9371-c12741a233b2&amp;new_detail=tr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flat-safer-internet-day-illustration_133748223.htm#fromView=search&amp;page=1&amp;position=2&amp;uuid=c6793280-7d94-43d5-b35d-4b588b9bd2fc&amp;new_detail=tru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money-transfer-abstract-concept-illustration_11668736.htm#fromView=search&amp;page=4&amp;position=10&amp;uuid=7c87db55-935b-46c4-9aad-edf6e2e23121&amp;new_detail=tru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open-banking-data-access-financial-services-mobile-payment-app-development-api-technology-web-developers-designing-banking-platforms-vector-isolated-concept-metaphor-illustration_12083552.htm#fromView=search&amp;page=13&amp;position=18&amp;uuid=7c87db55-935b-46c4-9aad-edf6e2e23121&amp;new_detail=tru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open-banking-data-access-financial-services-mobile-payment-app-development-api-technology-web-developers-designing-banking-platforms-vector-isolated-concept-metaphor-illustration_12083552.htm#fromView=search&amp;page=13&amp;position=18&amp;uuid=7c87db55-935b-46c4-9aad-edf6e2e23121&amp;new_detail=tru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targeted-delivery-express-service-shipment-address-shipping-convenient-paid-service-deliveryman-addressee-cartoon-characters_12084766.htm#fromView=search&amp;page=5&amp;position=38&amp;uuid=afc33018-b59a-4ae2-8b00-1871b00e3b9e&amp;new_detail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hyperlink" Target="https://www.freepik.com/free-vector/payment-card-electronic-funds-transfer-colorful-cartoon-characters-holding-plastic-credit-card-banking-credit-deposit-contactless-payment-system-vector-isolated-concept-metaphor-illustration_12083520.htm#fromView=search&amp;page=1&amp;position=0&amp;uuid=df20e1a8-0bac-418e-a7c9-f879c4b2b06c&amp;new_detail=true" TargetMode="External"/><Relationship Id="rId4" Type="http://schemas.openxmlformats.org/officeDocument/2006/relationships/hyperlink" Target="http://www.freepik.com/free-vector/people-using-search-box-query-engine-giving-result_11235806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free-vector/open-banking-data-access-financial-services-mobile-payment-app-development-api-technology-web-developers-designing-banking-platforms_10782817.htm#fromView=search&amp;page=1&amp;position=29&amp;uuid=aec2bc3c-ae28-4fb1-a6ed-64a563cc4981&amp;new_detail=true" TargetMode="Externa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e-wallet-money-transfer-concept-mobile-wallet-internet-banking-e-wallet-credit-card-mobile-app-accounting-investments-safe-online-internet-transaction-vector-illustration_21586028.htm#fromView=search&amp;page=1&amp;position=30&amp;uuid=da2ff86f-d1d2-47aa-8e34-30166ce27d65&amp;new_detail=tr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cryptocurrency-concept-with-symbol_20059352.htm#fromView=search&amp;page=1&amp;position=32&amp;uuid=ca62bc55-6557-4c3c-91d7-bc04acbebc4a&amp;new_detail=tr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5075" t="11272" r="59637" b="11616"/>
          <a:stretch/>
        </p:blipFill>
        <p:spPr>
          <a:xfrm>
            <a:off x="442240" y="5731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6222050" y="2864579"/>
            <a:ext cx="5902194" cy="233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Recibir y enviar dinero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-9768" y="3727493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8928" y="2509416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972569" y="6246217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Calibri"/>
              <a:buNone/>
            </a:pPr>
            <a:r>
              <a:rPr lang="en-US" sz="111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  <a:endParaRPr sz="111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11348252" cy="48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ct val="117647"/>
              <a:buNone/>
            </a:pPr>
            <a:r>
              <a:rPr lang="es-ES" noProof="0" dirty="0"/>
              <a:t>Las transferencias digitales de dinero revolucionan la forma en que los particulares gestionan sus finanzas al ofrecer soluciones seguras, eficaces y rápidas para enviar y recibir dinero. Reemplazan la necesidad de efectivo físico, reduciendo los riesgos de robo o pérdida, y permiten a los usuarios realizar transacciones desde la comodidad de sus hogares.... Además, proporcionan registros detallados de cada transacción, lo que facilita el seguimiento y la verificación de la responsabilidad financiera. </a:t>
            </a: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ct val="117647"/>
              <a:buNone/>
            </a:pPr>
            <a:r>
              <a:rPr lang="es-ES" b="1" noProof="0" dirty="0"/>
              <a:t>Principales ventajas de las transferencias digitales:</a:t>
            </a:r>
          </a:p>
          <a:p>
            <a:pPr marL="685800" lvl="1" indent="-228599" algn="l" rtl="0">
              <a:lnSpc>
                <a:spcPct val="100000"/>
              </a:lnSpc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s-ES" sz="2400" b="1" noProof="0" dirty="0"/>
              <a:t>Comodidad: </a:t>
            </a:r>
            <a:r>
              <a:rPr lang="es-ES" sz="2400" noProof="0" dirty="0"/>
              <a:t>Realizar transacciones en cualquier momento y lugar.</a:t>
            </a:r>
            <a:endParaRPr lang="es-ES" noProof="0" dirty="0"/>
          </a:p>
          <a:p>
            <a:pPr marL="685800" lvl="1" indent="-228599" algn="l" rtl="0">
              <a:lnSpc>
                <a:spcPct val="100000"/>
              </a:lnSpc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s-ES" sz="2400" b="1" noProof="0" dirty="0"/>
              <a:t>Rapidez: </a:t>
            </a:r>
            <a:r>
              <a:rPr lang="es-ES" sz="2400" noProof="0" dirty="0"/>
              <a:t>transferencias de dinero entre cuentas inmediatas o casi instantáneas.</a:t>
            </a:r>
            <a:endParaRPr lang="es-ES" noProof="0" dirty="0"/>
          </a:p>
          <a:p>
            <a:pPr marL="685800" lvl="1" indent="-228599" algn="l" rtl="0">
              <a:lnSpc>
                <a:spcPct val="100000"/>
              </a:lnSpc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s-ES" sz="2400" b="1" noProof="0" dirty="0"/>
              <a:t>Seguridad: </a:t>
            </a:r>
            <a:r>
              <a:rPr lang="es-ES" sz="2400" noProof="0" dirty="0"/>
              <a:t>La autenticación en varios pasos y el cifrado protegen los fondos.</a:t>
            </a:r>
            <a:endParaRPr lang="es-ES" noProof="0" dirty="0"/>
          </a:p>
          <a:p>
            <a:pPr marL="685800" lvl="1" indent="-228599" algn="l" rtl="0">
              <a:lnSpc>
                <a:spcPct val="100000"/>
              </a:lnSpc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s-ES" sz="2400" b="1" noProof="0" dirty="0"/>
              <a:t>Mantenimiento de registros: </a:t>
            </a:r>
            <a:r>
              <a:rPr lang="es-ES" sz="2400" noProof="0" dirty="0"/>
              <a:t>Acceder a historiales detallados de transacciones para una mejor gestión financiera.</a:t>
            </a:r>
            <a:endParaRPr lang="es-ES" noProof="0" dirty="0"/>
          </a:p>
          <a:p>
            <a:pPr marL="685800" lvl="1" indent="-228599" algn="l" rtl="0">
              <a:lnSpc>
                <a:spcPct val="100000"/>
              </a:lnSpc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s-ES" sz="2400" b="1" noProof="0" dirty="0"/>
              <a:t>Rentabilidad: </a:t>
            </a:r>
            <a:r>
              <a:rPr lang="es-ES" sz="2400" noProof="0" dirty="0"/>
              <a:t>Comisiones más bajas en comparación con métodos tradicionales como giros bancarios o giros postales.</a:t>
            </a:r>
            <a:endParaRPr lang="es-ES" noProof="0" dirty="0"/>
          </a:p>
        </p:txBody>
      </p:sp>
      <p:sp>
        <p:nvSpPr>
          <p:cNvPr id="180" name="Google Shape;180;p8"/>
          <p:cNvSpPr txBox="1"/>
          <p:nvPr/>
        </p:nvSpPr>
        <p:spPr>
          <a:xfrm>
            <a:off x="55799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Papel de las transferencias digitales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78022BD2-4225-BEA3-BF1A-306FF4EE40C1}"/>
              </a:ext>
            </a:extLst>
          </p:cNvPr>
          <p:cNvSpPr/>
          <p:nvPr/>
        </p:nvSpPr>
        <p:spPr>
          <a:xfrm>
            <a:off x="7801337" y="0"/>
            <a:ext cx="438503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4.2 Introducción a las transferencias monetarias digitales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Ejemplos de transferencias digitales</a:t>
            </a:r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558000" y="2241158"/>
            <a:ext cx="10414800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/>
              <a:t>Enviar dinero a familiares o amigos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/>
              <a:t>Pago de servicios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/>
              <a:t>Percibir una pensión o ayuda económica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/>
              <a:t>Compras en línea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/>
              <a:t>Dividir las facturas con los amigos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/>
              <a:t>Donaciones a causas</a:t>
            </a:r>
            <a:endParaRPr sz="2800" dirty="0"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940" y="1738563"/>
            <a:ext cx="5357060" cy="357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/>
          <p:nvPr/>
        </p:nvSpPr>
        <p:spPr>
          <a:xfrm>
            <a:off x="9846037" y="6467171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vectorjuice en Freepik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D0879E25-4052-F27F-8712-023CA91FC6EE}"/>
              </a:ext>
            </a:extLst>
          </p:cNvPr>
          <p:cNvSpPr/>
          <p:nvPr/>
        </p:nvSpPr>
        <p:spPr>
          <a:xfrm>
            <a:off x="7477246" y="0"/>
            <a:ext cx="470913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4.2 Introducción a las transferencias monetarias digitales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351C796C-1486-1EAB-52C0-86528A2D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>
            <a:extLst>
              <a:ext uri="{FF2B5EF4-FFF2-40B4-BE49-F238E27FC236}">
                <a16:creationId xmlns:a16="http://schemas.microsoft.com/office/drawing/2014/main" id="{66270862-37D2-E93A-8778-447063E19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Competencias básicas para las transferencias digitales de dinero (1/2)</a:t>
            </a:r>
          </a:p>
        </p:txBody>
      </p:sp>
      <p:sp>
        <p:nvSpPr>
          <p:cNvPr id="197" name="Google Shape;197;p11">
            <a:extLst>
              <a:ext uri="{FF2B5EF4-FFF2-40B4-BE49-F238E27FC236}">
                <a16:creationId xmlns:a16="http://schemas.microsoft.com/office/drawing/2014/main" id="{08D8F008-9CDC-9EEB-86C6-B27E01B14B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10518973" cy="474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+mj-lt"/>
              <a:buAutoNum type="arabicPeriod"/>
            </a:pPr>
            <a:r>
              <a:rPr lang="es-ES" b="1" noProof="0" dirty="0">
                <a:solidFill>
                  <a:srgbClr val="404040"/>
                </a:solidFill>
              </a:rPr>
              <a:t>Utilizar un dispositivo móvil o un ordenador: </a:t>
            </a:r>
            <a:r>
              <a:rPr lang="es-ES" noProof="0" dirty="0">
                <a:solidFill>
                  <a:srgbClr val="404040"/>
                </a:solidFill>
              </a:rPr>
              <a:t>Saber manejar un smartphone, una tableta o un ordenador para acceder a aplicaciones o sitios web.</a:t>
            </a:r>
            <a:endParaRPr lang="es-ES" noProof="0" dirty="0"/>
          </a:p>
          <a:p>
            <a:pPr marL="5715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+mj-lt"/>
              <a:buAutoNum type="arabicPeriod"/>
            </a:pPr>
            <a:r>
              <a:rPr lang="es-ES" b="1" noProof="0" dirty="0">
                <a:solidFill>
                  <a:srgbClr val="404040"/>
                </a:solidFill>
              </a:rPr>
              <a:t>Rellenar formularios: </a:t>
            </a:r>
            <a:r>
              <a:rPr lang="es-ES" noProof="0" dirty="0">
                <a:solidFill>
                  <a:srgbClr val="404040"/>
                </a:solidFill>
              </a:rPr>
              <a:t>Introducir con precisión los datos necesarios, como el IBAN, el nombre del destinatario y el importe del pago.</a:t>
            </a:r>
            <a:endParaRPr lang="es-ES" noProof="0" dirty="0"/>
          </a:p>
          <a:p>
            <a:pPr marL="5715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+mj-lt"/>
              <a:buAutoNum type="arabicPeriod"/>
            </a:pPr>
            <a:r>
              <a:rPr lang="es-ES" b="1" noProof="0" dirty="0">
                <a:solidFill>
                  <a:srgbClr val="404040"/>
                </a:solidFill>
              </a:rPr>
              <a:t>Navegar por aplicaciones o sitios web: </a:t>
            </a:r>
            <a:r>
              <a:rPr lang="es-ES" noProof="0" dirty="0">
                <a:solidFill>
                  <a:srgbClr val="404040"/>
                </a:solidFill>
              </a:rPr>
              <a:t>Aprender a abrir, iniciar sesión y explorar aplicaciones de transferencia de dinero o sitios web bancarios.</a:t>
            </a:r>
            <a:endParaRPr lang="es-ES" noProof="0" dirty="0"/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524AAE93-58F2-298A-3361-DC125CF57CE6}"/>
              </a:ext>
            </a:extLst>
          </p:cNvPr>
          <p:cNvSpPr/>
          <p:nvPr/>
        </p:nvSpPr>
        <p:spPr>
          <a:xfrm>
            <a:off x="7778187" y="0"/>
            <a:ext cx="440818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4.2 Introducción a las transferencias monetarias digitales</a:t>
            </a:r>
          </a:p>
        </p:txBody>
      </p:sp>
    </p:spTree>
    <p:extLst>
      <p:ext uri="{BB962C8B-B14F-4D97-AF65-F5344CB8AC3E}">
        <p14:creationId xmlns:p14="http://schemas.microsoft.com/office/powerpoint/2010/main" val="4270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Conocimientos básicos para las transferencias digitales de dinero (2/2)</a:t>
            </a:r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10426375" cy="474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+mj-lt"/>
              <a:buAutoNum type="arabicPeriod" startAt="4"/>
            </a:pPr>
            <a:r>
              <a:rPr lang="es-ES" b="1" noProof="0" dirty="0">
                <a:solidFill>
                  <a:srgbClr val="404040"/>
                </a:solidFill>
              </a:rPr>
              <a:t>Comprender los pasos de seguridad: </a:t>
            </a:r>
            <a:r>
              <a:rPr lang="es-ES" noProof="0" dirty="0">
                <a:solidFill>
                  <a:srgbClr val="404040"/>
                </a:solidFill>
              </a:rPr>
              <a:t>Utiliza PIN, contraseñas y códigos SMS para realizar transacciones seguras.</a:t>
            </a:r>
            <a:endParaRPr lang="es-ES" noProof="0" dirty="0"/>
          </a:p>
          <a:p>
            <a:pPr marL="5715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+mj-lt"/>
              <a:buAutoNum type="arabicPeriod" startAt="4"/>
            </a:pPr>
            <a:r>
              <a:rPr lang="es-ES" b="1" noProof="0" dirty="0">
                <a:solidFill>
                  <a:srgbClr val="404040"/>
                </a:solidFill>
              </a:rPr>
              <a:t>Consultar el historial de transacciones: </a:t>
            </a:r>
            <a:r>
              <a:rPr lang="es-ES" noProof="0" dirty="0">
                <a:solidFill>
                  <a:srgbClr val="404040"/>
                </a:solidFill>
              </a:rPr>
              <a:t>Localizar y revisar transacciones pasadas para confirmar pagos o recibos.</a:t>
            </a:r>
            <a:endParaRPr lang="es-ES" noProof="0" dirty="0"/>
          </a:p>
          <a:p>
            <a:pPr marL="5715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+mj-lt"/>
              <a:buAutoNum type="arabicPeriod" startAt="4"/>
            </a:pPr>
            <a:r>
              <a:rPr lang="es-ES" b="1" noProof="0" dirty="0">
                <a:solidFill>
                  <a:srgbClr val="404040"/>
                </a:solidFill>
              </a:rPr>
              <a:t>Comunicar la información con claridad: </a:t>
            </a:r>
            <a:r>
              <a:rPr lang="es-ES" noProof="0" dirty="0">
                <a:solidFill>
                  <a:srgbClr val="404040"/>
                </a:solidFill>
              </a:rPr>
              <a:t>Facilitar y solicitar datos precisos, como el IBAN o las referencias de las operaciones, para evitar errores.</a:t>
            </a:r>
            <a:endParaRPr lang="es-ES" noProof="0" dirty="0"/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7BF26895-A968-B22B-2C13-6F029F24A8AA}"/>
              </a:ext>
            </a:extLst>
          </p:cNvPr>
          <p:cNvSpPr/>
          <p:nvPr/>
        </p:nvSpPr>
        <p:spPr>
          <a:xfrm>
            <a:off x="7743463" y="0"/>
            <a:ext cx="444291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4.2 Introducción a las transferencias monetarias digitales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¿Qué puede fallar en las transferencias digitales?</a:t>
            </a:r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558000" y="2241158"/>
            <a:ext cx="10414800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noProof="0" dirty="0"/>
              <a:t>Introducir información incorrecta</a:t>
            </a:r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noProof="0" dirty="0"/>
              <a:t>Caer en las estafas</a:t>
            </a:r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noProof="0" dirty="0"/>
              <a:t>Prácticas de seguridad deficientes</a:t>
            </a:r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noProof="0" dirty="0"/>
              <a:t>Problemas de conectividad a Internet</a:t>
            </a:r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noProof="0" dirty="0"/>
              <a:t>Uso de aplicaciones o software obsoletos</a:t>
            </a:r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noProof="0" dirty="0"/>
              <a:t>No entender las comisiones o los tipos de cambio</a:t>
            </a:r>
          </a:p>
          <a:p>
            <a:pPr marL="4572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s-ES" sz="2800" noProof="0" dirty="0"/>
          </a:p>
        </p:txBody>
      </p:sp>
      <p:sp>
        <p:nvSpPr>
          <p:cNvPr id="207" name="Google Shape;207;p39"/>
          <p:cNvSpPr txBox="1"/>
          <p:nvPr/>
        </p:nvSpPr>
        <p:spPr>
          <a:xfrm>
            <a:off x="9846037" y="6467171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storyset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3312" y="1524922"/>
            <a:ext cx="4661264" cy="4661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29CEAC5A-7E4E-668B-B509-BD2BD2EBC4B8}"/>
              </a:ext>
            </a:extLst>
          </p:cNvPr>
          <p:cNvSpPr/>
          <p:nvPr/>
        </p:nvSpPr>
        <p:spPr>
          <a:xfrm>
            <a:off x="7859210" y="0"/>
            <a:ext cx="432716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4.2 Introducción a las transferencias monetarias digitales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Unidad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Comprender los formularios y campos de datos obligatorios</a:t>
            </a:r>
            <a:endParaRPr dirty="0"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Objetivos</a:t>
            </a:r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6442937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Al finalizar esta unidad, sabrás: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/>
              <a:t>Identificar los campos de datos clave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/>
              <a:t>Garantizar la precisión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/>
              <a:t>Reconocer los campos obligatorios frente a los opcionales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/>
              <a:t>Verificar la información proporcionada por otros</a:t>
            </a: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8874034" y="6574524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chanwity281 en Freepik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0555" y="1973178"/>
            <a:ext cx="4982763" cy="380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Campos de datos clave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11181155" cy="489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b="1" noProof="0" dirty="0"/>
              <a:t>IBAN (número internacional de cuenta bancaria)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160"/>
              <a:buChar char="▪"/>
            </a:pPr>
            <a:r>
              <a:rPr lang="es-ES" noProof="0" dirty="0"/>
              <a:t>Un código único que identifica la cuenta bancaria del destinatario.</a:t>
            </a:r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160"/>
              <a:buChar char="▪"/>
            </a:pPr>
            <a:r>
              <a:rPr lang="es-ES" noProof="0" dirty="0"/>
              <a:t>Esencial para garantizar que el dinero llega al destino correcto.</a:t>
            </a:r>
          </a:p>
          <a:p>
            <a:pPr marL="3429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b="1" noProof="0" dirty="0"/>
              <a:t>Nombre de usuario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160"/>
              <a:buChar char="▪"/>
            </a:pPr>
            <a:r>
              <a:rPr lang="es-ES" noProof="0" dirty="0"/>
              <a:t>El nombre de la persona que recibe el dinero.</a:t>
            </a:r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160"/>
              <a:buChar char="▪"/>
            </a:pPr>
            <a:r>
              <a:rPr lang="es-ES" noProof="0" dirty="0"/>
              <a:t>Ayuda a confirmar la identidad del destinatario.</a:t>
            </a:r>
          </a:p>
          <a:p>
            <a:pPr marL="3429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b="1" noProof="0" dirty="0"/>
              <a:t>Número de teléfono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160"/>
              <a:buChar char="▪"/>
            </a:pPr>
            <a:r>
              <a:rPr lang="es-ES" noProof="0" dirty="0"/>
              <a:t>Se utiliza para determinadas aplicaciones de pago o como paso adicional de verificación.</a:t>
            </a:r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160"/>
              <a:buChar char="▪"/>
            </a:pPr>
            <a:r>
              <a:rPr lang="es-ES" noProof="0" dirty="0"/>
              <a:t>Garantiza transacciones seguras y precisas</a:t>
            </a:r>
          </a:p>
          <a:p>
            <a:pPr marL="3429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s-ES" b="1" noProof="0" dirty="0"/>
              <a:t>Datos de pago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160"/>
              <a:buChar char="▪"/>
            </a:pPr>
            <a:r>
              <a:rPr lang="es-ES" noProof="0" dirty="0"/>
              <a:t>Una breve nota que describa el propósito de la transferencia (por ejemplo, "Regalo para el nieto")</a:t>
            </a:r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160"/>
              <a:buChar char="▪"/>
            </a:pPr>
            <a:r>
              <a:rPr lang="es-ES" noProof="0" dirty="0"/>
              <a:t>Ayuda tanto al remitente como al destinatario a realizar un seguimiento de la transacción.</a:t>
            </a: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1A7404DA-15DA-946A-C38B-605D31BE1823}"/>
              </a:ext>
            </a:extLst>
          </p:cNvPr>
          <p:cNvSpPr/>
          <p:nvPr/>
        </p:nvSpPr>
        <p:spPr>
          <a:xfrm>
            <a:off x="7292052" y="0"/>
            <a:ext cx="489432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4.3 Comprender los formularios y los campos de datos obligatorios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2499" y="1582783"/>
            <a:ext cx="4032718" cy="4032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Consejos para garantizar la precisión de las transferencias digitales (1/2)</a:t>
            </a:r>
            <a:endParaRPr dirty="0"/>
          </a:p>
        </p:txBody>
      </p:sp>
      <p:sp>
        <p:nvSpPr>
          <p:cNvPr id="233" name="Google Shape;233;p12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8227187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ct val="117647"/>
              <a:buChar char="▪"/>
            </a:pPr>
            <a:r>
              <a:rPr lang="es-ES" b="1" noProof="0" dirty="0"/>
              <a:t>No utilices redes </a:t>
            </a:r>
            <a:r>
              <a:rPr lang="es-ES" b="1" noProof="0" dirty="0" err="1"/>
              <a:t>Wi</a:t>
            </a:r>
            <a:r>
              <a:rPr lang="es-ES" b="1" noProof="0" dirty="0"/>
              <a:t>-Fi públicas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Utiliza redes seguras o datos móviles para evitar el acceso no autorizado a tus datos.</a:t>
            </a:r>
            <a:endParaRPr lang="es-ES" b="1" noProof="0" dirty="0"/>
          </a:p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ct val="117647"/>
              <a:buChar char="▪"/>
            </a:pPr>
            <a:r>
              <a:rPr lang="es-ES" b="1" noProof="0" dirty="0"/>
              <a:t>Comprueba toda la información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Verificar el IBAN, el nombre de usuario, el número de teléfono y los datos de pago</a:t>
            </a:r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Incluso un pequeño error tipográfico puede enviar dinero a la cuenta equivocada</a:t>
            </a:r>
          </a:p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ct val="117647"/>
              <a:buChar char="▪"/>
            </a:pPr>
            <a:r>
              <a:rPr lang="es-ES" b="1" noProof="0" dirty="0"/>
              <a:t>Verificación cruzada con el destinatario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Pida al destinatario que confirme los datos, especialmente en el caso de transacciones nuevas.</a:t>
            </a:r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Guarda los datos verificados para utilizarlos en el futuro de forma segura</a:t>
            </a:r>
          </a:p>
          <a:p>
            <a:pPr marL="685800" lvl="1" indent="-91440" algn="l" rtl="0">
              <a:lnSpc>
                <a:spcPct val="100000"/>
              </a:lnSpc>
              <a:spcAft>
                <a:spcPts val="600"/>
              </a:spcAft>
              <a:buSzPct val="115508"/>
              <a:buNone/>
            </a:pPr>
            <a:endParaRPr dirty="0"/>
          </a:p>
        </p:txBody>
      </p:sp>
      <p:sp>
        <p:nvSpPr>
          <p:cNvPr id="234" name="Google Shape;234;p12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7985760" y="6310144"/>
            <a:ext cx="382160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storyset en Freepik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BA2AC4BB-CECC-BAC8-CA3A-BCDD56076DF3}"/>
              </a:ext>
            </a:extLst>
          </p:cNvPr>
          <p:cNvSpPr/>
          <p:nvPr/>
        </p:nvSpPr>
        <p:spPr>
          <a:xfrm>
            <a:off x="7315200" y="0"/>
            <a:ext cx="487117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4.3 Comprender los formularios y los campos de datos obligatorios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A2D63642-9C70-FFB2-14FB-6DF76CD5D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>
            <a:extLst>
              <a:ext uri="{FF2B5EF4-FFF2-40B4-BE49-F238E27FC236}">
                <a16:creationId xmlns:a16="http://schemas.microsoft.com/office/drawing/2014/main" id="{0B545612-3A84-F28D-2392-CF281AC667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658" y="1581790"/>
            <a:ext cx="4032718" cy="4032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>
            <a:extLst>
              <a:ext uri="{FF2B5EF4-FFF2-40B4-BE49-F238E27FC236}">
                <a16:creationId xmlns:a16="http://schemas.microsoft.com/office/drawing/2014/main" id="{B44E6392-7F4A-CC6D-7425-04B650634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Consejos para garantizar la precisión de las transferencias digitales (2/2)</a:t>
            </a:r>
          </a:p>
        </p:txBody>
      </p:sp>
      <p:sp>
        <p:nvSpPr>
          <p:cNvPr id="233" name="Google Shape;233;p12">
            <a:extLst>
              <a:ext uri="{FF2B5EF4-FFF2-40B4-BE49-F238E27FC236}">
                <a16:creationId xmlns:a16="http://schemas.microsoft.com/office/drawing/2014/main" id="{BFEA161B-8785-28DA-B664-D820FCDAD1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8333453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ct val="117647"/>
              <a:buChar char="▪"/>
            </a:pPr>
            <a:r>
              <a:rPr lang="es-ES" b="1" noProof="0" dirty="0"/>
              <a:t>Tómate tu tiempo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No tengas prisas al introducir los datos.</a:t>
            </a:r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La calma reduce la posibilidad de errores</a:t>
            </a:r>
          </a:p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ct val="117647"/>
              <a:buChar char="▪"/>
            </a:pPr>
            <a:r>
              <a:rPr lang="es-ES" b="1" noProof="0" dirty="0"/>
              <a:t>Cuidado con la función de autocompletar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A veces el móvil te propone una redacción en el mismo momento que empiezas a escribir, porque predice lo que quieres escribir</a:t>
            </a:r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Asegúrate de que la información guardada es correcta antes de utilizar las funciones de autocompletar.</a:t>
            </a:r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Actualiza los datos obsoletos de tu aplicación o cuenta.</a:t>
            </a:r>
          </a:p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ct val="117647"/>
              <a:buChar char="▪"/>
            </a:pPr>
            <a:r>
              <a:rPr lang="es-ES" b="1" noProof="0" dirty="0"/>
              <a:t>Revisar la pantalla de confirmación</a:t>
            </a:r>
            <a:endParaRPr lang="es-ES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Comprueba el resumen final de la transacción antes de enviarla</a:t>
            </a:r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ct val="115508"/>
              <a:buChar char="▪"/>
            </a:pPr>
            <a:r>
              <a:rPr lang="es-ES" noProof="0" dirty="0"/>
              <a:t>Presta atención al nombre del destinatario y a la cantidad a enviar.</a:t>
            </a:r>
          </a:p>
          <a:p>
            <a:pPr marL="685800" lvl="1" indent="-91440" algn="l" rtl="0">
              <a:lnSpc>
                <a:spcPct val="100000"/>
              </a:lnSpc>
              <a:spcAft>
                <a:spcPts val="600"/>
              </a:spcAft>
              <a:buSzPct val="115508"/>
              <a:buNone/>
            </a:pPr>
            <a:endParaRPr lang="es-ES" noProof="0" dirty="0"/>
          </a:p>
          <a:p>
            <a:pPr marL="685800" lvl="1" indent="-91440" algn="l" rtl="0">
              <a:lnSpc>
                <a:spcPct val="100000"/>
              </a:lnSpc>
              <a:spcAft>
                <a:spcPts val="600"/>
              </a:spcAft>
              <a:buSzPct val="115508"/>
              <a:buNone/>
            </a:pPr>
            <a:endParaRPr lang="es-ES" noProof="0" dirty="0"/>
          </a:p>
        </p:txBody>
      </p:sp>
      <p:sp>
        <p:nvSpPr>
          <p:cNvPr id="234" name="Google Shape;234;p12">
            <a:extLst>
              <a:ext uri="{FF2B5EF4-FFF2-40B4-BE49-F238E27FC236}">
                <a16:creationId xmlns:a16="http://schemas.microsoft.com/office/drawing/2014/main" id="{4D480AE8-D934-C0C7-CD84-6BAC8DA08B89}"/>
              </a:ext>
            </a:extLst>
          </p:cNvPr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s-ES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>
            <a:extLst>
              <a:ext uri="{FF2B5EF4-FFF2-40B4-BE49-F238E27FC236}">
                <a16:creationId xmlns:a16="http://schemas.microsoft.com/office/drawing/2014/main" id="{D3407C19-F712-E118-84C2-3C1BA6399520}"/>
              </a:ext>
            </a:extLst>
          </p:cNvPr>
          <p:cNvSpPr txBox="1"/>
          <p:nvPr/>
        </p:nvSpPr>
        <p:spPr>
          <a:xfrm>
            <a:off x="7985760" y="6310144"/>
            <a:ext cx="382160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storyset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3718E10C-BA25-AE7C-8734-655E49E45543}"/>
              </a:ext>
            </a:extLst>
          </p:cNvPr>
          <p:cNvSpPr/>
          <p:nvPr/>
        </p:nvSpPr>
        <p:spPr>
          <a:xfrm>
            <a:off x="7234178" y="0"/>
            <a:ext cx="4952198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4.3 Comprender los formularios y los campos de datos obligatorios</a:t>
            </a:r>
          </a:p>
        </p:txBody>
      </p:sp>
    </p:spTree>
    <p:extLst>
      <p:ext uri="{BB962C8B-B14F-4D97-AF65-F5344CB8AC3E}">
        <p14:creationId xmlns:p14="http://schemas.microsoft.com/office/powerpoint/2010/main" val="155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42" y="1741715"/>
            <a:ext cx="4517572" cy="4517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Unidad 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Aplicaciones para enviar y recibir dinero</a:t>
            </a:r>
            <a:endParaRPr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Objetivos</a:t>
            </a:r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218186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Al finalizar esta unidad, sabrás: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/>
              <a:t>Reconocer las aplicaciones más utilizadas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/>
              <a:t>Comprender las funciones de la aplicación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/>
              <a:t>Instalar y configurar aplicaciones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/>
              <a:t>Comparar opciones de aplicaciones</a:t>
            </a:r>
            <a:endParaRPr sz="2000">
              <a:highlight>
                <a:srgbClr val="FFFF00"/>
              </a:highlight>
            </a:endParaRPr>
          </a:p>
        </p:txBody>
      </p:sp>
      <p:sp>
        <p:nvSpPr>
          <p:cNvPr id="245" name="Google Shape;245;p41"/>
          <p:cNvSpPr txBox="1"/>
          <p:nvPr/>
        </p:nvSpPr>
        <p:spPr>
          <a:xfrm>
            <a:off x="8874034" y="6574524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storyset en Freepik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0" y="2556925"/>
            <a:ext cx="34853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5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Socios</a:t>
            </a:r>
            <a:endParaRPr sz="5400" b="1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4438" y="244869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2"/>
          <p:cNvCxnSpPr/>
          <p:nvPr/>
        </p:nvCxnSpPr>
        <p:spPr>
          <a:xfrm flipH="1">
            <a:off x="1855304" y="0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Eslovenia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AUXNTIC ASSOCIATION, Francia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Niciodata Singur - Prietenii Varstnicilor, Rumanía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646126" y="6242982"/>
            <a:ext cx="38118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Gesmed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Comunitat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Valenciana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España</a:t>
            </a:r>
            <a:endParaRPr sz="1600" b="0" i="0" u="none" strike="noStrike" cap="none" dirty="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Four Change, Rumanía</a:t>
            </a:r>
            <a:endParaRPr sz="2000" b="0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GUnet, Grecia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09414" y="1097992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2"/>
          <p:cNvCxnSpPr/>
          <p:nvPr/>
        </p:nvCxnSpPr>
        <p:spPr>
          <a:xfrm flipH="1">
            <a:off x="1909382" y="-4912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20752" y="665948"/>
            <a:ext cx="3048324" cy="113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>
          <a:extLst>
            <a:ext uri="{FF2B5EF4-FFF2-40B4-BE49-F238E27FC236}">
              <a16:creationId xmlns:a16="http://schemas.microsoft.com/office/drawing/2014/main" id="{18180423-3D6A-F0BD-424D-2B83F91F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>
            <a:extLst>
              <a:ext uri="{FF2B5EF4-FFF2-40B4-BE49-F238E27FC236}">
                <a16:creationId xmlns:a16="http://schemas.microsoft.com/office/drawing/2014/main" id="{A9174945-8E53-4C67-3832-9DC02CEC1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Aplicaciones más utilizadas para enviar y recibir dinero en España</a:t>
            </a:r>
          </a:p>
        </p:txBody>
      </p:sp>
      <p:sp>
        <p:nvSpPr>
          <p:cNvPr id="252" name="Google Shape;252;p14">
            <a:extLst>
              <a:ext uri="{FF2B5EF4-FFF2-40B4-BE49-F238E27FC236}">
                <a16:creationId xmlns:a16="http://schemas.microsoft.com/office/drawing/2014/main" id="{39071C51-38A9-C5E5-9839-9B0B8F682B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11059692" cy="465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s-ES" sz="2000" noProof="0" dirty="0"/>
              <a:t>BIZUM - </a:t>
            </a:r>
            <a:r>
              <a:rPr lang="es-ES" sz="2000" noProof="0" dirty="0" err="1"/>
              <a:t>Bizum</a:t>
            </a:r>
            <a:r>
              <a:rPr lang="es-ES" sz="2000" noProof="0" dirty="0"/>
              <a:t> es un servicio gratuito de pagos que puedes usar a través de la app de tu banco. </a:t>
            </a:r>
            <a:r>
              <a:rPr lang="es-ES" sz="2000" noProof="0" dirty="0" err="1"/>
              <a:t>Bizum</a:t>
            </a:r>
            <a:r>
              <a:rPr lang="es-ES" sz="2000" noProof="0" dirty="0"/>
              <a:t> permite enviar y recibir dinero entre particulares, pagar online desde la web de un comercio o realizar donaciones a ONG. Solo necesitas el número de teléfono para realizar pagos y recibir dinero al momento.</a:t>
            </a:r>
          </a:p>
          <a:p>
            <a:pPr marL="342900" lvl="0" indent="-342900" algn="just" rtl="0">
              <a:lnSpc>
                <a:spcPct val="120000"/>
              </a:lnSpc>
              <a:spcAft>
                <a:spcPts val="600"/>
              </a:spcAft>
              <a:buSzPct val="100000"/>
              <a:buChar char="▪"/>
            </a:pPr>
            <a:r>
              <a:rPr lang="es-ES" sz="2000" noProof="0" dirty="0" err="1"/>
              <a:t>Revolut</a:t>
            </a:r>
            <a:r>
              <a:rPr lang="es-ES" sz="2000" noProof="0" dirty="0"/>
              <a:t> - </a:t>
            </a:r>
            <a:r>
              <a:rPr lang="es-ES" sz="2000" noProof="0" dirty="0" err="1"/>
              <a:t>Revolut</a:t>
            </a:r>
            <a:r>
              <a:rPr lang="es-ES" sz="2000" noProof="0" dirty="0"/>
              <a:t>, una aplicación financiera global que ofrece servicios como transferencias internacionales, cambio de divisas y herramientas presupuestarias, con más de 16 millones de usuarios en todo el mundo.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s-ES" sz="2000" dirty="0"/>
              <a:t>PayPal - Una plataforma mundialmente reconocida para pagos en línea y transferencias de dinero. Muchos rumanos utilizan PayPal para comprar por Internet y recibir pagos del extranjero.</a:t>
            </a:r>
          </a:p>
          <a:p>
            <a:pPr marL="342900" lvl="0" indent="-342900" algn="l" rtl="0">
              <a:lnSpc>
                <a:spcPct val="120000"/>
              </a:lnSpc>
              <a:spcAft>
                <a:spcPts val="600"/>
              </a:spcAft>
              <a:buSzPct val="100000"/>
              <a:buChar char="▪"/>
            </a:pPr>
            <a:endParaRPr lang="es-ES" sz="2000" noProof="0" dirty="0"/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E0A44B30-4034-FE75-2851-BE8A9C9E8439}"/>
              </a:ext>
            </a:extLst>
          </p:cNvPr>
          <p:cNvSpPr/>
          <p:nvPr/>
        </p:nvSpPr>
        <p:spPr>
          <a:xfrm>
            <a:off x="8160152" y="0"/>
            <a:ext cx="402622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4.4 Aplicaciones para enviar y recibir dinero</a:t>
            </a:r>
          </a:p>
        </p:txBody>
      </p:sp>
    </p:spTree>
    <p:extLst>
      <p:ext uri="{BB962C8B-B14F-4D97-AF65-F5344CB8AC3E}">
        <p14:creationId xmlns:p14="http://schemas.microsoft.com/office/powerpoint/2010/main" val="24806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Instalar y configurar aplicaciones de transferencia de dinero</a:t>
            </a:r>
          </a:p>
        </p:txBody>
      </p:sp>
      <p:sp>
        <p:nvSpPr>
          <p:cNvPr id="260" name="Google Shape;260;p15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7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s-ES" sz="2000" b="1" noProof="0" dirty="0"/>
              <a:t>Elige la aplicación adecuada</a:t>
            </a:r>
            <a:r>
              <a:rPr lang="es-ES" sz="2000" noProof="0" dirty="0"/>
              <a:t>: Identifica qué app se adapta a tus necesidades (por ejemplo, </a:t>
            </a:r>
            <a:r>
              <a:rPr lang="es-ES" sz="2000" noProof="0" dirty="0" err="1"/>
              <a:t>Revolut</a:t>
            </a:r>
            <a:r>
              <a:rPr lang="es-ES" sz="2000" noProof="0" dirty="0"/>
              <a:t> o PayPal, o la app de tu banco). </a:t>
            </a:r>
            <a:endParaRPr lang="es-ES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000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s-ES" sz="2000" b="1" noProof="0" dirty="0"/>
              <a:t>Descarga la aplicación: </a:t>
            </a:r>
            <a:r>
              <a:rPr lang="es-ES" sz="2000" noProof="0" dirty="0"/>
              <a:t>Ve a la App Store (iPhone) o a Google Play Store (Android). Busca la app por su nombre y haz clic en "Instalar".</a:t>
            </a:r>
            <a:endParaRPr lang="es-ES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000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s-ES" sz="2000" b="1" noProof="0" dirty="0"/>
              <a:t>Crear una cuenta: </a:t>
            </a:r>
            <a:r>
              <a:rPr lang="es-ES" sz="2000" noProof="0" dirty="0"/>
              <a:t>Abre la aplicación y sigue el proceso de registro. Proporciona datos como tu nombre, correo electrónico, número de teléfono, una contraseña segura u otros datos facilitados por el banco. Normalmente, para crear una cuenta de banca por internet, primero hay que visitar el banco. </a:t>
            </a:r>
            <a:endParaRPr lang="es-ES" noProof="0" dirty="0"/>
          </a:p>
        </p:txBody>
      </p:sp>
      <p:sp>
        <p:nvSpPr>
          <p:cNvPr id="261" name="Google Shape;261;p15"/>
          <p:cNvSpPr txBox="1">
            <a:spLocks noGrp="1"/>
          </p:cNvSpPr>
          <p:nvPr>
            <p:ph type="body" idx="2"/>
          </p:nvPr>
        </p:nvSpPr>
        <p:spPr>
          <a:xfrm>
            <a:off x="6224339" y="1800000"/>
            <a:ext cx="5730238" cy="5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s-ES" sz="2000" b="1" noProof="0" dirty="0"/>
              <a:t>Vincula tu cuenta bancaria o tarjeta: </a:t>
            </a:r>
            <a:r>
              <a:rPr lang="es-ES" sz="2000" noProof="0" dirty="0"/>
              <a:t>Para algunas aplicaciones, introduce tu IBAN o número de tarjeta de forma segura. Completa los pasos de verificación requeridos (por ejemplo, SMS o código de correo electrónico).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s-ES" sz="2000" b="1" noProof="0" dirty="0"/>
              <a:t>Configura las funciones de seguridad: </a:t>
            </a:r>
            <a:r>
              <a:rPr lang="es-ES" sz="2000" noProof="0" dirty="0"/>
              <a:t>Activa el PIN, la contraseña o la autenticación biométrica (huella dactilar/reconocimiento facial). Activa la autenticación de dos factores para una mayor protección.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s-ES" sz="2000" b="1" noProof="0" dirty="0"/>
              <a:t>Practica la navegación por la aplicación: </a:t>
            </a:r>
            <a:r>
              <a:rPr lang="es-ES" sz="2000" noProof="0" dirty="0"/>
              <a:t>Explora la interfaz para encontrar funciones como el envío de dinero, la visualización de transacciones y la actualización de datos. Familiarízate con las opciones de ayuda o soporte en caso de problemas.</a:t>
            </a: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959B6B3E-7A1C-5599-EA69-093AE4E235C9}"/>
              </a:ext>
            </a:extLst>
          </p:cNvPr>
          <p:cNvSpPr/>
          <p:nvPr/>
        </p:nvSpPr>
        <p:spPr>
          <a:xfrm>
            <a:off x="8322198" y="0"/>
            <a:ext cx="3864178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4.4 Aplicaciones para enviar y recibir dinero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Unidad 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Identificar y evitar estafas comunes</a:t>
            </a:r>
            <a:endParaRPr dirty="0"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Objetivos</a:t>
            </a:r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218186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Al finalizar esta unidad, sabrás: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/>
              <a:t>Reconocer los intentos de phishing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/>
              <a:t>Comprender las prácticas de uso compartido seguro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/>
              <a:t>Verificar solicitudes u ofertas legítimas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/>
              <a:t>Identificar canales de comunicación seguros</a:t>
            </a:r>
            <a:endParaRPr sz="2000">
              <a:highlight>
                <a:srgbClr val="FFFF00"/>
              </a:highlight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8874034" y="6574524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Freepik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8761" y="1491754"/>
            <a:ext cx="4935172" cy="4935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¿Qué son los intentos de phishing?</a:t>
            </a:r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4823625" cy="47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b="1" noProof="0" dirty="0"/>
              <a:t>El phishing es una estafa en la que los atacantes intentan engañarte para que compartas información personal o financiera a través de mensajes, correos electrónicos o sitios web falsos.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b="1" noProof="0" dirty="0"/>
              <a:t>Cómo funciona:</a:t>
            </a:r>
            <a:endParaRPr lang="es-ES" sz="28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Los estafadores se hacen pasar por instituciones de confianza (bancos, organismos públicos o proveedores de servicios).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Te envían mensajes pidiéndote que hagas clic en un enlace, que facilites tus datos de acceso o que confirmes una transacción.</a:t>
            </a:r>
            <a:endParaRPr lang="es-ES" sz="2400" noProof="0" dirty="0"/>
          </a:p>
          <a:p>
            <a:pPr marL="6858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000" noProof="0" dirty="0"/>
          </a:p>
        </p:txBody>
      </p:sp>
      <p:sp>
        <p:nvSpPr>
          <p:cNvPr id="280" name="Google Shape;280;p43"/>
          <p:cNvSpPr txBox="1">
            <a:spLocks noGrp="1"/>
          </p:cNvSpPr>
          <p:nvPr>
            <p:ph type="body" idx="2"/>
          </p:nvPr>
        </p:nvSpPr>
        <p:spPr>
          <a:xfrm>
            <a:off x="5637001" y="1745638"/>
            <a:ext cx="6468177" cy="5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b="1" noProof="0" dirty="0"/>
              <a:t>Señales comunes del phishing</a:t>
            </a:r>
            <a:endParaRPr lang="es-ES" sz="28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Lenguaje urgente como "¡Tu cuenta será bloqueada!"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Direcciones de correo electrónico o números de teléfono desconocidos.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Mala ortografía y gramática en el mensaje.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Solicitudes de información confidencial, como PIN o contraseñas.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Enlaces sospechosos que no coinciden con el sitio web oficial.</a:t>
            </a:r>
            <a:endParaRPr lang="es-ES" sz="2000" b="1" noProof="0" dirty="0"/>
          </a:p>
          <a:p>
            <a:pPr marL="228600" lvl="0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b="1" noProof="0" dirty="0"/>
              <a:t>Ejemplos de phishing</a:t>
            </a:r>
            <a:endParaRPr lang="es-ES" sz="28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Correos electrónicos falsos que se hacen pasar por tu banco y te piden que verifiques tu cuenta.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SMS con un enlace para "solucionar" un problema con tu cuenta.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000" noProof="0" dirty="0"/>
              <a:t>Llamadas diciendo que has ganado un premio y pidiendo información sobre el pago.</a:t>
            </a: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517E8A50-5B2B-C6D6-41C7-EB11A709B918}"/>
              </a:ext>
            </a:extLst>
          </p:cNvPr>
          <p:cNvSpPr/>
          <p:nvPr/>
        </p:nvSpPr>
        <p:spPr>
          <a:xfrm>
            <a:off x="8125428" y="0"/>
            <a:ext cx="406094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4.5 Identificar y evitar las estafas más comunes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Prácticas compartidas seguras</a:t>
            </a:r>
          </a:p>
        </p:txBody>
      </p:sp>
      <p:sp>
        <p:nvSpPr>
          <p:cNvPr id="288" name="Google Shape;288;p16"/>
          <p:cNvSpPr txBox="1"/>
          <p:nvPr/>
        </p:nvSpPr>
        <p:spPr>
          <a:xfrm>
            <a:off x="557999" y="1675398"/>
            <a:ext cx="8424075" cy="501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2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enviar dinero</a:t>
            </a:r>
            <a:endParaRPr lang="es-ES" sz="2200" noProof="0" dirty="0"/>
          </a:p>
          <a:p>
            <a:pPr marL="342900" marR="0" lvl="8" indent="-342900" algn="l" rtl="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s-ES" sz="19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Comprueba los datos del destinatario (p.ej. IBAN, nombre) antes de confirmar.</a:t>
            </a:r>
            <a:endParaRPr lang="es-ES" sz="1900" noProof="0" dirty="0"/>
          </a:p>
          <a:p>
            <a:pPr marL="342900" marR="0" lvl="1" indent="-342900" algn="l" rtl="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s-ES" sz="19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 sólo información verificada y precisa para evitar errores</a:t>
            </a:r>
            <a:endParaRPr lang="es-ES" sz="1900" noProof="0" dirty="0"/>
          </a:p>
          <a:p>
            <a:pPr marL="342900" marR="0" lvl="1" indent="-342900" algn="l" rtl="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s-ES" sz="19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 compartir datos confidenciales (contraseñas; códigos de seguridad).</a:t>
            </a:r>
            <a:endParaRPr lang="es-ES" sz="1900" noProof="0" dirty="0"/>
          </a:p>
          <a:p>
            <a:pPr marL="342900" marR="0" lvl="1" indent="-342900" algn="l" rtl="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s-ES" sz="19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Notificar al receptor la transferencia para asegurarte de que está informado.</a:t>
            </a:r>
            <a:endParaRPr lang="es-ES" sz="1900" noProof="0" dirty="0"/>
          </a:p>
          <a:p>
            <a:pPr marL="0" marR="0" lvl="1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2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recibir dinero</a:t>
            </a:r>
            <a:endParaRPr lang="es-ES" sz="2200" noProof="0" dirty="0"/>
          </a:p>
          <a:p>
            <a:pPr marL="342900" lvl="1" indent="-34290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s-ES" sz="1900" dirty="0">
                <a:solidFill>
                  <a:schemeClr val="dk1"/>
                </a:solidFill>
              </a:rPr>
              <a:t>Proporcionar datos claros y correctos de la cuenta (p.ej. IBAN o número de teléfono)</a:t>
            </a:r>
          </a:p>
          <a:p>
            <a:pPr marL="342900" lvl="1" indent="-34290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s-ES" sz="1900" dirty="0">
                <a:solidFill>
                  <a:schemeClr val="dk1"/>
                </a:solidFill>
              </a:rPr>
              <a:t>Utilizar canales seguros (aplicaciones de confianza) para compartir la información.</a:t>
            </a:r>
          </a:p>
          <a:p>
            <a:pPr marL="342900" lvl="1" indent="-34290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s-ES" sz="1900" dirty="0">
                <a:solidFill>
                  <a:schemeClr val="dk1"/>
                </a:solidFill>
              </a:rPr>
              <a:t>Confirmar la recepción de los fondos y notificar al remitente si hay alguna discrepancia</a:t>
            </a:r>
          </a:p>
          <a:p>
            <a:pPr marL="342900" lvl="1" indent="-34290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s-ES" sz="1900" dirty="0">
                <a:solidFill>
                  <a:schemeClr val="dk1"/>
                </a:solidFill>
              </a:rPr>
              <a:t>Comprueba las notificaciones e informes de las transacciones para asegurarte de que los fondos se depositaron correctamente.</a:t>
            </a:r>
          </a:p>
        </p:txBody>
      </p:sp>
      <p:sp>
        <p:nvSpPr>
          <p:cNvPr id="289" name="Google Shape;289;p16"/>
          <p:cNvSpPr txBox="1"/>
          <p:nvPr/>
        </p:nvSpPr>
        <p:spPr>
          <a:xfrm>
            <a:off x="8850039" y="5182602"/>
            <a:ext cx="32003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pch.vector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3384" y="2666998"/>
            <a:ext cx="3713708" cy="2458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7D4D8DCF-4797-072D-6022-7F67C93E2CD2}"/>
              </a:ext>
            </a:extLst>
          </p:cNvPr>
          <p:cNvSpPr/>
          <p:nvPr/>
        </p:nvSpPr>
        <p:spPr>
          <a:xfrm>
            <a:off x="8345348" y="0"/>
            <a:ext cx="3841028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4.5 Identificar y evitar las estafas más comunes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0472" y="2754064"/>
            <a:ext cx="4535904" cy="302393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¿Qué es la autenticación multifactorial?</a:t>
            </a:r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11225028" cy="485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ts val="2400"/>
              <a:buNone/>
            </a:pPr>
            <a:r>
              <a:rPr lang="es-ES" sz="2200" b="1" noProof="0" dirty="0"/>
              <a:t>La autenticación multifactorial (AMF</a:t>
            </a:r>
            <a:r>
              <a:rPr lang="es-ES" sz="2200" noProof="0" dirty="0"/>
              <a:t>) es un método de seguridad que requiere dos o más pasos de verificación para confirmar tu identidad durante un inicio de sesión o una transacción.</a:t>
            </a: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SzPts val="2400"/>
              <a:buNone/>
            </a:pPr>
            <a:r>
              <a:rPr lang="es-ES" sz="2200" b="1" noProof="0" dirty="0"/>
              <a:t>Cómo funciona la AMF:</a:t>
            </a:r>
            <a:endParaRPr lang="es-ES" sz="2200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200"/>
              <a:buChar char="▪"/>
            </a:pPr>
            <a:r>
              <a:rPr lang="es-ES" noProof="0" dirty="0"/>
              <a:t>Primer paso</a:t>
            </a:r>
          </a:p>
          <a:p>
            <a:pPr marL="1257300" lvl="2" indent="-3429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200" noProof="0" dirty="0"/>
              <a:t>Introduce tu contraseña o PIN.</a:t>
            </a:r>
          </a:p>
          <a:p>
            <a:pPr marL="800100" lvl="1" indent="-342900" algn="l" rtl="0">
              <a:lnSpc>
                <a:spcPct val="100000"/>
              </a:lnSpc>
              <a:spcAft>
                <a:spcPts val="600"/>
              </a:spcAft>
              <a:buSzPts val="2200"/>
              <a:buChar char="▪"/>
            </a:pPr>
            <a:r>
              <a:rPr lang="es-ES" noProof="0" dirty="0"/>
              <a:t>Segundo paso: </a:t>
            </a:r>
          </a:p>
          <a:p>
            <a:pPr marL="1257300" lvl="2" indent="-3429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200" noProof="0" dirty="0"/>
              <a:t>Completar una verificación adicional, como: </a:t>
            </a:r>
          </a:p>
          <a:p>
            <a:pPr marL="1714500" lvl="3" indent="-3429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200" noProof="0" dirty="0"/>
              <a:t>Recibir un código de un solo uso por SMS.</a:t>
            </a:r>
          </a:p>
          <a:p>
            <a:pPr marL="1714500" lvl="3" indent="-3429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200" noProof="0" dirty="0"/>
              <a:t>Mediante huella dactilar o reconocimiento facial.</a:t>
            </a:r>
          </a:p>
          <a:p>
            <a:pPr marL="1714500" lvl="3" indent="-342900" algn="l" rtl="0">
              <a:lnSpc>
                <a:spcPct val="100000"/>
              </a:lnSpc>
              <a:spcAft>
                <a:spcPts val="600"/>
              </a:spcAft>
              <a:buSzPts val="2000"/>
              <a:buChar char="▪"/>
            </a:pPr>
            <a:r>
              <a:rPr lang="es-ES" sz="2200" noProof="0" dirty="0"/>
              <a:t>Generar un código a través de una aplicación de autenticación.</a:t>
            </a:r>
          </a:p>
        </p:txBody>
      </p:sp>
      <p:sp>
        <p:nvSpPr>
          <p:cNvPr id="300" name="Google Shape;300;p44"/>
          <p:cNvSpPr txBox="1"/>
          <p:nvPr/>
        </p:nvSpPr>
        <p:spPr>
          <a:xfrm>
            <a:off x="8722717" y="5645846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pikisuperstar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CF2EBC7F-39DE-88A1-AB1C-DBEEBFB9EBDF}"/>
              </a:ext>
            </a:extLst>
          </p:cNvPr>
          <p:cNvSpPr/>
          <p:nvPr/>
        </p:nvSpPr>
        <p:spPr>
          <a:xfrm>
            <a:off x="8183302" y="0"/>
            <a:ext cx="400307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4.5 Identificar y evitar las estafas más comunes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5"/>
          <p:cNvPicPr preferRelativeResize="0"/>
          <p:nvPr/>
        </p:nvPicPr>
        <p:blipFill rotWithShape="1">
          <a:blip r:embed="rId3">
            <a:alphaModFix/>
          </a:blip>
          <a:srcRect l="11420" t="8769" r="5808" b="6607"/>
          <a:stretch/>
        </p:blipFill>
        <p:spPr>
          <a:xfrm>
            <a:off x="8151125" y="2160000"/>
            <a:ext cx="3920447" cy="400815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Unidad 6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noProof="0" dirty="0"/>
              <a:t>Acceso y comprensión del historial de transacciones</a:t>
            </a:r>
          </a:p>
        </p:txBody>
      </p:sp>
      <p:sp>
        <p:nvSpPr>
          <p:cNvPr id="309" name="Google Shape;309;p4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2"/>
          </p:nvPr>
        </p:nvSpPr>
        <p:spPr>
          <a:xfrm>
            <a:off x="604451" y="2689456"/>
            <a:ext cx="7546673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Al finalizar esta unidad, sabrás:</a:t>
            </a:r>
            <a:endParaRPr lang="es-ES" noProof="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Ir al historial de transacciones</a:t>
            </a:r>
            <a:endParaRPr lang="es-ES" noProof="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Comprender los detalles clave de un informe sobre transacciones</a:t>
            </a:r>
            <a:endParaRPr lang="es-ES" noProof="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Verificar pagos y recibos</a:t>
            </a:r>
            <a:endParaRPr lang="es-ES" noProof="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Descargar y gestionar registros</a:t>
            </a:r>
            <a:endParaRPr lang="es-ES" sz="2000" noProof="0" dirty="0">
              <a:highlight>
                <a:srgbClr val="FFFF00"/>
              </a:highlight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8874034" y="6574524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855" y="890337"/>
            <a:ext cx="4764505" cy="47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Navegar por el historial de transacciones (1)</a:t>
            </a:r>
          </a:p>
        </p:txBody>
      </p:sp>
      <p:sp>
        <p:nvSpPr>
          <p:cNvPr id="319" name="Google Shape;319;p46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7230442" cy="491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b="1" noProof="0" dirty="0"/>
              <a:t>Abrir la aplicación o el sitio web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noProof="0" dirty="0"/>
              <a:t>Inicia sesión en tu aplicación bancaria o plataforma de transferencia de dinero con tus credenciales.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noProof="0" dirty="0"/>
              <a:t>Localiza la Sección de Transacciones: Busca pestañas o menús etiquetados como "Historial de transacciones", "Actividad" o "Pagos". Suelen encontrarse en la pantalla de inicio o en el menú principal.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b="1" noProof="0" dirty="0"/>
              <a:t>Filtrar la búsqueda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noProof="0" dirty="0"/>
              <a:t>Utiliza los filtros disponibles, como fecha, importe o tipo de transacción, para encontrar registros específicos. Por ejemplo, selecciona "Enviado" o "Recibido" para limitar los resultados.</a:t>
            </a:r>
          </a:p>
        </p:txBody>
      </p:sp>
      <p:sp>
        <p:nvSpPr>
          <p:cNvPr id="321" name="Google Shape;321;p46"/>
          <p:cNvSpPr txBox="1"/>
          <p:nvPr/>
        </p:nvSpPr>
        <p:spPr>
          <a:xfrm>
            <a:off x="8606970" y="6310144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37002493-982C-9022-D011-3E0AC11127F7}"/>
              </a:ext>
            </a:extLst>
          </p:cNvPr>
          <p:cNvSpPr/>
          <p:nvPr/>
        </p:nvSpPr>
        <p:spPr>
          <a:xfrm>
            <a:off x="7788442" y="0"/>
            <a:ext cx="439793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4.6 Acceso y comprensión del historial de transacciones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>
          <a:extLst>
            <a:ext uri="{FF2B5EF4-FFF2-40B4-BE49-F238E27FC236}">
              <a16:creationId xmlns:a16="http://schemas.microsoft.com/office/drawing/2014/main" id="{AC7B2936-5BFB-553C-A3D8-23F9104D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6">
            <a:extLst>
              <a:ext uri="{FF2B5EF4-FFF2-40B4-BE49-F238E27FC236}">
                <a16:creationId xmlns:a16="http://schemas.microsoft.com/office/drawing/2014/main" id="{4B1CBC6B-78F9-C8E2-77EE-D81D4A4498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855" y="890337"/>
            <a:ext cx="4764505" cy="47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6">
            <a:extLst>
              <a:ext uri="{FF2B5EF4-FFF2-40B4-BE49-F238E27FC236}">
                <a16:creationId xmlns:a16="http://schemas.microsoft.com/office/drawing/2014/main" id="{C850E4D0-3D46-CE73-5893-5D20DB038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Navegar por el historial de transacciones (2)</a:t>
            </a:r>
          </a:p>
        </p:txBody>
      </p:sp>
      <p:sp>
        <p:nvSpPr>
          <p:cNvPr id="319" name="Google Shape;319;p46">
            <a:extLst>
              <a:ext uri="{FF2B5EF4-FFF2-40B4-BE49-F238E27FC236}">
                <a16:creationId xmlns:a16="http://schemas.microsoft.com/office/drawing/2014/main" id="{27E56A32-30D4-8987-622D-9A789A7671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7230442" cy="491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b="1" noProof="0" dirty="0"/>
              <a:t>Ver detalles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noProof="0" dirty="0"/>
              <a:t>Pulsa o haz clic en una transacción para ver todos los detalles, incluido el remitente, el importe y el número de referencia.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noProof="0" dirty="0"/>
              <a:t>Comprueba que la información se ajusta a tus expectativas.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b="1" noProof="0" dirty="0"/>
              <a:t>Guardar para el futuro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s-ES" noProof="0" dirty="0"/>
              <a:t>Si lo necesitas, descarga o imprime los detalles de la transacción para tus registros personales o como comprobante de pago.</a:t>
            </a:r>
          </a:p>
        </p:txBody>
      </p:sp>
      <p:sp>
        <p:nvSpPr>
          <p:cNvPr id="321" name="Google Shape;321;p46">
            <a:extLst>
              <a:ext uri="{FF2B5EF4-FFF2-40B4-BE49-F238E27FC236}">
                <a16:creationId xmlns:a16="http://schemas.microsoft.com/office/drawing/2014/main" id="{2F7A28C3-FCC1-5C10-B7A2-E1BF97A27ABD}"/>
              </a:ext>
            </a:extLst>
          </p:cNvPr>
          <p:cNvSpPr txBox="1"/>
          <p:nvPr/>
        </p:nvSpPr>
        <p:spPr>
          <a:xfrm>
            <a:off x="8606970" y="6310144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6AC27194-9B2C-D4A4-BB6B-07F2AC18FC95}"/>
              </a:ext>
            </a:extLst>
          </p:cNvPr>
          <p:cNvSpPr/>
          <p:nvPr/>
        </p:nvSpPr>
        <p:spPr>
          <a:xfrm>
            <a:off x="7893934" y="0"/>
            <a:ext cx="429244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4.6 Acceso y comprensión del historial de transacciones</a:t>
            </a:r>
          </a:p>
        </p:txBody>
      </p:sp>
    </p:spTree>
    <p:extLst>
      <p:ext uri="{BB962C8B-B14F-4D97-AF65-F5344CB8AC3E}">
        <p14:creationId xmlns:p14="http://schemas.microsoft.com/office/powerpoint/2010/main" val="31361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7"/>
          <p:cNvPicPr preferRelativeResize="0"/>
          <p:nvPr/>
        </p:nvPicPr>
        <p:blipFill rotWithShape="1">
          <a:blip r:embed="rId3">
            <a:alphaModFix/>
          </a:blip>
          <a:srcRect l="13161" r="11157"/>
          <a:stretch/>
        </p:blipFill>
        <p:spPr>
          <a:xfrm>
            <a:off x="9067800" y="1487614"/>
            <a:ext cx="2880525" cy="373361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s-ES" noProof="0" dirty="0"/>
              <a:t>¿Por qué es importante?</a:t>
            </a:r>
          </a:p>
        </p:txBody>
      </p:sp>
      <p:sp>
        <p:nvSpPr>
          <p:cNvPr id="329" name="Google Shape;329;p47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8509800" cy="435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Aft>
                <a:spcPts val="0"/>
              </a:spcAft>
              <a:buSzPts val="2400"/>
              <a:buChar char="▪"/>
            </a:pPr>
            <a:r>
              <a:rPr lang="es-ES" b="1" noProof="0" dirty="0"/>
              <a:t>Verificación de transacciones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0"/>
              </a:spcAft>
              <a:buSzPts val="2200"/>
              <a:buChar char="▪"/>
            </a:pPr>
            <a:r>
              <a:rPr lang="es-ES" noProof="0" dirty="0"/>
              <a:t>Confirma que los pagos se han enviado o recibido correctamente</a:t>
            </a:r>
          </a:p>
          <a:p>
            <a:pPr marL="342900" lvl="0" indent="-342900" algn="l" rtl="0">
              <a:lnSpc>
                <a:spcPct val="100000"/>
              </a:lnSpc>
              <a:spcAft>
                <a:spcPts val="0"/>
              </a:spcAft>
              <a:buSzPts val="2400"/>
              <a:buChar char="▪"/>
            </a:pPr>
            <a:r>
              <a:rPr lang="es-ES" b="1" noProof="0" dirty="0"/>
              <a:t>Justificante de pago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0"/>
              </a:spcAft>
              <a:buSzPts val="2200"/>
              <a:buChar char="▪"/>
            </a:pPr>
            <a:r>
              <a:rPr lang="es-ES" noProof="0" dirty="0"/>
              <a:t>Utiliza el historial de transacciones como prueba de pagos o recibos completados cuando sea necesario.</a:t>
            </a:r>
          </a:p>
          <a:p>
            <a:pPr marL="342900" lvl="0" indent="-342900" algn="l" rtl="0">
              <a:lnSpc>
                <a:spcPct val="100000"/>
              </a:lnSpc>
              <a:spcAft>
                <a:spcPts val="0"/>
              </a:spcAft>
              <a:buSzPts val="2400"/>
              <a:buChar char="▪"/>
            </a:pPr>
            <a:r>
              <a:rPr lang="es-ES" b="1" noProof="0" dirty="0"/>
              <a:t>Seguimiento financiero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0"/>
              </a:spcAft>
              <a:buSzPts val="2200"/>
              <a:buChar char="▪"/>
            </a:pPr>
            <a:r>
              <a:rPr lang="es-ES" noProof="0" dirty="0"/>
              <a:t>Controla tus gastos e ingresos para gestionar mejor tus finanzas </a:t>
            </a:r>
          </a:p>
          <a:p>
            <a:pPr marL="342900" lvl="0" indent="-342900" algn="l" rtl="0">
              <a:lnSpc>
                <a:spcPct val="100000"/>
              </a:lnSpc>
              <a:spcAft>
                <a:spcPts val="0"/>
              </a:spcAft>
              <a:buSzPts val="2400"/>
              <a:buChar char="▪"/>
            </a:pPr>
            <a:r>
              <a:rPr lang="es-ES" b="1" noProof="0" dirty="0"/>
              <a:t>Resolución de errores</a:t>
            </a:r>
            <a:endParaRPr lang="es-ES" noProof="0" dirty="0"/>
          </a:p>
          <a:p>
            <a:pPr marL="800100" lvl="1" indent="-342900" algn="l" rtl="0">
              <a:lnSpc>
                <a:spcPct val="100000"/>
              </a:lnSpc>
              <a:spcAft>
                <a:spcPts val="0"/>
              </a:spcAft>
              <a:buSzPts val="2200"/>
              <a:buChar char="▪"/>
            </a:pPr>
            <a:r>
              <a:rPr lang="es-ES" noProof="0" dirty="0"/>
              <a:t>Identifica rápidamente discrepancias o transacciones no autorizadas para tu pronta resolución.</a:t>
            </a:r>
          </a:p>
        </p:txBody>
      </p:sp>
      <p:sp>
        <p:nvSpPr>
          <p:cNvPr id="331" name="Google Shape;331;p47"/>
          <p:cNvSpPr txBox="1"/>
          <p:nvPr/>
        </p:nvSpPr>
        <p:spPr>
          <a:xfrm>
            <a:off x="8606970" y="6310144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2;p9">
            <a:extLst>
              <a:ext uri="{FF2B5EF4-FFF2-40B4-BE49-F238E27FC236}">
                <a16:creationId xmlns:a16="http://schemas.microsoft.com/office/drawing/2014/main" id="{D77EA039-2678-D7AB-84C4-85AB15A84B88}"/>
              </a:ext>
            </a:extLst>
          </p:cNvPr>
          <p:cNvSpPr/>
          <p:nvPr/>
        </p:nvSpPr>
        <p:spPr>
          <a:xfrm>
            <a:off x="7789762" y="0"/>
            <a:ext cx="439661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4.6 Acceso y comprensión del historial de transacciones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s-ES" sz="5400" noProof="0" dirty="0"/>
              <a:t>Módulos</a:t>
            </a:r>
            <a:endParaRPr lang="es-ES" sz="5400" noProof="0" dirty="0">
              <a:solidFill>
                <a:srgbClr val="1C2E78"/>
              </a:solidFill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949567" y="2179751"/>
            <a:ext cx="10520869" cy="4282870"/>
            <a:chOff x="-2" y="8026"/>
            <a:chExt cx="10520869" cy="4282870"/>
          </a:xfrm>
        </p:grpSpPr>
        <p:sp>
          <p:nvSpPr>
            <p:cNvPr id="106" name="Google Shape;106;p3"/>
            <p:cNvSpPr/>
            <p:nvPr/>
          </p:nvSpPr>
          <p:spPr>
            <a:xfrm>
              <a:off x="-2" y="724714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34338" y="4236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s-ES" sz="28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Competencias digitales básicas </a:t>
              </a: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1" y="2155262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84C337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4031" y="798130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ES" sz="28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s-ES" sz="28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Seguridad y prevención</a:t>
              </a:r>
              <a:endParaRPr lang="es-ES" sz="28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ES" sz="28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Gestionar una cuenta bancaria online</a:t>
              </a: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68675" y="219498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s-ES" sz="2600" b="1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Soluciones online para recibir y enviar dinero </a:t>
              </a: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Utilizar una tarjeta de crédito para comprar bienes y servicios online</a:t>
              </a: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Pagos online de impuestos y facturas </a:t>
              </a:r>
            </a:p>
          </p:txBody>
        </p:sp>
      </p:grpSp>
      <p:pic>
        <p:nvPicPr>
          <p:cNvPr id="119" name="Google Shape;119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>
            <a:spLocks noGrp="1"/>
          </p:cNvSpPr>
          <p:nvPr>
            <p:ph type="title"/>
          </p:nvPr>
        </p:nvSpPr>
        <p:spPr>
          <a:xfrm>
            <a:off x="1994338" y="901676"/>
            <a:ext cx="9248117" cy="605096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ES" noProof="0" dirty="0">
                <a:solidFill>
                  <a:schemeClr val="lt1"/>
                </a:solidFill>
              </a:rPr>
              <a:t>Actividad: Identifica tu IBAN (1)</a:t>
            </a:r>
          </a:p>
        </p:txBody>
      </p:sp>
      <p:sp>
        <p:nvSpPr>
          <p:cNvPr id="338" name="Google Shape;338;p19"/>
          <p:cNvSpPr txBox="1">
            <a:spLocks noGrp="1"/>
          </p:cNvSpPr>
          <p:nvPr>
            <p:ph type="body" idx="1"/>
          </p:nvPr>
        </p:nvSpPr>
        <p:spPr>
          <a:xfrm>
            <a:off x="557999" y="2174240"/>
            <a:ext cx="6981790" cy="37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i="1" noProof="0" dirty="0"/>
              <a:t>Decide </a:t>
            </a:r>
            <a:r>
              <a:rPr lang="es-ES" b="1" i="1" noProof="0" dirty="0"/>
              <a:t>cuál es el mejor camino para conocer tu IBAN</a:t>
            </a:r>
            <a:r>
              <a:rPr lang="es-ES" i="1" noProof="0" dirty="0"/>
              <a:t>.</a:t>
            </a:r>
            <a:endParaRPr lang="es-ES" noProof="0" dirty="0"/>
          </a:p>
          <a:p>
            <a:pPr marL="76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s-ES" i="1" noProof="0" dirty="0"/>
              <a:t>Identificarás los pasos necesarios para encontrar tu IBAN utilizando la aplicación, la página web o los extractos de cuenta impresos de tu banco. Comparte los pasos que has seguido con el grupo para ayudar a todos a entender los diferentes métodos disponibles.</a:t>
            </a:r>
            <a:endParaRPr lang="es-ES" noProof="0" dirty="0"/>
          </a:p>
          <a:p>
            <a:pPr marL="54864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None/>
            </a:pPr>
            <a:endParaRPr lang="es-ES" i="1" noProof="0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pic>
        <p:nvPicPr>
          <p:cNvPr id="339" name="Google Shape;339;p19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/>
        </p:nvSpPr>
        <p:spPr>
          <a:xfrm>
            <a:off x="876263" y="6510743"/>
            <a:ext cx="61211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pch.vector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9184105" y="6510743"/>
            <a:ext cx="21316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8627" y="1806207"/>
            <a:ext cx="4535905" cy="4535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>
            <a:spLocks noGrp="1"/>
          </p:cNvSpPr>
          <p:nvPr>
            <p:ph type="body" idx="1"/>
          </p:nvPr>
        </p:nvSpPr>
        <p:spPr>
          <a:xfrm>
            <a:off x="557999" y="2029522"/>
            <a:ext cx="5963117" cy="432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b="1" i="1" noProof="0" dirty="0"/>
              <a:t>Preguntas para el grupo</a:t>
            </a:r>
            <a:endParaRPr lang="es-ES" noProof="0"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¿Qué herramientas o recursos has utilizado para encontrar tu IBAN?</a:t>
            </a:r>
            <a:endParaRPr lang="es-ES" noProof="0"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¿Has tenido que hacer frente a algún problema para localizar tu IBAN? ¿Cómo lo has superado?</a:t>
            </a:r>
            <a:endParaRPr lang="es-ES" noProof="0" dirty="0"/>
          </a:p>
          <a:p>
            <a:pPr marL="990600" lvl="1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80"/>
              <a:buChar char="▪"/>
            </a:pPr>
            <a:r>
              <a:rPr lang="es-ES" sz="2400" noProof="0" dirty="0"/>
              <a:t>¿Qué pasos darías para compartir tu IBAN de forma segura si alguien quiere enviarte dinero?</a:t>
            </a:r>
            <a:endParaRPr lang="es-ES" noProof="0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sp>
        <p:nvSpPr>
          <p:cNvPr id="349" name="Google Shape;349;p20"/>
          <p:cNvSpPr txBox="1">
            <a:spLocks noGrp="1"/>
          </p:cNvSpPr>
          <p:nvPr>
            <p:ph type="title"/>
          </p:nvPr>
        </p:nvSpPr>
        <p:spPr>
          <a:xfrm>
            <a:off x="1996816" y="904364"/>
            <a:ext cx="9248117" cy="605096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noProof="0" dirty="0">
                <a:solidFill>
                  <a:schemeClr val="lt1"/>
                </a:solidFill>
              </a:rPr>
              <a:t>Actividad: Identifica tu IBAN (2)</a:t>
            </a:r>
          </a:p>
        </p:txBody>
      </p:sp>
      <p:pic>
        <p:nvPicPr>
          <p:cNvPr id="350" name="Google Shape;350;p20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4536" y="1949313"/>
            <a:ext cx="4094747" cy="409474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 txBox="1"/>
          <p:nvPr/>
        </p:nvSpPr>
        <p:spPr>
          <a:xfrm>
            <a:off x="9184105" y="6510743"/>
            <a:ext cx="21316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1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s-ES" sz="11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lang="es-ES" sz="11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-ES" sz="1800" noProof="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lang="es-ES" sz="4000" noProof="0" dirty="0">
              <a:solidFill>
                <a:srgbClr val="5152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400"/>
              <a:buNone/>
            </a:pPr>
            <a:r>
              <a:rPr lang="es-ES" sz="5400" noProof="0" dirty="0">
                <a:solidFill>
                  <a:srgbClr val="515280"/>
                </a:solidFill>
              </a:rPr>
              <a:t>¡Comprueba lo aprendido!</a:t>
            </a:r>
          </a:p>
        </p:txBody>
      </p:sp>
      <p:pic>
        <p:nvPicPr>
          <p:cNvPr id="359" name="Google Shape;359;p2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2"/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 ¿Qué debes hacer si recibes un correo electrónico solicitándote los datos de su cuenta?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2112607" y="1987414"/>
            <a:ext cx="27140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FB3D19D-7E80-7592-9BA9-04E7299B616B}"/>
              </a:ext>
            </a:extLst>
          </p:cNvPr>
          <p:cNvSpPr/>
          <p:nvPr/>
        </p:nvSpPr>
        <p:spPr>
          <a:xfrm>
            <a:off x="2105025" y="28224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Responde inmediatamente </a:t>
            </a:r>
            <a:b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 tus datos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656B23A-A584-E6A2-C463-77C0B1E84D26}"/>
              </a:ext>
            </a:extLst>
          </p:cNvPr>
          <p:cNvSpPr/>
          <p:nvPr/>
        </p:nvSpPr>
        <p:spPr>
          <a:xfrm>
            <a:off x="6134100" y="282249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Haga clic en el enlace del correo electrónico para verificar tu cuenta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6130B0F-1DFB-B8D1-E894-A576A4AD2003}"/>
              </a:ext>
            </a:extLst>
          </p:cNvPr>
          <p:cNvSpPr/>
          <p:nvPr/>
        </p:nvSpPr>
        <p:spPr>
          <a:xfrm>
            <a:off x="2105025" y="407026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Ignorar el correo electrónico y eliminarlo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398963F-DB61-772D-2C7A-D82E98B5F5AD}"/>
              </a:ext>
            </a:extLst>
          </p:cNvPr>
          <p:cNvSpPr/>
          <p:nvPr/>
        </p:nvSpPr>
        <p:spPr>
          <a:xfrm>
            <a:off x="6134100" y="407026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Comparte tu IBAN de forma segura</a:t>
            </a:r>
            <a:b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través del correo electrónico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 ¿Cuál de los siguientes es un ejemplo de método de autenticación multifactorial?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4"/>
          <p:cNvSpPr txBox="1"/>
          <p:nvPr/>
        </p:nvSpPr>
        <p:spPr>
          <a:xfrm>
            <a:off x="2112607" y="1987414"/>
            <a:ext cx="26677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E10F282-AEBE-8780-5CF5-289B15161447}"/>
              </a:ext>
            </a:extLst>
          </p:cNvPr>
          <p:cNvSpPr/>
          <p:nvPr/>
        </p:nvSpPr>
        <p:spPr>
          <a:xfrm>
            <a:off x="2105025" y="27085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Utilizar sólo una contraseña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D2F87BD-1020-D401-C4D5-7D19FBFAD2FE}"/>
              </a:ext>
            </a:extLst>
          </p:cNvPr>
          <p:cNvSpPr/>
          <p:nvPr/>
        </p:nvSpPr>
        <p:spPr>
          <a:xfrm>
            <a:off x="6134100" y="270856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Recibir un código SMS tras introducir la contraseña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CD0F2AD-CDBC-BE06-8590-7F7193707B64}"/>
              </a:ext>
            </a:extLst>
          </p:cNvPr>
          <p:cNvSpPr/>
          <p:nvPr/>
        </p:nvSpPr>
        <p:spPr>
          <a:xfrm>
            <a:off x="2105025" y="39563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Acceder a tu cuenta</a:t>
            </a:r>
            <a:b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 una red </a:t>
            </a:r>
            <a:r>
              <a:rPr lang="es-ES" sz="1800" noProof="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-Fi pública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77B4B22-4F79-2F9A-522C-4916C04A2C72}"/>
              </a:ext>
            </a:extLst>
          </p:cNvPr>
          <p:cNvSpPr/>
          <p:nvPr/>
        </p:nvSpPr>
        <p:spPr>
          <a:xfrm>
            <a:off x="6134100" y="39563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Inicio de sesión sin PIN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¿Qué debes hacer antes de confirmar una transferencia?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5"/>
          <p:cNvSpPr txBox="1"/>
          <p:nvPr/>
        </p:nvSpPr>
        <p:spPr>
          <a:xfrm>
            <a:off x="2112607" y="1987414"/>
            <a:ext cx="26908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0650A9E-EA48-5F3A-2BDE-0EDE36DCCF9E}"/>
              </a:ext>
            </a:extLst>
          </p:cNvPr>
          <p:cNvSpPr/>
          <p:nvPr/>
        </p:nvSpPr>
        <p:spPr>
          <a:xfrm>
            <a:off x="2112607" y="27560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Hazlo directamente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8DDD564-F08C-558F-3FC1-A55951A55DBC}"/>
              </a:ext>
            </a:extLst>
          </p:cNvPr>
          <p:cNvSpPr/>
          <p:nvPr/>
        </p:nvSpPr>
        <p:spPr>
          <a:xfrm>
            <a:off x="6141682" y="27560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Comprueba los datos del destinatario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ABEE640-B6A0-5E11-4BE0-5CA757C39526}"/>
              </a:ext>
            </a:extLst>
          </p:cNvPr>
          <p:cNvSpPr/>
          <p:nvPr/>
        </p:nvSpPr>
        <p:spPr>
          <a:xfrm>
            <a:off x="2112607" y="40038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Pide a la aplicación que guarde tu contraseña automáticamente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5193D80-21E4-B066-7F97-926F493935B1}"/>
              </a:ext>
            </a:extLst>
          </p:cNvPr>
          <p:cNvSpPr/>
          <p:nvPr/>
        </p:nvSpPr>
        <p:spPr>
          <a:xfrm>
            <a:off x="6141682" y="40038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Transferir sin revisar</a:t>
            </a:r>
            <a:b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el importe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8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¿Por qué no es seguro utilizar redes </a:t>
            </a:r>
            <a:r>
              <a:rPr lang="es-ES" sz="2000" b="1" i="0" u="none" strike="noStrike" cap="none" noProof="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Wi</a:t>
            </a: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-Fi públicas para transferencias de dinero digital?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8"/>
          <p:cNvSpPr txBox="1"/>
          <p:nvPr/>
        </p:nvSpPr>
        <p:spPr>
          <a:xfrm>
            <a:off x="2112607" y="1987414"/>
            <a:ext cx="27024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49621A8-154A-6204-C0CB-317A27E5B0CE}"/>
              </a:ext>
            </a:extLst>
          </p:cNvPr>
          <p:cNvSpPr/>
          <p:nvPr/>
        </p:nvSpPr>
        <p:spPr>
          <a:xfrm>
            <a:off x="2066925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 demasiado lento para grandes transacciones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670D58C-420F-CA2C-F98C-7B7E8537A3A1}"/>
              </a:ext>
            </a:extLst>
          </p:cNvPr>
          <p:cNvSpPr/>
          <p:nvPr/>
        </p:nvSpPr>
        <p:spPr>
          <a:xfrm>
            <a:off x="6096000" y="27717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Permite el acceso no autorizado a tus datos sensibles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CE1D25-35D2-8731-8C4D-7C6BFAD3EC76}"/>
              </a:ext>
            </a:extLst>
          </p:cNvPr>
          <p:cNvSpPr/>
          <p:nvPr/>
        </p:nvSpPr>
        <p:spPr>
          <a:xfrm>
            <a:off x="2066925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Requiere una contraseña para conectarse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3288EF4-FA18-B0D9-75A6-B2B1123D8A4C}"/>
              </a:ext>
            </a:extLst>
          </p:cNvPr>
          <p:cNvSpPr/>
          <p:nvPr/>
        </p:nvSpPr>
        <p:spPr>
          <a:xfrm>
            <a:off x="6096000" y="40195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s-ES" sz="1800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 admite pagos online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5. ¿Qué debes hacer si observas una discrepancia en tu historial de transacciones?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9"/>
          <p:cNvSpPr txBox="1"/>
          <p:nvPr/>
        </p:nvSpPr>
        <p:spPr>
          <a:xfrm>
            <a:off x="2112607" y="1987414"/>
            <a:ext cx="25982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8B76116-4D4E-81C4-B60A-412D5F3647F3}"/>
              </a:ext>
            </a:extLst>
          </p:cNvPr>
          <p:cNvSpPr/>
          <p:nvPr/>
        </p:nvSpPr>
        <p:spPr>
          <a:xfrm>
            <a:off x="2112607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Ignorarlo y espera a que se resuelva por sí solo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3717552-2AF5-3BD4-AC45-58FD2EBC229B}"/>
              </a:ext>
            </a:extLst>
          </p:cNvPr>
          <p:cNvSpPr/>
          <p:nvPr/>
        </p:nvSpPr>
        <p:spPr>
          <a:xfrm>
            <a:off x="6141682" y="27717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Elimina la aplicación y vuelve a instalarla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BA88A4F-16BC-2394-840E-6683C9760AD4}"/>
              </a:ext>
            </a:extLst>
          </p:cNvPr>
          <p:cNvSpPr/>
          <p:nvPr/>
        </p:nvSpPr>
        <p:spPr>
          <a:xfrm>
            <a:off x="2112607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Ponte en contacto con tu banco o con el servicio de asistencia de la aplicación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4BD856E-D8DA-AE39-25FE-A32A5CD52067}"/>
              </a:ext>
            </a:extLst>
          </p:cNvPr>
          <p:cNvSpPr/>
          <p:nvPr/>
        </p:nvSpPr>
        <p:spPr>
          <a:xfrm>
            <a:off x="6141682" y="40195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Intenta anular la transacción tu mismo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6. ¿Cuál de las siguientes es una característica clave del historial de transacciones?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0"/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E4B15D4-8CF3-AE81-53D8-BECE2910CF15}"/>
              </a:ext>
            </a:extLst>
          </p:cNvPr>
          <p:cNvSpPr/>
          <p:nvPr/>
        </p:nvSpPr>
        <p:spPr>
          <a:xfrm>
            <a:off x="2105025" y="280356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Envío de dinero a varios destinatarios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DDDD82C-64FD-F4A5-6BD2-89431379AA2B}"/>
              </a:ext>
            </a:extLst>
          </p:cNvPr>
          <p:cNvSpPr/>
          <p:nvPr/>
        </p:nvSpPr>
        <p:spPr>
          <a:xfrm>
            <a:off x="6134100" y="28035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Visualización de detalles como fecha, importe y números de referencia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31A3435-29CE-F0EE-9939-A382AF761FEC}"/>
              </a:ext>
            </a:extLst>
          </p:cNvPr>
          <p:cNvSpPr/>
          <p:nvPr/>
        </p:nvSpPr>
        <p:spPr>
          <a:xfrm>
            <a:off x="2105025" y="40513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Ingreso de efectivo en una cuenta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9E29407-E161-4D4C-BC61-7A6499703EF3}"/>
              </a:ext>
            </a:extLst>
          </p:cNvPr>
          <p:cNvSpPr/>
          <p:nvPr/>
        </p:nvSpPr>
        <p:spPr>
          <a:xfrm>
            <a:off x="6134100" y="40513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Añadir nuevos métodos de pago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7. ¿Cuál de los siguientes es un signo de un intento de phishing?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1"/>
          <p:cNvSpPr txBox="1"/>
          <p:nvPr/>
        </p:nvSpPr>
        <p:spPr>
          <a:xfrm>
            <a:off x="2112607" y="1987414"/>
            <a:ext cx="27140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0B026F1-5CF7-A3B4-04FB-9026F7B75332}"/>
              </a:ext>
            </a:extLst>
          </p:cNvPr>
          <p:cNvSpPr/>
          <p:nvPr/>
        </p:nvSpPr>
        <p:spPr>
          <a:xfrm>
            <a:off x="2143861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C. Una notificación de tu aplicación bancaria sobre una transacción</a:t>
            </a:r>
            <a:endParaRPr lang="es-ES" sz="1800" noProof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ED9FBFF-C782-8CF4-C465-D42EB4F8F0E1}"/>
              </a:ext>
            </a:extLst>
          </p:cNvPr>
          <p:cNvSpPr/>
          <p:nvPr/>
        </p:nvSpPr>
        <p:spPr>
          <a:xfrm>
            <a:off x="6172936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B. Un sitio web seguro con icono de candado en la barra de direcciones</a:t>
            </a:r>
            <a:endParaRPr lang="es-ES" sz="1800" noProof="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DAA2E1-15E6-D31E-8A39-54F4108F2A10}"/>
              </a:ext>
            </a:extLst>
          </p:cNvPr>
          <p:cNvSpPr/>
          <p:nvPr/>
        </p:nvSpPr>
        <p:spPr>
          <a:xfrm>
            <a:off x="2143861" y="279663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A. Un correo urgente en el que te solicitan datos personales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9F7F669-51F3-394B-9F8B-F4E1A1356571}"/>
              </a:ext>
            </a:extLst>
          </p:cNvPr>
          <p:cNvSpPr/>
          <p:nvPr/>
        </p:nvSpPr>
        <p:spPr>
          <a:xfrm>
            <a:off x="6172936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D. Un mensaje de un contacto conocido sin vínculos sospechosos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00000"/>
              <a:buFont typeface="Calibri"/>
              <a:buNone/>
            </a:pPr>
            <a:r>
              <a:rPr lang="es-ES" sz="2200" noProof="0" dirty="0"/>
              <a:t>Unidad 1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sz="4000" noProof="0" dirty="0"/>
              <a:t>Introducción </a:t>
            </a:r>
            <a:r>
              <a:rPr lang="es-ES" noProof="0" dirty="0"/>
              <a:t/>
            </a:r>
            <a:br>
              <a:rPr lang="es-ES" noProof="0" dirty="0"/>
            </a:br>
            <a:endParaRPr lang="es-ES" noProof="0"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2"/>
          </p:nvPr>
        </p:nvSpPr>
        <p:spPr>
          <a:xfrm>
            <a:off x="557994" y="2589918"/>
            <a:ext cx="7437689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000" noProof="0" dirty="0"/>
              <a:t>Al finalizar esta unidad, habrás recibido información sobre: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s-ES" sz="2000" noProof="0" dirty="0"/>
              <a:t>Los objetivos de aprendizaje y el contenido formativo de este módulo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s-ES" sz="2000" noProof="0" dirty="0"/>
              <a:t>La metodología de formación utilizada y la duración de este módulo</a:t>
            </a:r>
          </a:p>
        </p:txBody>
      </p:sp>
      <p:pic>
        <p:nvPicPr>
          <p:cNvPr id="130" name="Google Shape;130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199449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0"/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</p:grpSpPr>
        <p:sp>
          <p:nvSpPr>
            <p:cNvPr id="444" name="Google Shape;444;p30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lang="es-ES" sz="18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lang="es-ES" sz="18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6" name="Google Shape;44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30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243"/>
                </a:buClr>
                <a:buSzPts val="4000"/>
                <a:buFont typeface="Calibri"/>
                <a:buNone/>
              </a:pPr>
              <a:r>
                <a:rPr lang="es-ES" sz="4000" b="1" i="0" u="none" strike="noStrike" cap="none" noProof="0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¡Enhorabuena!</a:t>
              </a:r>
              <a:r>
                <a:rPr lang="es-ES" sz="2800" b="1" i="0" u="none" strike="noStrike" cap="none" noProof="0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ES" sz="2800" b="1" i="0" u="none" strike="noStrike" cap="none" noProof="0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S" sz="2800" b="1" i="0" u="none" strike="noStrike" cap="none" noProof="0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Has completado este </a:t>
              </a:r>
              <a:r>
                <a:rPr lang="es-ES" sz="2800" b="1" noProof="0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módulo</a:t>
              </a:r>
              <a:r>
                <a:rPr lang="es-ES" sz="2800" b="1" i="0" u="none" strike="noStrike" cap="none" noProof="0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30"/>
          <p:cNvSpPr/>
          <p:nvPr/>
        </p:nvSpPr>
        <p:spPr>
          <a:xfrm>
            <a:off x="4782319" y="6277950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Calibri"/>
              <a:buNone/>
            </a:pPr>
            <a:r>
              <a:rPr lang="es-ES" sz="111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</a:p>
        </p:txBody>
      </p:sp>
      <p:pic>
        <p:nvPicPr>
          <p:cNvPr id="450" name="Google Shape;450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/>
              <a:t>Competencias</a:t>
            </a:r>
          </a:p>
        </p:txBody>
      </p:sp>
      <p:pic>
        <p:nvPicPr>
          <p:cNvPr id="126" name="Google Shape;126;p4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485774" y="2236601"/>
            <a:ext cx="5676901" cy="414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Char char="▪"/>
            </a:pPr>
            <a:r>
              <a:rPr lang="es-ES" sz="2000" noProof="0" dirty="0"/>
              <a:t>Comprender y realizar transacciones digitales</a:t>
            </a:r>
            <a:endParaRPr lang="es-ES" sz="2800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es-ES" sz="2000" noProof="0" dirty="0"/>
              <a:t>Identificar la información necesaria para enviar dinero.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es-ES" sz="2000" noProof="0" dirty="0"/>
              <a:t>Saber qué significa IBAN y cómo utilizarlo.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es-ES" sz="2000" noProof="0" dirty="0"/>
              <a:t>Entender el propósito de un nombre de usuario.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es-ES" sz="2000" noProof="0" dirty="0"/>
              <a:t>Saber cuándo y por qué utilizar números de teléfono.</a:t>
            </a:r>
            <a:endParaRPr lang="es-ES" sz="2400" noProof="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es-ES" sz="2000" noProof="0" dirty="0"/>
              <a:t>Añadir datos de pago claros.</a:t>
            </a:r>
            <a:endParaRPr lang="es-ES" sz="2400" noProof="0" dirty="0"/>
          </a:p>
        </p:txBody>
      </p:sp>
      <p:sp>
        <p:nvSpPr>
          <p:cNvPr id="128" name="Google Shape;128;p4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 y enviar dinero </a:t>
            </a:r>
          </a:p>
        </p:txBody>
      </p:sp>
      <p:sp>
        <p:nvSpPr>
          <p:cNvPr id="129" name="Google Shape;129;p4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0" name="Google Shape;130;p4"/>
          <p:cNvSpPr txBox="1"/>
          <p:nvPr/>
        </p:nvSpPr>
        <p:spPr>
          <a:xfrm>
            <a:off x="6162675" y="2244326"/>
            <a:ext cx="5802056" cy="369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Navegar con confianza y con seguridad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Comprender cómo los PIN protegen tu cuenta.</a:t>
            </a:r>
            <a:endParaRPr lang="es-ES" sz="1600" noProof="0" dirty="0"/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 las contraseñas de forma eficaz y segura.</a:t>
            </a:r>
            <a:endParaRPr lang="es-ES" sz="1600" noProof="0" dirty="0"/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Reconocer los códigos SMS como una capa adicional de seguridad.</a:t>
            </a:r>
            <a:endParaRPr lang="es-ES" sz="1600" noProof="0" dirty="0"/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Evitar compartir detalles sensibles con otras personas.</a:t>
            </a:r>
            <a:endParaRPr lang="es-ES" sz="1600" noProof="0" dirty="0"/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Identificar los signos de conexiones seguras (por ejemplo, iconos de candado).</a:t>
            </a:r>
            <a:endParaRPr lang="es-ES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523999" y="1571576"/>
            <a:ext cx="71521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0" i="1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Después de completar este módulo, podrás: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/>
              <a:t>Contenido de la formación</a:t>
            </a: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232526" y="2151529"/>
            <a:ext cx="11606548" cy="400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l" rtl="0">
              <a:lnSpc>
                <a:spcPct val="100000"/>
              </a:lnSpc>
              <a:spcAft>
                <a:spcPts val="0"/>
              </a:spcAft>
              <a:buClr>
                <a:srgbClr val="FFC243"/>
              </a:buClr>
              <a:buSzPts val="2400"/>
              <a:buFont typeface="Calibri"/>
              <a:buAutoNum type="arabicPeriod"/>
            </a:pPr>
            <a:r>
              <a:rPr lang="es-ES" noProof="0" dirty="0"/>
              <a:t>Introducción a las transferencias digitales de dinero: Visión general de las habilidades digitales básicas necesarias para las transferencias de dinero digital.</a:t>
            </a:r>
          </a:p>
          <a:p>
            <a:pPr marL="457200" lvl="0" indent="-457200" algn="l" rtl="0">
              <a:lnSpc>
                <a:spcPct val="100000"/>
              </a:lnSpc>
              <a:spcAft>
                <a:spcPts val="0"/>
              </a:spcAft>
              <a:buClr>
                <a:srgbClr val="FFC243"/>
              </a:buClr>
              <a:buSzPts val="2400"/>
              <a:buFont typeface="Calibri"/>
              <a:buAutoNum type="arabicPeriod"/>
            </a:pPr>
            <a:r>
              <a:rPr lang="es-ES" noProof="0" dirty="0"/>
              <a:t>Comprender los formularios y los campos de datos obligatorios: IBAN, nombre de usuario, número de teléfono y datos de pago en los formularios.</a:t>
            </a:r>
          </a:p>
          <a:p>
            <a:pPr marL="457200" lvl="0" indent="-457200" algn="l" rtl="0">
              <a:lnSpc>
                <a:spcPct val="100000"/>
              </a:lnSpc>
              <a:spcAft>
                <a:spcPts val="0"/>
              </a:spcAft>
              <a:buClr>
                <a:srgbClr val="FFC243"/>
              </a:buClr>
              <a:buSzPts val="2400"/>
              <a:buFont typeface="Calibri"/>
              <a:buAutoNum type="arabicPeriod"/>
            </a:pPr>
            <a:r>
              <a:rPr lang="es-ES" noProof="0" dirty="0"/>
              <a:t>Aplicaciones para enviar y recibir dinero: Resumen de las aplicaciones más utilizadas para transferir dinero, sus funciones y cómo instalarlas.</a:t>
            </a:r>
          </a:p>
          <a:p>
            <a:pPr marL="457200" lvl="0" indent="-457200" algn="l" rtl="0">
              <a:lnSpc>
                <a:spcPct val="100000"/>
              </a:lnSpc>
              <a:spcAft>
                <a:spcPts val="0"/>
              </a:spcAft>
              <a:buClr>
                <a:srgbClr val="FFC243"/>
              </a:buClr>
              <a:buSzPts val="2400"/>
              <a:buFont typeface="Calibri"/>
              <a:buAutoNum type="arabicPeriod"/>
            </a:pPr>
            <a:r>
              <a:rPr lang="es-ES" noProof="0" dirty="0"/>
              <a:t>Identificar y evitar las estafas más comunes: Reconocer los intentos de phishing y manejar con seguridad los datos personales para evitar el fraude.</a:t>
            </a:r>
          </a:p>
          <a:p>
            <a:pPr marL="457200" lvl="0" indent="-457200" algn="l" rtl="0">
              <a:lnSpc>
                <a:spcPct val="100000"/>
              </a:lnSpc>
              <a:spcAft>
                <a:spcPts val="0"/>
              </a:spcAft>
              <a:buClr>
                <a:srgbClr val="FFC243"/>
              </a:buClr>
              <a:buSzPts val="2400"/>
              <a:buFont typeface="Calibri"/>
              <a:buAutoNum type="arabicPeriod"/>
            </a:pPr>
            <a:r>
              <a:rPr lang="es-ES" noProof="0" dirty="0"/>
              <a:t>Acceso y comprensión del historial de transacciones: Visualización de pagos anteriores, detalles del remitente y mantenimiento de registros mediante aplicaciones móviles.</a:t>
            </a:r>
          </a:p>
          <a:p>
            <a:pPr marL="457200" lvl="0" indent="-457200" algn="l" rtl="0">
              <a:lnSpc>
                <a:spcPct val="100000"/>
              </a:lnSpc>
              <a:spcAft>
                <a:spcPts val="0"/>
              </a:spcAft>
              <a:buClr>
                <a:srgbClr val="FFC243"/>
              </a:buClr>
              <a:buSzPts val="2400"/>
              <a:buFont typeface="Calibri"/>
              <a:buAutoNum type="arabicPeriod"/>
            </a:pPr>
            <a:r>
              <a:rPr lang="es-ES" noProof="0" dirty="0"/>
              <a:t>Consejos y ejercicios prácticos</a:t>
            </a:r>
          </a:p>
          <a:p>
            <a:pPr marL="457200" lvl="0" indent="-304800" algn="l" rtl="0">
              <a:lnSpc>
                <a:spcPct val="100000"/>
              </a:lnSpc>
              <a:spcAft>
                <a:spcPts val="0"/>
              </a:spcAft>
              <a:buClr>
                <a:srgbClr val="FFC243"/>
              </a:buClr>
              <a:buSzPts val="2400"/>
              <a:buFont typeface="Calibri"/>
              <a:buNone/>
            </a:pPr>
            <a:endParaRPr lang="es-ES" noProof="0" dirty="0"/>
          </a:p>
        </p:txBody>
      </p:sp>
      <p:sp>
        <p:nvSpPr>
          <p:cNvPr id="138" name="Google Shape;138;p5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9" name="Google Shape;139;p5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 y enviar dinero </a:t>
            </a:r>
            <a:endParaRPr lang="es-ES" noProof="0" dirty="0"/>
          </a:p>
        </p:txBody>
      </p:sp>
      <p:pic>
        <p:nvPicPr>
          <p:cNvPr id="140" name="Google Shape;140;p5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/>
              <a:t>Metodología y duración de la formación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47" name="Google Shape;147;p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 y enviar dinero </a:t>
            </a:r>
            <a:endParaRPr lang="es-ES" noProof="0" dirty="0"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b="1" noProof="0" dirty="0">
                <a:solidFill>
                  <a:srgbClr val="FFC243"/>
                </a:solidFill>
              </a:rPr>
              <a:t>Duración: </a:t>
            </a:r>
            <a:r>
              <a:rPr lang="es-ES" noProof="0" dirty="0"/>
              <a:t>4 horas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s-ES" noProof="0" dirty="0"/>
              <a:t>Formación presencial: 2 horas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s-ES" noProof="0" dirty="0"/>
              <a:t>Formación online: 2 horas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sp>
        <p:nvSpPr>
          <p:cNvPr id="149" name="Google Shape;149;p6"/>
          <p:cNvSpPr txBox="1"/>
          <p:nvPr/>
        </p:nvSpPr>
        <p:spPr>
          <a:xfrm>
            <a:off x="4785073" y="2139516"/>
            <a:ext cx="7386220" cy="401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000" b="1" noProof="0" dirty="0">
                <a:solidFill>
                  <a:srgbClr val="FFC243"/>
                </a:solidFill>
              </a:rPr>
              <a:t>Metodología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y participativo</a:t>
            </a:r>
            <a:endParaRPr lang="es-ES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presencial:</a:t>
            </a:r>
            <a:endParaRPr lang="es-ES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es-ES" sz="2000" b="0" i="0" u="none" strike="noStrike" cap="none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 ✔ </a:t>
            </a: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Juegos de Rol </a:t>
            </a:r>
            <a:r>
              <a:rPr lang="es-ES" sz="2000" b="0" i="0" u="none" strike="noStrike" cap="none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 </a:t>
            </a: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Trabajo en equipo</a:t>
            </a:r>
            <a:endParaRPr lang="es-ES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online:</a:t>
            </a:r>
            <a:endParaRPr lang="es-ES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Vídeos seleccionados o de producción propia</a:t>
            </a:r>
            <a:endParaRPr lang="es-ES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Aplicación práctica de algunos consejos acordados en el aula</a:t>
            </a:r>
            <a:endParaRPr lang="es-ES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Algunos trabajos en colaboración</a:t>
            </a:r>
            <a:endParaRPr lang="es-ES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Simulación </a:t>
            </a:r>
            <a:endParaRPr lang="es-ES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lang="es-ES" sz="14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165"/>
            <a:ext cx="1742309" cy="17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Unidad 2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noProof="0" dirty="0"/>
              <a:t>Introducción a las transferencias monetarias online</a:t>
            </a: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7097735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Al finalizar esta unidad, sabrás: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Comprender el papel de las transferencias monetarias digitales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Identificar las competencias digitales básicas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Reconocer la importancia de las herramientas digitales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Generar confianza en el uso de la tecnología</a:t>
            </a:r>
            <a:endParaRPr lang="es-ES" sz="2000" noProof="0" dirty="0">
              <a:highlight>
                <a:srgbClr val="FFFF00"/>
              </a:highlight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9436963" y="6574524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jcomp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 l="4910"/>
          <a:stretch/>
        </p:blipFill>
        <p:spPr>
          <a:xfrm>
            <a:off x="7715354" y="2160000"/>
            <a:ext cx="4476646" cy="31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62" name="Google Shape;162;p7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 y enviar dinero </a:t>
            </a:r>
            <a:endParaRPr lang="es-E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55799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noProof="0" dirty="0"/>
              <a:t>¿Qué es la transferencia digital de dinero?</a:t>
            </a:r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noProof="0" dirty="0">
                <a:solidFill>
                  <a:srgbClr val="404040"/>
                </a:solidFill>
              </a:rPr>
              <a:t>Una transferencia de dinero digital es </a:t>
            </a:r>
            <a:r>
              <a:rPr lang="es-ES" b="1" noProof="0" dirty="0">
                <a:solidFill>
                  <a:srgbClr val="404040"/>
                </a:solidFill>
              </a:rPr>
              <a:t>una forma de enviar o recibir dinero electrónicamente utilizando aplicaciones móviles o plataformas en línea, sin necesidad de efectivo o cheques.</a:t>
            </a:r>
            <a:endParaRPr lang="es-ES" noProof="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s-ES" noProof="0" dirty="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b="1" noProof="0" dirty="0">
                <a:solidFill>
                  <a:srgbClr val="404040"/>
                </a:solidFill>
              </a:rPr>
              <a:t>Cómo funciona: </a:t>
            </a:r>
            <a:r>
              <a:rPr lang="es-ES" noProof="0" dirty="0">
                <a:solidFill>
                  <a:srgbClr val="404040"/>
                </a:solidFill>
              </a:rPr>
              <a:t>Facilitas datos como el IBAN, tu número de teléfono o el nombre de usuario del destinatario, y el dinero se transfiere de forma segura a través de tu banco o app.</a:t>
            </a:r>
            <a:endParaRPr lang="es-ES" noProof="0" dirty="0"/>
          </a:p>
        </p:txBody>
      </p:sp>
      <p:sp>
        <p:nvSpPr>
          <p:cNvPr id="170" name="Google Shape;170;p9"/>
          <p:cNvSpPr/>
          <p:nvPr/>
        </p:nvSpPr>
        <p:spPr>
          <a:xfrm>
            <a:off x="7134536" y="40640"/>
            <a:ext cx="5016824" cy="39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 noProof="0" dirty="0">
              <a:solidFill>
                <a:srgbClr val="785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8477499" y="5519207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886" y="1976105"/>
            <a:ext cx="5337630" cy="3558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13525170-1190-F32F-73C0-6ECCDFEC00DD}"/>
              </a:ext>
            </a:extLst>
          </p:cNvPr>
          <p:cNvSpPr/>
          <p:nvPr/>
        </p:nvSpPr>
        <p:spPr>
          <a:xfrm>
            <a:off x="7639291" y="0"/>
            <a:ext cx="454708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4.2 Introducción a las transferencias monetarias digitales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4-EN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umFJa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O6YUl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7phSWl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7phSWn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7phSWo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DumFJa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O6YUlqPjqkydAAAAHoAAAAcAAAAdW5pdmVyc2FsL2xvY2FsX3NldHRpbmdzLnhtbA3MPQoCQQxA4X5PEVKIFutPJ7gz29kpgusBwk6UgUwiO0H09k73io83jN8i8OGlZtOAh+0egXW2lPUV8DGd+yNCddJEYsoB1RDG2A1iM8md3Rus8Bb68TJxaeF8pdLkjdRZcoX1SvwUN9DDpX2fmRPuYvcHUEsDBBQAAgAIAO+YUlpBNwcTDgUAAKwaAAAXAAAAdW5pdmVyc2FsL3VuaXZlcnNhbC5wbmfrDPBz5+WS4mJgYOD19HAJYmBgiWBgYC7iYAOKhE2urwZSjMVB7k4M687JvARyWNIdfR0ZGDb2c/9JZAXyOQs8IosZGPgOgzDj8fwVKQwMUo6eLo4hFXFv725cHZPJ2J743y3799u3l9nfbLuddNAolutg3lsW7t1vdZJKJhZENglOVWWR/DnJ2uCYfsH+z+d8jJ7b8f/xYCp+dk7y0pzp1ul1ZUB7GBQEI0CUUiPIVgUhsjmLlh749OmptzEEbL6bf7UogREofsOYUpNHOaOcUc4oZ5QzyhnljHJGOaOcUc4oZ5QzyhnljHJGOaOcUc4ohwpjmKtZxGADmLbvv76+/l31ycNpTNwguf/+4OHMDhYxINnggYuzY1P93y/zD2+/v9fOpvLbq791/1bb1xda79v20er467uPNs55rrABqOyA6N4d1dU/jl6vnxn3pn6l9PryPe9E+5/a9EMMWbT8/Ptl4t/jfx17Hfcx4txnsA0N2rNir9w/FXamb//UXEWIKWf1XuSnaqcdv39qWwSfzuM2/fN1/79/N2/4+Wq2/DL9lNTHlseKe5/rmE8G6Y822G22b+raGbL12reTNDfc2VtZflH6Ss9zOXtmoGHfsspsa7SjDa3/hW07GpTw89d2e7/6D5bmdaAh6zdX30T9CNuWVPZnbU730gNFvevDpWC6dPek3v//dfnvdJs9/3+/MXx+r+vmx+c3TM9VAxUa/V44XQKi36qi9H7d91//btrd0f4q892j9gTQJ/bHj+2cd+9w6R7xzcen5k5kPr18Sr8w0K0H4s6uaw7/djr+/9t/M+0qfv3J+7XDO+fomx/FuXM+r/w474zc9tLoGJUNV6q3MsBVP3r39q+xLF/9j8v7l/fvvAIy/vmxnfK931O+zVh7+9GbxtSau5/eFGoD3d2wd1Ysu33J41m/M2p8nkl997K9C3L1HYvvl/u55i52l9l+9CbzaYudv1ZbAs3fEL759YP2Nyc3h38//+Hgj+9vCqffASm/t/TeZN1zYhF13//av/9/TVsK6tMfir/nyPNa5QHd6/1GSF701iOdxqcV56d+fH7RYuXaiayQcJP9M6F2XT6f1V2IUfsCM7plIuz2LXz7o+KCxc5PgYqg0fPVN0s/OJeflN5tlwKM5vnV03+tnadblDAzt2VqkbwYFhXF0/c8fC8mzqmzee2fV0KwoE/1n3//rv1l9q/daeBY3Gl27ueVCv+0/tu7dNcJRRzjLUiXl/x1pZ4JZuIrv/0Zy+4wl5aCzEx+HONvL2Vyr/vm41PbdlQkWP49teTyCaN/Mv///fiYDAugq70nCr4/u/vXWI5v/8/H9sv6rb9DY1iu9/sDocLM7tV/2E6/3M7du8Lon+0/mbR+dmhEwBJ14dbqDXPcpgVvPs4EjVRY4t4RlSBpvffw+4tvCmHWRd8Ehtv2TbrrxCL6vsf8vPFmI4aMUISdaHjbzcfABJWwPu36we2bRDc/zk+Njvmq7MQvCw6b8Pt/DPaK/btkHve963jRPHfvxqdS91fbQhP9D6EZN79+mL7Pv7by7HKbaZ9torh0rlcUb5vHAZS+07Tb/P26T9w8z+9U7H1cur5C53nlFpEIvb/PpgiDs9tHYIJ8CEw0l7Mf6+c+Lu27vvtosuX5RM0NPNOril91gkqVGr3T4AKo4b8qKEMzuIALGwcVGnBU2g/XM65cdTP5nFLMDpCAp6ufyzqnhCYAUEsDBBQAAgAIAO+YUlo6nedwSwAAAGsAAAAbAAAAdW5pdmVyc2FsL3VuaXZlcnNhbC5wbmcueG1ss7GvyM1RKEstKs7Mz7NVMtQzULK34+WyKShKLctMLVeoAIoBBSFASaESyDVCcMszU0oygEIGFhYIwYzUzPSMElslC0MzuKA+0EwAUEsBAgAAFAACAAgAqXZQTzZhWAJHAwAA4QkAABQAAAAAAAAAAQAAAAAAAAAAAHVuaXZlcnNhbC9wbGF5ZXIueG1sUEsBAgAAFAACAAgA7phSWrU39KgcBQAA4RMAAB0AAAAAAAAAAQAAAAAAeQMAAHVuaXZlcnNhbC9jb21tb25fbWVzc2FnZXMubG5nUEsBAgAAFAACAAgA7phSWhUeYBujAAAAfwEAAC4AAAAAAAAAAQAAAAAA0AgAAHVuaXZlcnNhbC9wbGF5YmFja19hbmRfbmF2aWdhdGlvbl9zZXR0aW5ncy54bWxQSwECAAAUAAIACADumFJaU8zMCI0DAACOEAAAJwAAAAAAAAABAAAAAAC/CQAAdW5pdmVyc2FsL2ZsYXNoX3B1Ymxpc2hpbmdfc2V0dGluZ3MueG1sUEsBAgAAFAACAAgA7phSWnD0HBt+AwAAsQwAACEAAAAAAAAAAQAAAAAAkQ0AAHVuaXZlcnNhbC9mbGFzaF9za2luX3NldHRpbmdzLnhtbFBLAQIAABQAAgAIAO6YUlqBGOJYhwMAABgQAAAmAAAAAAAAAAEAAAAAAE4RAAB1bml2ZXJzYWwvaHRtbF9wdWJsaXNoaW5nX3NldHRpbmdzLnhtbFBLAQIAABQAAgAIAO6YUlo6Mq+ssQEAAHAGAAAfAAAAAAAAAAEAAAAAABkVAAB1bml2ZXJzYWwvaHRtbF9za2luX3NldHRpbmdzLmpzUEsBAgAAFAACAAgA7phSWo+OqTJ0AAAAegAAABwAAAAAAAAAAQAAAAAABxcAAHVuaXZlcnNhbC9sb2NhbF9zZXR0aW5ncy54bWxQSwECAAAUAAIACADvmFJaQTcHEw4FAACsGgAAFwAAAAAAAAAAAAAAAAC1FwAAdW5pdmVyc2FsL3VuaXZlcnNhbC5wbmdQSwECAAAUAAIACADvmFJaOp3ncEsAAABrAAAAGwAAAAAAAAABAAAAAAD4HAAAdW5pdmVyc2FsL3VuaXZlcnNhbC5wbmcueG1sUEsFBgAAAAAKAAoABgMAAHwdAAAAAA=="/>
  <p:tag name="ISPRING_LMS_API_VERSION" val="SCORM 1.2"/>
  <p:tag name="ISPRING_ULTRA_SCORM_COURSE_ID" val="5F2B1C3A-534E-40FA-BF4D-566761D25E97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M4-EN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M\\ES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3466</Words>
  <Application>Microsoft Office PowerPoint</Application>
  <PresentationFormat>Ευρεία οθόνη</PresentationFormat>
  <Paragraphs>376</Paragraphs>
  <Slides>40</Slides>
  <Notes>40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4" baseType="lpstr">
      <vt:lpstr>Impact</vt:lpstr>
      <vt:lpstr>Calibri</vt:lpstr>
      <vt:lpstr>Poppins</vt:lpstr>
      <vt:lpstr>Θέμα του Office</vt:lpstr>
      <vt:lpstr>Παρουσίαση του PowerPoint</vt:lpstr>
      <vt:lpstr>Παρουσίαση του PowerPoint</vt:lpstr>
      <vt:lpstr>Módulos</vt:lpstr>
      <vt:lpstr>Unidad 1 Introducción  </vt:lpstr>
      <vt:lpstr>Competencias</vt:lpstr>
      <vt:lpstr>Contenido de la formación</vt:lpstr>
      <vt:lpstr>Metodología y duración de la formación</vt:lpstr>
      <vt:lpstr>Unidad 2 Introducción a las transferencias monetarias online</vt:lpstr>
      <vt:lpstr>¿Qué es la transferencia digital de dinero?</vt:lpstr>
      <vt:lpstr>Παρουσίαση του PowerPoint</vt:lpstr>
      <vt:lpstr>Ejemplos de transferencias digitales</vt:lpstr>
      <vt:lpstr>Competencias básicas para las transferencias digitales de dinero (1/2)</vt:lpstr>
      <vt:lpstr>Conocimientos básicos para las transferencias digitales de dinero (2/2)</vt:lpstr>
      <vt:lpstr>¿Qué puede fallar en las transferencias digitales?</vt:lpstr>
      <vt:lpstr>Unidad 3 Comprender los formularios y campos de datos obligatorios</vt:lpstr>
      <vt:lpstr>Campos de datos clave</vt:lpstr>
      <vt:lpstr>Consejos para garantizar la precisión de las transferencias digitales (1/2)</vt:lpstr>
      <vt:lpstr>Consejos para garantizar la precisión de las transferencias digitales (2/2)</vt:lpstr>
      <vt:lpstr>Unidad 4 Aplicaciones para enviar y recibir dinero</vt:lpstr>
      <vt:lpstr>Aplicaciones más utilizadas para enviar y recibir dinero en España</vt:lpstr>
      <vt:lpstr>Instalar y configurar aplicaciones de transferencia de dinero</vt:lpstr>
      <vt:lpstr>Unidad 5 Identificar y evitar estafas comunes</vt:lpstr>
      <vt:lpstr>¿Qué son los intentos de phishing?</vt:lpstr>
      <vt:lpstr>Prácticas compartidas seguras</vt:lpstr>
      <vt:lpstr>¿Qué es la autenticación multifactorial?</vt:lpstr>
      <vt:lpstr>Unidad 6 Acceso y comprensión del historial de transacciones</vt:lpstr>
      <vt:lpstr>Navegar por el historial de transacciones (1)</vt:lpstr>
      <vt:lpstr>Navegar por el historial de transacciones (2)</vt:lpstr>
      <vt:lpstr>¿Por qué es importante?</vt:lpstr>
      <vt:lpstr>Actividad: Identifica tu IBAN (1)</vt:lpstr>
      <vt:lpstr>Actividad: Identifica tu IBAN (2)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M4-EN</dc:title>
  <dc:creator>pantelis bbalaouras</dc:creator>
  <cp:keywords>, docId:36D9DE0DCFC4FE75E133D5F15CA1B11D</cp:keywords>
  <cp:lastModifiedBy>pantelis</cp:lastModifiedBy>
  <cp:revision>10</cp:revision>
  <dcterms:created xsi:type="dcterms:W3CDTF">2020-06-02T13:31:56Z</dcterms:created>
  <dcterms:modified xsi:type="dcterms:W3CDTF">2025-05-21T16:18:53Z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0x0101008450A74BD8A8FB44A1AADE71A798F3E0</vt:lpwstr>
  </property>
</Properties>
</file>