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6" r:id="rId10"/>
    <p:sldId id="307" r:id="rId11"/>
    <p:sldId id="338" r:id="rId12"/>
    <p:sldId id="309" r:id="rId13"/>
    <p:sldId id="310" r:id="rId14"/>
    <p:sldId id="343" r:id="rId15"/>
    <p:sldId id="344" r:id="rId16"/>
    <p:sldId id="339" r:id="rId17"/>
    <p:sldId id="315" r:id="rId18"/>
    <p:sldId id="345" r:id="rId19"/>
    <p:sldId id="316" r:id="rId20"/>
    <p:sldId id="340" r:id="rId21"/>
    <p:sldId id="346" r:id="rId22"/>
    <p:sldId id="347" r:id="rId23"/>
    <p:sldId id="348" r:id="rId24"/>
    <p:sldId id="349" r:id="rId25"/>
    <p:sldId id="350" r:id="rId26"/>
    <p:sldId id="311" r:id="rId27"/>
    <p:sldId id="312" r:id="rId28"/>
    <p:sldId id="313" r:id="rId29"/>
    <p:sldId id="331" r:id="rId30"/>
    <p:sldId id="314" r:id="rId31"/>
    <p:sldId id="321" r:id="rId32"/>
    <p:sldId id="326" r:id="rId33"/>
    <p:sldId id="328" r:id="rId34"/>
    <p:sldId id="327" r:id="rId35"/>
    <p:sldId id="332" r:id="rId36"/>
    <p:sldId id="351" r:id="rId37"/>
    <p:sldId id="317" r:id="rId38"/>
    <p:sldId id="318" r:id="rId39"/>
    <p:sldId id="319" r:id="rId40"/>
    <p:sldId id="322" r:id="rId41"/>
    <p:sldId id="298" r:id="rId42"/>
    <p:sldId id="334" r:id="rId43"/>
    <p:sldId id="353" r:id="rId44"/>
    <p:sldId id="354" r:id="rId45"/>
    <p:sldId id="355" r:id="rId46"/>
    <p:sldId id="303" r:id="rId47"/>
  </p:sldIdLst>
  <p:sldSz cx="12192000" cy="6858000"/>
  <p:notesSz cx="6858000" cy="9144000"/>
  <p:embeddedFontLst>
    <p:embeddedFont>
      <p:font typeface="Poppins" panose="020B0604020202020204" charset="0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LgTqF/dPQ6l3ZQxzsD1r+et5B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2B7FF-3B1C-4933-997F-293132362D60}" v="62" dt="2025-05-15T12:12:16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137E453B-3958-480F-8C8C-B2ABDF0C5F4C}"/>
    <pc:docChg chg="undo custSel modSld">
      <pc:chgData name="Pantelis Balaouras" userId="25e8755020fc1734" providerId="LiveId" clId="{137E453B-3958-480F-8C8C-B2ABDF0C5F4C}" dt="2025-02-18T18:36:43.862" v="94" actId="1076"/>
      <pc:docMkLst>
        <pc:docMk/>
      </pc:docMkLst>
      <pc:sldChg chg="addSp delSp modSp mod delAnim modAnim modNotesTx">
        <pc:chgData name="Pantelis Balaouras" userId="25e8755020fc1734" providerId="LiveId" clId="{137E453B-3958-480F-8C8C-B2ABDF0C5F4C}" dt="2025-02-18T18:36:43.862" v="94" actId="1076"/>
        <pc:sldMkLst>
          <pc:docMk/>
          <pc:sldMk cId="469737036" sldId="334"/>
        </pc:sldMkLst>
      </pc:sldChg>
      <pc:sldChg chg="addSp delSp modSp mod delAnim modAnim modNotesTx">
        <pc:chgData name="Pantelis Balaouras" userId="25e8755020fc1734" providerId="LiveId" clId="{137E453B-3958-480F-8C8C-B2ABDF0C5F4C}" dt="2025-02-18T18:33:08.710" v="54" actId="1076"/>
        <pc:sldMkLst>
          <pc:docMk/>
          <pc:sldMk cId="2894964248" sldId="353"/>
        </pc:sldMkLst>
      </pc:sldChg>
      <pc:sldChg chg="addSp delSp modSp mod delAnim modAnim modNotesTx">
        <pc:chgData name="Pantelis Balaouras" userId="25e8755020fc1734" providerId="LiveId" clId="{137E453B-3958-480F-8C8C-B2ABDF0C5F4C}" dt="2025-02-18T18:35:27.629" v="76" actId="1076"/>
        <pc:sldMkLst>
          <pc:docMk/>
          <pc:sldMk cId="1321967188" sldId="354"/>
        </pc:sldMkLst>
      </pc:sldChg>
      <pc:sldChg chg="addSp delSp modSp mod delAnim modAnim modNotesTx">
        <pc:chgData name="Pantelis Balaouras" userId="25e8755020fc1734" providerId="LiveId" clId="{137E453B-3958-480F-8C8C-B2ABDF0C5F4C}" dt="2025-02-18T18:34:23.654" v="65" actId="1076"/>
        <pc:sldMkLst>
          <pc:docMk/>
          <pc:sldMk cId="3982247075" sldId="355"/>
        </pc:sldMkLst>
      </pc:sldChg>
    </pc:docChg>
  </pc:docChgLst>
  <pc:docChgLst>
    <pc:chgData name="Michaela Mönter" userId="7c2a0341-63eb-454a-be55-cee78763ec1b" providerId="ADAL" clId="{54F2B7FF-3B1C-4933-997F-293132362D60}"/>
    <pc:docChg chg="undo custSel delSld modSld modMainMaster">
      <pc:chgData name="Michaela Mönter" userId="7c2a0341-63eb-454a-be55-cee78763ec1b" providerId="ADAL" clId="{54F2B7FF-3B1C-4933-997F-293132362D60}" dt="2025-05-20T07:10:58.183" v="1184" actId="20577"/>
      <pc:docMkLst>
        <pc:docMk/>
      </pc:docMkLst>
      <pc:sldChg chg="modSp mod">
        <pc:chgData name="Michaela Mönter" userId="7c2a0341-63eb-454a-be55-cee78763ec1b" providerId="ADAL" clId="{54F2B7FF-3B1C-4933-997F-293132362D60}" dt="2025-05-15T08:02:16.896" v="39" actId="27636"/>
        <pc:sldMkLst>
          <pc:docMk/>
          <pc:sldMk cId="0" sldId="256"/>
        </pc:sldMkLst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67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6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69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70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7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72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96" v="39" actId="27636"/>
          <ac:spMkLst>
            <pc:docMk/>
            <pc:sldMk cId="0" sldId="256"/>
            <ac:spMk id="73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16.865" v="38" actId="790"/>
          <ac:spMkLst>
            <pc:docMk/>
            <pc:sldMk cId="0" sldId="256"/>
            <ac:spMk id="78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02:35.852" v="40" actId="790"/>
        <pc:sldMkLst>
          <pc:docMk/>
          <pc:sldMk cId="0" sldId="258"/>
        </pc:sldMkLst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3T09:49:26.124" v="31" actId="255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2:35.852" v="40" actId="790"/>
          <ac:spMkLst>
            <pc:docMk/>
            <pc:sldMk cId="0" sldId="258"/>
            <ac:spMk id="119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03:13.200" v="49" actId="790"/>
        <pc:sldMkLst>
          <pc:docMk/>
          <pc:sldMk cId="0" sldId="259"/>
        </pc:sldMkLst>
        <pc:spChg chg="mod">
          <ac:chgData name="Michaela Mönter" userId="7c2a0341-63eb-454a-be55-cee78763ec1b" providerId="ADAL" clId="{54F2B7FF-3B1C-4933-997F-293132362D60}" dt="2025-05-15T08:03:13.200" v="49" actId="790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3:13.200" v="49" actId="790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3:13.200" v="49" actId="790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3:13.200" v="49" actId="790"/>
          <ac:spMkLst>
            <pc:docMk/>
            <pc:sldMk cId="0" sldId="259"/>
            <ac:spMk id="131" creationId="{00000000-0000-0000-0000-000000000000}"/>
          </ac:spMkLst>
        </pc:spChg>
        <pc:picChg chg="mod">
          <ac:chgData name="Michaela Mönter" userId="7c2a0341-63eb-454a-be55-cee78763ec1b" providerId="ADAL" clId="{54F2B7FF-3B1C-4933-997F-293132362D60}" dt="2025-05-15T08:02:53.579" v="47" actId="1076"/>
          <ac:picMkLst>
            <pc:docMk/>
            <pc:sldMk cId="0" sldId="259"/>
            <ac:picMk id="130" creationId="{00000000-0000-0000-0000-000000000000}"/>
          </ac:picMkLst>
        </pc:picChg>
      </pc:sldChg>
      <pc:sldChg chg="modSp mod">
        <pc:chgData name="Michaela Mönter" userId="7c2a0341-63eb-454a-be55-cee78763ec1b" providerId="ADAL" clId="{54F2B7FF-3B1C-4933-997F-293132362D60}" dt="2025-05-15T08:07:01.155" v="91" actId="6549"/>
        <pc:sldMkLst>
          <pc:docMk/>
          <pc:sldMk cId="0" sldId="260"/>
        </pc:sldMkLst>
        <pc:spChg chg="mod">
          <ac:chgData name="Michaela Mönter" userId="7c2a0341-63eb-454a-be55-cee78763ec1b" providerId="ADAL" clId="{54F2B7FF-3B1C-4933-997F-293132362D60}" dt="2025-05-15T08:06:32.974" v="90" actId="790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6:32.974" v="90" actId="790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6:32.974" v="90" actId="790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07:01.155" v="91" actId="6549"/>
          <ac:spMkLst>
            <pc:docMk/>
            <pc:sldMk cId="0" sldId="260"/>
            <ac:spMk id="143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13:01.260" v="174" actId="20577"/>
        <pc:sldMkLst>
          <pc:docMk/>
          <pc:sldMk cId="0" sldId="261"/>
        </pc:sldMkLst>
        <pc:spChg chg="mod">
          <ac:chgData name="Michaela Mönter" userId="7c2a0341-63eb-454a-be55-cee78763ec1b" providerId="ADAL" clId="{54F2B7FF-3B1C-4933-997F-293132362D60}" dt="2025-05-15T08:09:24.767" v="93" actId="790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3:01.260" v="174" actId="20577"/>
          <ac:spMkLst>
            <pc:docMk/>
            <pc:sldMk cId="0" sldId="261"/>
            <ac:spMk id="149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14:10.726" v="212" actId="790"/>
        <pc:sldMkLst>
          <pc:docMk/>
          <pc:sldMk cId="0" sldId="262"/>
        </pc:sldMkLst>
        <pc:spChg chg="mod">
          <ac:chgData name="Michaela Mönter" userId="7c2a0341-63eb-454a-be55-cee78763ec1b" providerId="ADAL" clId="{54F2B7FF-3B1C-4933-997F-293132362D60}" dt="2025-05-15T08:14:10.726" v="212" actId="790"/>
          <ac:spMkLst>
            <pc:docMk/>
            <pc:sldMk cId="0" sldId="262"/>
            <ac:spMk id="158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4:10.726" v="212" actId="790"/>
          <ac:spMkLst>
            <pc:docMk/>
            <pc:sldMk cId="0" sldId="262"/>
            <ac:spMk id="16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4:10.726" v="212" actId="790"/>
          <ac:spMkLst>
            <pc:docMk/>
            <pc:sldMk cId="0" sldId="262"/>
            <ac:spMk id="162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15:58.544" v="230" actId="790"/>
        <pc:sldMkLst>
          <pc:docMk/>
          <pc:sldMk cId="0" sldId="263"/>
        </pc:sldMkLst>
        <pc:spChg chg="mod">
          <ac:chgData name="Michaela Mönter" userId="7c2a0341-63eb-454a-be55-cee78763ec1b" providerId="ADAL" clId="{54F2B7FF-3B1C-4933-997F-293132362D60}" dt="2025-05-15T08:15:58.544" v="230" actId="790"/>
          <ac:spMkLst>
            <pc:docMk/>
            <pc:sldMk cId="0" sldId="263"/>
            <ac:spMk id="169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5:58.544" v="230" actId="790"/>
          <ac:spMkLst>
            <pc:docMk/>
            <pc:sldMk cId="0" sldId="263"/>
            <ac:spMk id="170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5:58.544" v="230" actId="790"/>
          <ac:spMkLst>
            <pc:docMk/>
            <pc:sldMk cId="0" sldId="263"/>
            <ac:spMk id="17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08:15:58.544" v="230" actId="790"/>
          <ac:spMkLst>
            <pc:docMk/>
            <pc:sldMk cId="0" sldId="263"/>
            <ac:spMk id="173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12:08:08.247" v="1106" actId="790"/>
        <pc:sldMkLst>
          <pc:docMk/>
          <pc:sldMk cId="0" sldId="298"/>
        </pc:sldMkLst>
        <pc:spChg chg="mod">
          <ac:chgData name="Michaela Mönter" userId="7c2a0341-63eb-454a-be55-cee78763ec1b" providerId="ADAL" clId="{54F2B7FF-3B1C-4933-997F-293132362D60}" dt="2025-05-15T12:08:08.247" v="1106" actId="790"/>
          <ac:spMkLst>
            <pc:docMk/>
            <pc:sldMk cId="0" sldId="298"/>
            <ac:spMk id="511" creationId="{00000000-0000-0000-0000-000000000000}"/>
          </ac:spMkLst>
        </pc:spChg>
        <pc:spChg chg="mod">
          <ac:chgData name="Michaela Mönter" userId="7c2a0341-63eb-454a-be55-cee78763ec1b" providerId="ADAL" clId="{54F2B7FF-3B1C-4933-997F-293132362D60}" dt="2025-05-15T12:08:08.247" v="1106" actId="790"/>
          <ac:spMkLst>
            <pc:docMk/>
            <pc:sldMk cId="0" sldId="298"/>
            <ac:spMk id="513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12:12:51.351" v="1163" actId="20577"/>
        <pc:sldMkLst>
          <pc:docMk/>
          <pc:sldMk cId="0" sldId="303"/>
        </pc:sldMkLst>
        <pc:spChg chg="mod">
          <ac:chgData name="Michaela Mönter" userId="7c2a0341-63eb-454a-be55-cee78763ec1b" providerId="ADAL" clId="{54F2B7FF-3B1C-4933-997F-293132362D60}" dt="2025-05-15T12:12:51.351" v="1163" actId="20577"/>
          <ac:spMkLst>
            <pc:docMk/>
            <pc:sldMk cId="0" sldId="303"/>
            <ac:spMk id="568" creationId="{00000000-0000-0000-0000-000000000000}"/>
          </ac:spMkLst>
        </pc:spChg>
      </pc:sldChg>
      <pc:sldChg chg="modSp mod">
        <pc:chgData name="Michaela Mönter" userId="7c2a0341-63eb-454a-be55-cee78763ec1b" providerId="ADAL" clId="{54F2B7FF-3B1C-4933-997F-293132362D60}" dt="2025-05-15T08:16:29.148" v="252" actId="27636"/>
        <pc:sldMkLst>
          <pc:docMk/>
          <pc:sldMk cId="2513156705" sldId="306"/>
        </pc:sldMkLst>
        <pc:spChg chg="mod">
          <ac:chgData name="Michaela Mönter" userId="7c2a0341-63eb-454a-be55-cee78763ec1b" providerId="ADAL" clId="{54F2B7FF-3B1C-4933-997F-293132362D60}" dt="2025-05-15T08:16:24.794" v="232" actId="27636"/>
          <ac:spMkLst>
            <pc:docMk/>
            <pc:sldMk cId="2513156705" sldId="306"/>
            <ac:spMk id="6" creationId="{CB815451-975C-5690-D08D-3C7A68B1B1C0}"/>
          </ac:spMkLst>
        </pc:spChg>
        <pc:picChg chg="mod">
          <ac:chgData name="Michaela Mönter" userId="7c2a0341-63eb-454a-be55-cee78763ec1b" providerId="ADAL" clId="{54F2B7FF-3B1C-4933-997F-293132362D60}" dt="2025-05-15T08:16:29.148" v="252" actId="27636"/>
          <ac:picMkLst>
            <pc:docMk/>
            <pc:sldMk cId="2513156705" sldId="306"/>
            <ac:picMk id="10" creationId="{11C9A6E7-7A2E-432A-985F-636B5746C4DC}"/>
          </ac:picMkLst>
        </pc:picChg>
      </pc:sldChg>
      <pc:sldChg chg="modSp mod">
        <pc:chgData name="Michaela Mönter" userId="7c2a0341-63eb-454a-be55-cee78763ec1b" providerId="ADAL" clId="{54F2B7FF-3B1C-4933-997F-293132362D60}" dt="2025-05-20T07:09:33.726" v="1167" actId="20577"/>
        <pc:sldMkLst>
          <pc:docMk/>
          <pc:sldMk cId="3766452539" sldId="307"/>
        </pc:sldMkLst>
        <pc:spChg chg="mod">
          <ac:chgData name="Michaela Mönter" userId="7c2a0341-63eb-454a-be55-cee78763ec1b" providerId="ADAL" clId="{54F2B7FF-3B1C-4933-997F-293132362D60}" dt="2025-05-15T08:27:53.701" v="253" actId="790"/>
          <ac:spMkLst>
            <pc:docMk/>
            <pc:sldMk cId="3766452539" sldId="307"/>
            <ac:spMk id="2" creationId="{9AD4910E-3ECE-BC02-41E1-DC88E41CB4D5}"/>
          </ac:spMkLst>
        </pc:spChg>
        <pc:spChg chg="mod">
          <ac:chgData name="Michaela Mönter" userId="7c2a0341-63eb-454a-be55-cee78763ec1b" providerId="ADAL" clId="{54F2B7FF-3B1C-4933-997F-293132362D60}" dt="2025-05-20T07:09:33.726" v="1167" actId="20577"/>
          <ac:spMkLst>
            <pc:docMk/>
            <pc:sldMk cId="3766452539" sldId="307"/>
            <ac:spMk id="3" creationId="{0F7FD8A2-AB07-EA88-E601-00661323B368}"/>
          </ac:spMkLst>
        </pc:spChg>
        <pc:spChg chg="mod">
          <ac:chgData name="Michaela Mönter" userId="7c2a0341-63eb-454a-be55-cee78763ec1b" providerId="ADAL" clId="{54F2B7FF-3B1C-4933-997F-293132362D60}" dt="2025-05-15T08:27:53.701" v="253" actId="790"/>
          <ac:spMkLst>
            <pc:docMk/>
            <pc:sldMk cId="3766452539" sldId="307"/>
            <ac:spMk id="6" creationId="{8C6DF15E-91AF-418E-90DB-58F024799999}"/>
          </ac:spMkLst>
        </pc:spChg>
        <pc:picChg chg="mod">
          <ac:chgData name="Michaela Mönter" userId="7c2a0341-63eb-454a-be55-cee78763ec1b" providerId="ADAL" clId="{54F2B7FF-3B1C-4933-997F-293132362D60}" dt="2025-05-15T08:28:25.016" v="272" actId="1038"/>
          <ac:picMkLst>
            <pc:docMk/>
            <pc:sldMk cId="3766452539" sldId="307"/>
            <ac:picMk id="7" creationId="{80E61403-E50C-4EF8-BC4F-3E2627C67356}"/>
          </ac:picMkLst>
        </pc:picChg>
      </pc:sldChg>
      <pc:sldChg chg="modSp mod">
        <pc:chgData name="Michaela Mönter" userId="7c2a0341-63eb-454a-be55-cee78763ec1b" providerId="ADAL" clId="{54F2B7FF-3B1C-4933-997F-293132362D60}" dt="2025-05-20T07:09:48.329" v="1170" actId="6549"/>
        <pc:sldMkLst>
          <pc:docMk/>
          <pc:sldMk cId="1776883822" sldId="309"/>
        </pc:sldMkLst>
        <pc:spChg chg="mod">
          <ac:chgData name="Michaela Mönter" userId="7c2a0341-63eb-454a-be55-cee78763ec1b" providerId="ADAL" clId="{54F2B7FF-3B1C-4933-997F-293132362D60}" dt="2025-05-15T08:38:24.574" v="325" actId="790"/>
          <ac:spMkLst>
            <pc:docMk/>
            <pc:sldMk cId="1776883822" sldId="309"/>
            <ac:spMk id="2" creationId="{7302DD99-3DB5-DFDF-45B6-955AC3BC406A}"/>
          </ac:spMkLst>
        </pc:spChg>
        <pc:spChg chg="mod">
          <ac:chgData name="Michaela Mönter" userId="7c2a0341-63eb-454a-be55-cee78763ec1b" providerId="ADAL" clId="{54F2B7FF-3B1C-4933-997F-293132362D60}" dt="2025-05-20T07:09:48.329" v="1170" actId="6549"/>
          <ac:spMkLst>
            <pc:docMk/>
            <pc:sldMk cId="1776883822" sldId="309"/>
            <ac:spMk id="3" creationId="{E87FBBCD-8BC5-150C-D9D1-94CAD970AD87}"/>
          </ac:spMkLst>
        </pc:spChg>
        <pc:spChg chg="mod">
          <ac:chgData name="Michaela Mönter" userId="7c2a0341-63eb-454a-be55-cee78763ec1b" providerId="ADAL" clId="{54F2B7FF-3B1C-4933-997F-293132362D60}" dt="2025-05-15T08:38:24.574" v="325" actId="790"/>
          <ac:spMkLst>
            <pc:docMk/>
            <pc:sldMk cId="1776883822" sldId="309"/>
            <ac:spMk id="5" creationId="{864C4DC4-5802-4C3D-840A-1BF83E391117}"/>
          </ac:spMkLst>
        </pc:spChg>
      </pc:sldChg>
      <pc:sldChg chg="modSp mod">
        <pc:chgData name="Michaela Mönter" userId="7c2a0341-63eb-454a-be55-cee78763ec1b" providerId="ADAL" clId="{54F2B7FF-3B1C-4933-997F-293132362D60}" dt="2025-05-15T08:39:55.695" v="338" actId="790"/>
        <pc:sldMkLst>
          <pc:docMk/>
          <pc:sldMk cId="510559388" sldId="310"/>
        </pc:sldMkLst>
        <pc:spChg chg="mod">
          <ac:chgData name="Michaela Mönter" userId="7c2a0341-63eb-454a-be55-cee78763ec1b" providerId="ADAL" clId="{54F2B7FF-3B1C-4933-997F-293132362D60}" dt="2025-05-15T08:39:55.695" v="338" actId="790"/>
          <ac:spMkLst>
            <pc:docMk/>
            <pc:sldMk cId="510559388" sldId="310"/>
            <ac:spMk id="2" creationId="{86512569-A663-6E6C-C7F0-045BD8E1800E}"/>
          </ac:spMkLst>
        </pc:spChg>
        <pc:spChg chg="mod">
          <ac:chgData name="Michaela Mönter" userId="7c2a0341-63eb-454a-be55-cee78763ec1b" providerId="ADAL" clId="{54F2B7FF-3B1C-4933-997F-293132362D60}" dt="2025-05-15T08:39:55.695" v="338" actId="790"/>
          <ac:spMkLst>
            <pc:docMk/>
            <pc:sldMk cId="510559388" sldId="310"/>
            <ac:spMk id="3" creationId="{EC0CAB63-7CCD-2EE3-B76B-7F4AB1380BC1}"/>
          </ac:spMkLst>
        </pc:spChg>
        <pc:spChg chg="mod">
          <ac:chgData name="Michaela Mönter" userId="7c2a0341-63eb-454a-be55-cee78763ec1b" providerId="ADAL" clId="{54F2B7FF-3B1C-4933-997F-293132362D60}" dt="2025-05-15T08:39:55.695" v="338" actId="790"/>
          <ac:spMkLst>
            <pc:docMk/>
            <pc:sldMk cId="510559388" sldId="310"/>
            <ac:spMk id="6" creationId="{BA26DD47-C81A-4501-AECF-A1FC34F31CE1}"/>
          </ac:spMkLst>
        </pc:spChg>
      </pc:sldChg>
      <pc:sldChg chg="modSp mod">
        <pc:chgData name="Michaela Mönter" userId="7c2a0341-63eb-454a-be55-cee78763ec1b" providerId="ADAL" clId="{54F2B7FF-3B1C-4933-997F-293132362D60}" dt="2025-05-20T07:10:38.075" v="1182" actId="20577"/>
        <pc:sldMkLst>
          <pc:docMk/>
          <pc:sldMk cId="1450621131" sldId="311"/>
        </pc:sldMkLst>
        <pc:spChg chg="mod">
          <ac:chgData name="Michaela Mönter" userId="7c2a0341-63eb-454a-be55-cee78763ec1b" providerId="ADAL" clId="{54F2B7FF-3B1C-4933-997F-293132362D60}" dt="2025-05-15T11:23:44.600" v="829" actId="790"/>
          <ac:spMkLst>
            <pc:docMk/>
            <pc:sldMk cId="1450621131" sldId="311"/>
            <ac:spMk id="4" creationId="{8CB34042-600D-5D36-5568-5118F20A9E0C}"/>
          </ac:spMkLst>
        </pc:spChg>
        <pc:spChg chg="mod">
          <ac:chgData name="Michaela Mönter" userId="7c2a0341-63eb-454a-be55-cee78763ec1b" providerId="ADAL" clId="{54F2B7FF-3B1C-4933-997F-293132362D60}" dt="2025-05-15T11:27:34.213" v="834" actId="123"/>
          <ac:spMkLst>
            <pc:docMk/>
            <pc:sldMk cId="1450621131" sldId="311"/>
            <ac:spMk id="5" creationId="{746634DA-1DF9-3082-B19D-F65565AFC1A7}"/>
          </ac:spMkLst>
        </pc:spChg>
        <pc:spChg chg="mod">
          <ac:chgData name="Michaela Mönter" userId="7c2a0341-63eb-454a-be55-cee78763ec1b" providerId="ADAL" clId="{54F2B7FF-3B1C-4933-997F-293132362D60}" dt="2025-05-20T07:10:38.075" v="1182" actId="20577"/>
          <ac:spMkLst>
            <pc:docMk/>
            <pc:sldMk cId="1450621131" sldId="311"/>
            <ac:spMk id="6" creationId="{921B77AE-B6AD-2AE4-8DF9-159DE81C02B8}"/>
          </ac:spMkLst>
        </pc:spChg>
      </pc:sldChg>
      <pc:sldChg chg="modSp mod">
        <pc:chgData name="Michaela Mönter" userId="7c2a0341-63eb-454a-be55-cee78763ec1b" providerId="ADAL" clId="{54F2B7FF-3B1C-4933-997F-293132362D60}" dt="2025-05-15T11:31:08.802" v="844" actId="27636"/>
        <pc:sldMkLst>
          <pc:docMk/>
          <pc:sldMk cId="2496856294" sldId="312"/>
        </pc:sldMkLst>
        <pc:spChg chg="mod">
          <ac:chgData name="Michaela Mönter" userId="7c2a0341-63eb-454a-be55-cee78763ec1b" providerId="ADAL" clId="{54F2B7FF-3B1C-4933-997F-293132362D60}" dt="2025-05-15T11:31:08.802" v="844" actId="27636"/>
          <ac:spMkLst>
            <pc:docMk/>
            <pc:sldMk cId="2496856294" sldId="312"/>
            <ac:spMk id="6" creationId="{9C982E95-D0A7-0F26-4FF6-4C81D9B79497}"/>
          </ac:spMkLst>
        </pc:spChg>
      </pc:sldChg>
      <pc:sldChg chg="modSp mod">
        <pc:chgData name="Michaela Mönter" userId="7c2a0341-63eb-454a-be55-cee78763ec1b" providerId="ADAL" clId="{54F2B7FF-3B1C-4933-997F-293132362D60}" dt="2025-05-15T11:35:45.737" v="882" actId="1076"/>
        <pc:sldMkLst>
          <pc:docMk/>
          <pc:sldMk cId="2624434474" sldId="313"/>
        </pc:sldMkLst>
        <pc:spChg chg="mod">
          <ac:chgData name="Michaela Mönter" userId="7c2a0341-63eb-454a-be55-cee78763ec1b" providerId="ADAL" clId="{54F2B7FF-3B1C-4933-997F-293132362D60}" dt="2025-05-15T11:32:53.858" v="853" actId="790"/>
          <ac:spMkLst>
            <pc:docMk/>
            <pc:sldMk cId="2624434474" sldId="313"/>
            <ac:spMk id="2" creationId="{FD1F5383-7C05-9121-D651-84F25A4C3E03}"/>
          </ac:spMkLst>
        </pc:spChg>
        <pc:spChg chg="mod">
          <ac:chgData name="Michaela Mönter" userId="7c2a0341-63eb-454a-be55-cee78763ec1b" providerId="ADAL" clId="{54F2B7FF-3B1C-4933-997F-293132362D60}" dt="2025-05-15T11:34:00.354" v="857" actId="255"/>
          <ac:spMkLst>
            <pc:docMk/>
            <pc:sldMk cId="2624434474" sldId="313"/>
            <ac:spMk id="3" creationId="{22615D5D-851F-C3AA-792A-4FB2077D001D}"/>
          </ac:spMkLst>
        </pc:spChg>
        <pc:spChg chg="mod">
          <ac:chgData name="Michaela Mönter" userId="7c2a0341-63eb-454a-be55-cee78763ec1b" providerId="ADAL" clId="{54F2B7FF-3B1C-4933-997F-293132362D60}" dt="2025-05-15T11:32:53.858" v="853" actId="790"/>
          <ac:spMkLst>
            <pc:docMk/>
            <pc:sldMk cId="2624434474" sldId="313"/>
            <ac:spMk id="8" creationId="{B9BF9D27-3425-4EE8-97FB-52CED4A1AD5E}"/>
          </ac:spMkLst>
        </pc:spChg>
        <pc:spChg chg="mod">
          <ac:chgData name="Michaela Mönter" userId="7c2a0341-63eb-454a-be55-cee78763ec1b" providerId="ADAL" clId="{54F2B7FF-3B1C-4933-997F-293132362D60}" dt="2025-05-15T11:35:45.737" v="882" actId="1076"/>
          <ac:spMkLst>
            <pc:docMk/>
            <pc:sldMk cId="2624434474" sldId="313"/>
            <ac:spMk id="9" creationId="{1AF1149E-8DAA-4996-9D8E-047ACD82C9B3}"/>
          </ac:spMkLst>
        </pc:spChg>
        <pc:picChg chg="mod">
          <ac:chgData name="Michaela Mönter" userId="7c2a0341-63eb-454a-be55-cee78763ec1b" providerId="ADAL" clId="{54F2B7FF-3B1C-4933-997F-293132362D60}" dt="2025-05-15T11:33:50.221" v="856" actId="1076"/>
          <ac:picMkLst>
            <pc:docMk/>
            <pc:sldMk cId="2624434474" sldId="313"/>
            <ac:picMk id="4" creationId="{02102304-56ED-4715-B4ED-C6E621AF1D9A}"/>
          </ac:picMkLst>
        </pc:picChg>
      </pc:sldChg>
      <pc:sldChg chg="modSp mod">
        <pc:chgData name="Michaela Mönter" userId="7c2a0341-63eb-454a-be55-cee78763ec1b" providerId="ADAL" clId="{54F2B7FF-3B1C-4933-997F-293132362D60}" dt="2025-05-15T11:39:13.426" v="904" actId="27636"/>
        <pc:sldMkLst>
          <pc:docMk/>
          <pc:sldMk cId="551126121" sldId="314"/>
        </pc:sldMkLst>
        <pc:spChg chg="mod">
          <ac:chgData name="Michaela Mönter" userId="7c2a0341-63eb-454a-be55-cee78763ec1b" providerId="ADAL" clId="{54F2B7FF-3B1C-4933-997F-293132362D60}" dt="2025-05-15T11:36:37.916" v="890" actId="790"/>
          <ac:spMkLst>
            <pc:docMk/>
            <pc:sldMk cId="551126121" sldId="314"/>
            <ac:spMk id="2" creationId="{36C617D7-A4CD-7F89-91F5-1AAC093B06A7}"/>
          </ac:spMkLst>
        </pc:spChg>
        <pc:spChg chg="mod">
          <ac:chgData name="Michaela Mönter" userId="7c2a0341-63eb-454a-be55-cee78763ec1b" providerId="ADAL" clId="{54F2B7FF-3B1C-4933-997F-293132362D60}" dt="2025-05-15T11:39:13.426" v="904" actId="27636"/>
          <ac:spMkLst>
            <pc:docMk/>
            <pc:sldMk cId="551126121" sldId="314"/>
            <ac:spMk id="3" creationId="{0E818BE0-347D-9078-512B-47F483820368}"/>
          </ac:spMkLst>
        </pc:spChg>
      </pc:sldChg>
      <pc:sldChg chg="modSp mod">
        <pc:chgData name="Michaela Mönter" userId="7c2a0341-63eb-454a-be55-cee78763ec1b" providerId="ADAL" clId="{54F2B7FF-3B1C-4933-997F-293132362D60}" dt="2025-05-15T08:49:52.622" v="469" actId="6549"/>
        <pc:sldMkLst>
          <pc:docMk/>
          <pc:sldMk cId="2150497671" sldId="315"/>
        </pc:sldMkLst>
        <pc:spChg chg="mod">
          <ac:chgData name="Michaela Mönter" userId="7c2a0341-63eb-454a-be55-cee78763ec1b" providerId="ADAL" clId="{54F2B7FF-3B1C-4933-997F-293132362D60}" dt="2025-05-15T08:49:38.720" v="467" actId="790"/>
          <ac:spMkLst>
            <pc:docMk/>
            <pc:sldMk cId="2150497671" sldId="315"/>
            <ac:spMk id="2" creationId="{38908933-0EB4-F7DB-694D-27FC4C0184AF}"/>
          </ac:spMkLst>
        </pc:spChg>
        <pc:spChg chg="mod">
          <ac:chgData name="Michaela Mönter" userId="7c2a0341-63eb-454a-be55-cee78763ec1b" providerId="ADAL" clId="{54F2B7FF-3B1C-4933-997F-293132362D60}" dt="2025-05-15T08:49:52.622" v="469" actId="6549"/>
          <ac:spMkLst>
            <pc:docMk/>
            <pc:sldMk cId="2150497671" sldId="315"/>
            <ac:spMk id="4" creationId="{EAB22E19-791D-BDF8-A9A5-AAC2E9DEE657}"/>
          </ac:spMkLst>
        </pc:spChg>
        <pc:spChg chg="mod">
          <ac:chgData name="Michaela Mönter" userId="7c2a0341-63eb-454a-be55-cee78763ec1b" providerId="ADAL" clId="{54F2B7FF-3B1C-4933-997F-293132362D60}" dt="2025-05-15T08:49:38.720" v="467" actId="790"/>
          <ac:spMkLst>
            <pc:docMk/>
            <pc:sldMk cId="2150497671" sldId="315"/>
            <ac:spMk id="8" creationId="{5E129227-5D7E-4226-92C2-20FD8B051DD4}"/>
          </ac:spMkLst>
        </pc:spChg>
      </pc:sldChg>
      <pc:sldChg chg="modSp mod">
        <pc:chgData name="Michaela Mönter" userId="7c2a0341-63eb-454a-be55-cee78763ec1b" providerId="ADAL" clId="{54F2B7FF-3B1C-4933-997F-293132362D60}" dt="2025-05-15T08:52:46.964" v="512" actId="790"/>
        <pc:sldMkLst>
          <pc:docMk/>
          <pc:sldMk cId="584905118" sldId="316"/>
        </pc:sldMkLst>
        <pc:spChg chg="mod">
          <ac:chgData name="Michaela Mönter" userId="7c2a0341-63eb-454a-be55-cee78763ec1b" providerId="ADAL" clId="{54F2B7FF-3B1C-4933-997F-293132362D60}" dt="2025-05-15T08:52:46.964" v="512" actId="790"/>
          <ac:spMkLst>
            <pc:docMk/>
            <pc:sldMk cId="584905118" sldId="316"/>
            <ac:spMk id="4" creationId="{E8A99663-09D9-469C-A575-D7B4A455E621}"/>
          </ac:spMkLst>
        </pc:spChg>
        <pc:spChg chg="mod">
          <ac:chgData name="Michaela Mönter" userId="7c2a0341-63eb-454a-be55-cee78763ec1b" providerId="ADAL" clId="{54F2B7FF-3B1C-4933-997F-293132362D60}" dt="2025-05-15T08:52:46.964" v="512" actId="790"/>
          <ac:spMkLst>
            <pc:docMk/>
            <pc:sldMk cId="584905118" sldId="316"/>
            <ac:spMk id="5" creationId="{0C60BD43-0EBC-B65F-B8BE-5D9F35C22C53}"/>
          </ac:spMkLst>
        </pc:spChg>
        <pc:spChg chg="mod">
          <ac:chgData name="Michaela Mönter" userId="7c2a0341-63eb-454a-be55-cee78763ec1b" providerId="ADAL" clId="{54F2B7FF-3B1C-4933-997F-293132362D60}" dt="2025-05-15T08:52:46.964" v="512" actId="790"/>
          <ac:spMkLst>
            <pc:docMk/>
            <pc:sldMk cId="584905118" sldId="316"/>
            <ac:spMk id="6" creationId="{DA9BF399-9991-BCD5-9D36-972FDE338BF4}"/>
          </ac:spMkLst>
        </pc:spChg>
      </pc:sldChg>
      <pc:sldChg chg="modSp mod">
        <pc:chgData name="Michaela Mönter" userId="7c2a0341-63eb-454a-be55-cee78763ec1b" providerId="ADAL" clId="{54F2B7FF-3B1C-4933-997F-293132362D60}" dt="2025-05-15T12:05:53.235" v="1088" actId="20577"/>
        <pc:sldMkLst>
          <pc:docMk/>
          <pc:sldMk cId="167972417" sldId="317"/>
        </pc:sldMkLst>
        <pc:spChg chg="mod">
          <ac:chgData name="Michaela Mönter" userId="7c2a0341-63eb-454a-be55-cee78763ec1b" providerId="ADAL" clId="{54F2B7FF-3B1C-4933-997F-293132362D60}" dt="2025-05-15T12:05:40.006" v="1086" actId="790"/>
          <ac:spMkLst>
            <pc:docMk/>
            <pc:sldMk cId="167972417" sldId="317"/>
            <ac:spMk id="2" creationId="{766E3E79-D2D6-4AA7-5BB4-6DBD119BD66C}"/>
          </ac:spMkLst>
        </pc:spChg>
        <pc:spChg chg="mod">
          <ac:chgData name="Michaela Mönter" userId="7c2a0341-63eb-454a-be55-cee78763ec1b" providerId="ADAL" clId="{54F2B7FF-3B1C-4933-997F-293132362D60}" dt="2025-05-15T12:05:53.235" v="1088" actId="20577"/>
          <ac:spMkLst>
            <pc:docMk/>
            <pc:sldMk cId="167972417" sldId="317"/>
            <ac:spMk id="3" creationId="{B99A5608-E5B6-FEF2-9F64-604E56240A7A}"/>
          </ac:spMkLst>
        </pc:spChg>
        <pc:spChg chg="mod">
          <ac:chgData name="Michaela Mönter" userId="7c2a0341-63eb-454a-be55-cee78763ec1b" providerId="ADAL" clId="{54F2B7FF-3B1C-4933-997F-293132362D60}" dt="2025-05-15T12:05:40.006" v="1086" actId="790"/>
          <ac:spMkLst>
            <pc:docMk/>
            <pc:sldMk cId="167972417" sldId="317"/>
            <ac:spMk id="6" creationId="{3012E548-C567-4998-BC2E-55DCED965139}"/>
          </ac:spMkLst>
        </pc:spChg>
      </pc:sldChg>
      <pc:sldChg chg="modSp mod">
        <pc:chgData name="Michaela Mönter" userId="7c2a0341-63eb-454a-be55-cee78763ec1b" providerId="ADAL" clId="{54F2B7FF-3B1C-4933-997F-293132362D60}" dt="2025-05-15T12:07:01.452" v="1100" actId="20577"/>
        <pc:sldMkLst>
          <pc:docMk/>
          <pc:sldMk cId="187045753" sldId="318"/>
        </pc:sldMkLst>
        <pc:spChg chg="mod">
          <ac:chgData name="Michaela Mönter" userId="7c2a0341-63eb-454a-be55-cee78763ec1b" providerId="ADAL" clId="{54F2B7FF-3B1C-4933-997F-293132362D60}" dt="2025-05-15T12:06:35.443" v="1091" actId="20577"/>
          <ac:spMkLst>
            <pc:docMk/>
            <pc:sldMk cId="187045753" sldId="318"/>
            <ac:spMk id="2" creationId="{15F54776-1711-2813-689D-1E59F1FF2575}"/>
          </ac:spMkLst>
        </pc:spChg>
        <pc:spChg chg="mod">
          <ac:chgData name="Michaela Mönter" userId="7c2a0341-63eb-454a-be55-cee78763ec1b" providerId="ADAL" clId="{54F2B7FF-3B1C-4933-997F-293132362D60}" dt="2025-05-15T12:07:01.452" v="1100" actId="20577"/>
          <ac:spMkLst>
            <pc:docMk/>
            <pc:sldMk cId="187045753" sldId="318"/>
            <ac:spMk id="3" creationId="{B0655B0C-5E94-7D4F-742E-E6E87A527DAF}"/>
          </ac:spMkLst>
        </pc:spChg>
        <pc:spChg chg="mod">
          <ac:chgData name="Michaela Mönter" userId="7c2a0341-63eb-454a-be55-cee78763ec1b" providerId="ADAL" clId="{54F2B7FF-3B1C-4933-997F-293132362D60}" dt="2025-05-15T12:06:25.065" v="1089" actId="790"/>
          <ac:spMkLst>
            <pc:docMk/>
            <pc:sldMk cId="187045753" sldId="318"/>
            <ac:spMk id="8" creationId="{AD062C0B-981C-4028-93C7-AC0E543C541A}"/>
          </ac:spMkLst>
        </pc:spChg>
      </pc:sldChg>
      <pc:sldChg chg="modSp mod">
        <pc:chgData name="Michaela Mönter" userId="7c2a0341-63eb-454a-be55-cee78763ec1b" providerId="ADAL" clId="{54F2B7FF-3B1C-4933-997F-293132362D60}" dt="2025-05-15T12:07:21.668" v="1103" actId="20577"/>
        <pc:sldMkLst>
          <pc:docMk/>
          <pc:sldMk cId="450504338" sldId="319"/>
        </pc:sldMkLst>
        <pc:spChg chg="mod">
          <ac:chgData name="Michaela Mönter" userId="7c2a0341-63eb-454a-be55-cee78763ec1b" providerId="ADAL" clId="{54F2B7FF-3B1C-4933-997F-293132362D60}" dt="2025-05-15T12:07:21.668" v="1103" actId="20577"/>
          <ac:spMkLst>
            <pc:docMk/>
            <pc:sldMk cId="450504338" sldId="319"/>
            <ac:spMk id="2" creationId="{C85B108B-77DA-AF80-1CAB-E622CCD06A59}"/>
          </ac:spMkLst>
        </pc:spChg>
        <pc:spChg chg="mod">
          <ac:chgData name="Michaela Mönter" userId="7c2a0341-63eb-454a-be55-cee78763ec1b" providerId="ADAL" clId="{54F2B7FF-3B1C-4933-997F-293132362D60}" dt="2025-05-15T12:07:16.374" v="1101" actId="790"/>
          <ac:spMkLst>
            <pc:docMk/>
            <pc:sldMk cId="450504338" sldId="319"/>
            <ac:spMk id="3" creationId="{1835EF40-92BD-B785-B2C6-0D20C224CA83}"/>
          </ac:spMkLst>
        </pc:spChg>
        <pc:spChg chg="mod">
          <ac:chgData name="Michaela Mönter" userId="7c2a0341-63eb-454a-be55-cee78763ec1b" providerId="ADAL" clId="{54F2B7FF-3B1C-4933-997F-293132362D60}" dt="2025-05-15T12:07:16.374" v="1101" actId="790"/>
          <ac:spMkLst>
            <pc:docMk/>
            <pc:sldMk cId="450504338" sldId="319"/>
            <ac:spMk id="11" creationId="{815048AD-E98F-4FD4-AE02-9B899B051BCD}"/>
          </ac:spMkLst>
        </pc:spChg>
      </pc:sldChg>
      <pc:sldChg chg="modSp mod">
        <pc:chgData name="Michaela Mönter" userId="7c2a0341-63eb-454a-be55-cee78763ec1b" providerId="ADAL" clId="{54F2B7FF-3B1C-4933-997F-293132362D60}" dt="2025-05-15T11:49:34.824" v="975" actId="108"/>
        <pc:sldMkLst>
          <pc:docMk/>
          <pc:sldMk cId="1851647716" sldId="321"/>
        </pc:sldMkLst>
        <pc:spChg chg="mod">
          <ac:chgData name="Michaela Mönter" userId="7c2a0341-63eb-454a-be55-cee78763ec1b" providerId="ADAL" clId="{54F2B7FF-3B1C-4933-997F-293132362D60}" dt="2025-05-15T11:40:08.301" v="943" actId="790"/>
          <ac:spMkLst>
            <pc:docMk/>
            <pc:sldMk cId="1851647716" sldId="321"/>
            <ac:spMk id="239" creationId="{52079C8A-4BF1-3584-B81C-75A27CC462BE}"/>
          </ac:spMkLst>
        </pc:spChg>
        <pc:spChg chg="mod">
          <ac:chgData name="Michaela Mönter" userId="7c2a0341-63eb-454a-be55-cee78763ec1b" providerId="ADAL" clId="{54F2B7FF-3B1C-4933-997F-293132362D60}" dt="2025-05-15T11:40:08.301" v="943" actId="790"/>
          <ac:spMkLst>
            <pc:docMk/>
            <pc:sldMk cId="1851647716" sldId="321"/>
            <ac:spMk id="240" creationId="{807E398F-C081-22DA-7EBC-9DDC1ED1C5A0}"/>
          </ac:spMkLst>
        </pc:spChg>
        <pc:spChg chg="mod">
          <ac:chgData name="Michaela Mönter" userId="7c2a0341-63eb-454a-be55-cee78763ec1b" providerId="ADAL" clId="{54F2B7FF-3B1C-4933-997F-293132362D60}" dt="2025-05-15T11:49:34.824" v="975" actId="108"/>
          <ac:spMkLst>
            <pc:docMk/>
            <pc:sldMk cId="1851647716" sldId="321"/>
            <ac:spMk id="241" creationId="{E305302E-4997-8BFF-CD90-6325817F96D7}"/>
          </ac:spMkLst>
        </pc:spChg>
        <pc:spChg chg="mod">
          <ac:chgData name="Michaela Mönter" userId="7c2a0341-63eb-454a-be55-cee78763ec1b" providerId="ADAL" clId="{54F2B7FF-3B1C-4933-997F-293132362D60}" dt="2025-05-15T11:40:08.301" v="943" actId="790"/>
          <ac:spMkLst>
            <pc:docMk/>
            <pc:sldMk cId="1851647716" sldId="321"/>
            <ac:spMk id="243" creationId="{621C7667-A344-4B7B-17A3-20C9185F8AC4}"/>
          </ac:spMkLst>
        </pc:spChg>
      </pc:sldChg>
      <pc:sldChg chg="modSp mod">
        <pc:chgData name="Michaela Mönter" userId="7c2a0341-63eb-454a-be55-cee78763ec1b" providerId="ADAL" clId="{54F2B7FF-3B1C-4933-997F-293132362D60}" dt="2025-05-15T12:07:56.591" v="1105" actId="790"/>
        <pc:sldMkLst>
          <pc:docMk/>
          <pc:sldMk cId="1340475707" sldId="322"/>
        </pc:sldMkLst>
        <pc:spChg chg="mod">
          <ac:chgData name="Michaela Mönter" userId="7c2a0341-63eb-454a-be55-cee78763ec1b" providerId="ADAL" clId="{54F2B7FF-3B1C-4933-997F-293132362D60}" dt="2025-05-15T12:07:56.591" v="1105" actId="790"/>
          <ac:spMkLst>
            <pc:docMk/>
            <pc:sldMk cId="1340475707" sldId="322"/>
            <ac:spMk id="2" creationId="{82FAEAF0-018B-507F-9985-5AF472D5A29B}"/>
          </ac:spMkLst>
        </pc:spChg>
        <pc:spChg chg="mod">
          <ac:chgData name="Michaela Mönter" userId="7c2a0341-63eb-454a-be55-cee78763ec1b" providerId="ADAL" clId="{54F2B7FF-3B1C-4933-997F-293132362D60}" dt="2025-05-15T12:07:56.591" v="1105" actId="790"/>
          <ac:spMkLst>
            <pc:docMk/>
            <pc:sldMk cId="1340475707" sldId="322"/>
            <ac:spMk id="3" creationId="{B378AB5D-014F-CC38-2763-5D14F880884B}"/>
          </ac:spMkLst>
        </pc:spChg>
        <pc:spChg chg="mod">
          <ac:chgData name="Michaela Mönter" userId="7c2a0341-63eb-454a-be55-cee78763ec1b" providerId="ADAL" clId="{54F2B7FF-3B1C-4933-997F-293132362D60}" dt="2025-05-15T12:07:56.591" v="1105" actId="790"/>
          <ac:spMkLst>
            <pc:docMk/>
            <pc:sldMk cId="1340475707" sldId="322"/>
            <ac:spMk id="5" creationId="{0B0812EF-EE8C-4ACF-A15F-DE2D2BC76EC9}"/>
          </ac:spMkLst>
        </pc:spChg>
      </pc:sldChg>
      <pc:sldChg chg="modSp mod">
        <pc:chgData name="Michaela Mönter" userId="7c2a0341-63eb-454a-be55-cee78763ec1b" providerId="ADAL" clId="{54F2B7FF-3B1C-4933-997F-293132362D60}" dt="2025-05-15T11:53:22.330" v="981" actId="6549"/>
        <pc:sldMkLst>
          <pc:docMk/>
          <pc:sldMk cId="1464636962" sldId="326"/>
        </pc:sldMkLst>
        <pc:spChg chg="mod">
          <ac:chgData name="Michaela Mönter" userId="7c2a0341-63eb-454a-be55-cee78763ec1b" providerId="ADAL" clId="{54F2B7FF-3B1C-4933-997F-293132362D60}" dt="2025-05-15T11:52:51.320" v="980" actId="790"/>
          <ac:spMkLst>
            <pc:docMk/>
            <pc:sldMk cId="1464636962" sldId="326"/>
            <ac:spMk id="4" creationId="{70D4573F-D8B7-9403-44F7-0AC3470735AE}"/>
          </ac:spMkLst>
        </pc:spChg>
        <pc:spChg chg="mod">
          <ac:chgData name="Michaela Mönter" userId="7c2a0341-63eb-454a-be55-cee78763ec1b" providerId="ADAL" clId="{54F2B7FF-3B1C-4933-997F-293132362D60}" dt="2025-05-15T11:53:22.330" v="981" actId="6549"/>
          <ac:spMkLst>
            <pc:docMk/>
            <pc:sldMk cId="1464636962" sldId="326"/>
            <ac:spMk id="5" creationId="{9062CC0F-BA9A-788D-0A8F-6F6F16C4B7EC}"/>
          </ac:spMkLst>
        </pc:spChg>
      </pc:sldChg>
      <pc:sldChg chg="modSp mod">
        <pc:chgData name="Michaela Mönter" userId="7c2a0341-63eb-454a-be55-cee78763ec1b" providerId="ADAL" clId="{54F2B7FF-3B1C-4933-997F-293132362D60}" dt="2025-05-20T07:10:58.183" v="1184" actId="20577"/>
        <pc:sldMkLst>
          <pc:docMk/>
          <pc:sldMk cId="3512743761" sldId="327"/>
        </pc:sldMkLst>
        <pc:spChg chg="mod">
          <ac:chgData name="Michaela Mönter" userId="7c2a0341-63eb-454a-be55-cee78763ec1b" providerId="ADAL" clId="{54F2B7FF-3B1C-4933-997F-293132362D60}" dt="2025-05-15T11:57:13.624" v="1017" actId="790"/>
          <ac:spMkLst>
            <pc:docMk/>
            <pc:sldMk cId="3512743761" sldId="327"/>
            <ac:spMk id="4" creationId="{E0B6C45F-5835-99D0-8167-07D70E6504DE}"/>
          </ac:spMkLst>
        </pc:spChg>
        <pc:spChg chg="mod">
          <ac:chgData name="Michaela Mönter" userId="7c2a0341-63eb-454a-be55-cee78763ec1b" providerId="ADAL" clId="{54F2B7FF-3B1C-4933-997F-293132362D60}" dt="2025-05-20T07:10:58.183" v="1184" actId="20577"/>
          <ac:spMkLst>
            <pc:docMk/>
            <pc:sldMk cId="3512743761" sldId="327"/>
            <ac:spMk id="5" creationId="{5046FEF9-6789-E974-698A-1FD9681610A1}"/>
          </ac:spMkLst>
        </pc:spChg>
      </pc:sldChg>
      <pc:sldChg chg="modSp mod">
        <pc:chgData name="Michaela Mönter" userId="7c2a0341-63eb-454a-be55-cee78763ec1b" providerId="ADAL" clId="{54F2B7FF-3B1C-4933-997F-293132362D60}" dt="2025-05-15T11:54:40.486" v="993" actId="790"/>
        <pc:sldMkLst>
          <pc:docMk/>
          <pc:sldMk cId="2112090716" sldId="328"/>
        </pc:sldMkLst>
        <pc:spChg chg="mod">
          <ac:chgData name="Michaela Mönter" userId="7c2a0341-63eb-454a-be55-cee78763ec1b" providerId="ADAL" clId="{54F2B7FF-3B1C-4933-997F-293132362D60}" dt="2025-05-15T11:54:40.486" v="993" actId="790"/>
          <ac:spMkLst>
            <pc:docMk/>
            <pc:sldMk cId="2112090716" sldId="328"/>
            <ac:spMk id="4" creationId="{08CDC133-D9CB-F00E-A9E3-D313507FC46F}"/>
          </ac:spMkLst>
        </pc:spChg>
        <pc:spChg chg="mod">
          <ac:chgData name="Michaela Mönter" userId="7c2a0341-63eb-454a-be55-cee78763ec1b" providerId="ADAL" clId="{54F2B7FF-3B1C-4933-997F-293132362D60}" dt="2025-05-15T11:54:40.486" v="993" actId="790"/>
          <ac:spMkLst>
            <pc:docMk/>
            <pc:sldMk cId="2112090716" sldId="328"/>
            <ac:spMk id="5" creationId="{8FF5E723-85F1-4604-A184-BB4625F3B9B5}"/>
          </ac:spMkLst>
        </pc:spChg>
        <pc:spChg chg="mod">
          <ac:chgData name="Michaela Mönter" userId="7c2a0341-63eb-454a-be55-cee78763ec1b" providerId="ADAL" clId="{54F2B7FF-3B1C-4933-997F-293132362D60}" dt="2025-05-15T11:54:40.486" v="993" actId="790"/>
          <ac:spMkLst>
            <pc:docMk/>
            <pc:sldMk cId="2112090716" sldId="328"/>
            <ac:spMk id="6" creationId="{5570723B-687F-4BDB-BADA-0CB5C7F0AEEC}"/>
          </ac:spMkLst>
        </pc:spChg>
        <pc:spChg chg="mod">
          <ac:chgData name="Michaela Mönter" userId="7c2a0341-63eb-454a-be55-cee78763ec1b" providerId="ADAL" clId="{54F2B7FF-3B1C-4933-997F-293132362D60}" dt="2025-05-15T11:54:40.486" v="993" actId="790"/>
          <ac:spMkLst>
            <pc:docMk/>
            <pc:sldMk cId="2112090716" sldId="328"/>
            <ac:spMk id="7" creationId="{1B11B706-F312-4654-8B8E-37CE2513D975}"/>
          </ac:spMkLst>
        </pc:spChg>
        <pc:picChg chg="mod">
          <ac:chgData name="Michaela Mönter" userId="7c2a0341-63eb-454a-be55-cee78763ec1b" providerId="ADAL" clId="{54F2B7FF-3B1C-4933-997F-293132362D60}" dt="2025-05-15T11:53:52.354" v="983" actId="1076"/>
          <ac:picMkLst>
            <pc:docMk/>
            <pc:sldMk cId="2112090716" sldId="328"/>
            <ac:picMk id="14338" creationId="{0B4AFFF7-9EEC-492D-81B3-949B6FF07BEA}"/>
          </ac:picMkLst>
        </pc:picChg>
      </pc:sldChg>
      <pc:sldChg chg="modSp mod">
        <pc:chgData name="Michaela Mönter" userId="7c2a0341-63eb-454a-be55-cee78763ec1b" providerId="ADAL" clId="{54F2B7FF-3B1C-4933-997F-293132362D60}" dt="2025-05-15T12:08:45.226" v="1115" actId="790"/>
        <pc:sldMkLst>
          <pc:docMk/>
          <pc:sldMk cId="469737036" sldId="334"/>
        </pc:sldMkLst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4" creationId="{81676B93-1A5D-8771-8D06-2F04B018DFB3}"/>
          </ac:spMkLst>
        </pc:spChg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5" creationId="{F3D3018A-0018-A50B-5FC2-8A846E5B34DF}"/>
          </ac:spMkLst>
        </pc:spChg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6" creationId="{63464776-AC89-40D0-B5CA-94B7B7F729ED}"/>
          </ac:spMkLst>
        </pc:spChg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7" creationId="{E774FF30-6F6B-4514-8F5A-B9EAC61D572A}"/>
          </ac:spMkLst>
        </pc:spChg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12" creationId="{24851222-DA30-FCD0-653A-8D2859D61903}"/>
          </ac:spMkLst>
        </pc:spChg>
        <pc:spChg chg="mod">
          <ac:chgData name="Michaela Mönter" userId="7c2a0341-63eb-454a-be55-cee78763ec1b" providerId="ADAL" clId="{54F2B7FF-3B1C-4933-997F-293132362D60}" dt="2025-05-15T12:08:45.226" v="1115" actId="790"/>
          <ac:spMkLst>
            <pc:docMk/>
            <pc:sldMk cId="469737036" sldId="334"/>
            <ac:spMk id="13" creationId="{A48E0547-4675-09CA-122A-34AE3F6AD3F4}"/>
          </ac:spMkLst>
        </pc:spChg>
      </pc:sldChg>
      <pc:sldChg chg="modSp mod">
        <pc:chgData name="Michaela Mönter" userId="7c2a0341-63eb-454a-be55-cee78763ec1b" providerId="ADAL" clId="{54F2B7FF-3B1C-4933-997F-293132362D60}" dt="2025-05-15T08:30:17.481" v="292" actId="14100"/>
        <pc:sldMkLst>
          <pc:docMk/>
          <pc:sldMk cId="450379546" sldId="338"/>
        </pc:sldMkLst>
        <pc:spChg chg="mod">
          <ac:chgData name="Michaela Mönter" userId="7c2a0341-63eb-454a-be55-cee78763ec1b" providerId="ADAL" clId="{54F2B7FF-3B1C-4933-997F-293132362D60}" dt="2025-05-15T08:29:57.045" v="285" actId="14100"/>
          <ac:spMkLst>
            <pc:docMk/>
            <pc:sldMk cId="450379546" sldId="338"/>
            <ac:spMk id="169" creationId="{671554D6-C580-E4E5-111B-125E7B762521}"/>
          </ac:spMkLst>
        </pc:spChg>
        <pc:spChg chg="mod">
          <ac:chgData name="Michaela Mönter" userId="7c2a0341-63eb-454a-be55-cee78763ec1b" providerId="ADAL" clId="{54F2B7FF-3B1C-4933-997F-293132362D60}" dt="2025-05-15T08:29:53.723" v="284" actId="790"/>
          <ac:spMkLst>
            <pc:docMk/>
            <pc:sldMk cId="450379546" sldId="338"/>
            <ac:spMk id="170" creationId="{980304E0-A01F-FEE4-3D16-3C3894FCF902}"/>
          </ac:spMkLst>
        </pc:spChg>
        <pc:spChg chg="mod">
          <ac:chgData name="Michaela Mönter" userId="7c2a0341-63eb-454a-be55-cee78763ec1b" providerId="ADAL" clId="{54F2B7FF-3B1C-4933-997F-293132362D60}" dt="2025-05-15T08:30:17.481" v="292" actId="14100"/>
          <ac:spMkLst>
            <pc:docMk/>
            <pc:sldMk cId="450379546" sldId="338"/>
            <ac:spMk id="171" creationId="{8E387F91-7F6F-B55B-C020-1580070254A6}"/>
          </ac:spMkLst>
        </pc:spChg>
        <pc:spChg chg="mod">
          <ac:chgData name="Michaela Mönter" userId="7c2a0341-63eb-454a-be55-cee78763ec1b" providerId="ADAL" clId="{54F2B7FF-3B1C-4933-997F-293132362D60}" dt="2025-05-15T08:29:53.723" v="284" actId="790"/>
          <ac:spMkLst>
            <pc:docMk/>
            <pc:sldMk cId="450379546" sldId="338"/>
            <ac:spMk id="173" creationId="{9D63347A-7D78-A1AC-0E2B-3D685873FABA}"/>
          </ac:spMkLst>
        </pc:spChg>
      </pc:sldChg>
      <pc:sldChg chg="modSp mod">
        <pc:chgData name="Michaela Mönter" userId="7c2a0341-63eb-454a-be55-cee78763ec1b" providerId="ADAL" clId="{54F2B7FF-3B1C-4933-997F-293132362D60}" dt="2025-05-15T08:48:45.711" v="441" actId="20577"/>
        <pc:sldMkLst>
          <pc:docMk/>
          <pc:sldMk cId="390104275" sldId="339"/>
        </pc:sldMkLst>
        <pc:spChg chg="mod">
          <ac:chgData name="Michaela Mönter" userId="7c2a0341-63eb-454a-be55-cee78763ec1b" providerId="ADAL" clId="{54F2B7FF-3B1C-4933-997F-293132362D60}" dt="2025-05-15T08:44:48.506" v="401" actId="790"/>
          <ac:spMkLst>
            <pc:docMk/>
            <pc:sldMk cId="390104275" sldId="339"/>
            <ac:spMk id="11" creationId="{42E61033-1B7C-4E88-960B-CEB0D1054E86}"/>
          </ac:spMkLst>
        </pc:spChg>
        <pc:spChg chg="mod">
          <ac:chgData name="Michaela Mönter" userId="7c2a0341-63eb-454a-be55-cee78763ec1b" providerId="ADAL" clId="{54F2B7FF-3B1C-4933-997F-293132362D60}" dt="2025-05-15T08:48:45.711" v="441" actId="20577"/>
          <ac:spMkLst>
            <pc:docMk/>
            <pc:sldMk cId="390104275" sldId="339"/>
            <ac:spMk id="239" creationId="{D4067BAD-F1E2-1AA9-7E1A-1DDC59ADE826}"/>
          </ac:spMkLst>
        </pc:spChg>
        <pc:spChg chg="mod">
          <ac:chgData name="Michaela Mönter" userId="7c2a0341-63eb-454a-be55-cee78763ec1b" providerId="ADAL" clId="{54F2B7FF-3B1C-4933-997F-293132362D60}" dt="2025-05-15T08:44:48.506" v="401" actId="790"/>
          <ac:spMkLst>
            <pc:docMk/>
            <pc:sldMk cId="390104275" sldId="339"/>
            <ac:spMk id="240" creationId="{61309EAD-B091-3A57-0D36-329442B17409}"/>
          </ac:spMkLst>
        </pc:spChg>
        <pc:spChg chg="mod">
          <ac:chgData name="Michaela Mönter" userId="7c2a0341-63eb-454a-be55-cee78763ec1b" providerId="ADAL" clId="{54F2B7FF-3B1C-4933-997F-293132362D60}" dt="2025-05-15T08:46:28.463" v="434" actId="948"/>
          <ac:spMkLst>
            <pc:docMk/>
            <pc:sldMk cId="390104275" sldId="339"/>
            <ac:spMk id="241" creationId="{AEB218B5-BAB4-9C50-F413-0069C6CA636B}"/>
          </ac:spMkLst>
        </pc:spChg>
      </pc:sldChg>
      <pc:sldChg chg="modSp mod">
        <pc:chgData name="Michaela Mönter" userId="7c2a0341-63eb-454a-be55-cee78763ec1b" providerId="ADAL" clId="{54F2B7FF-3B1C-4933-997F-293132362D60}" dt="2025-05-20T07:10:11.736" v="1180" actId="6549"/>
        <pc:sldMkLst>
          <pc:docMk/>
          <pc:sldMk cId="3953117729" sldId="340"/>
        </pc:sldMkLst>
        <pc:spChg chg="mod">
          <ac:chgData name="Michaela Mönter" userId="7c2a0341-63eb-454a-be55-cee78763ec1b" providerId="ADAL" clId="{54F2B7FF-3B1C-4933-997F-293132362D60}" dt="2025-05-15T10:53:21.871" v="526" actId="790"/>
          <ac:spMkLst>
            <pc:docMk/>
            <pc:sldMk cId="3953117729" sldId="340"/>
            <ac:spMk id="2" creationId="{E936CF44-F091-3B22-2338-A807DB76EA49}"/>
          </ac:spMkLst>
        </pc:spChg>
        <pc:spChg chg="mod">
          <ac:chgData name="Michaela Mönter" userId="7c2a0341-63eb-454a-be55-cee78763ec1b" providerId="ADAL" clId="{54F2B7FF-3B1C-4933-997F-293132362D60}" dt="2025-05-20T07:10:11.736" v="1180" actId="6549"/>
          <ac:spMkLst>
            <pc:docMk/>
            <pc:sldMk cId="3953117729" sldId="340"/>
            <ac:spMk id="3" creationId="{890A3AFB-F4F5-BDFC-700D-E8D5224D0A42}"/>
          </ac:spMkLst>
        </pc:spChg>
      </pc:sldChg>
      <pc:sldChg chg="modSp mod">
        <pc:chgData name="Michaela Mönter" userId="7c2a0341-63eb-454a-be55-cee78763ec1b" providerId="ADAL" clId="{54F2B7FF-3B1C-4933-997F-293132362D60}" dt="2025-05-15T08:41:33.362" v="357" actId="790"/>
        <pc:sldMkLst>
          <pc:docMk/>
          <pc:sldMk cId="1418193620" sldId="343"/>
        </pc:sldMkLst>
        <pc:spChg chg="mod">
          <ac:chgData name="Michaela Mönter" userId="7c2a0341-63eb-454a-be55-cee78763ec1b" providerId="ADAL" clId="{54F2B7FF-3B1C-4933-997F-293132362D60}" dt="2025-05-15T08:41:33.362" v="357" actId="790"/>
          <ac:spMkLst>
            <pc:docMk/>
            <pc:sldMk cId="1418193620" sldId="343"/>
            <ac:spMk id="2" creationId="{375BB131-BE9B-4F01-9D1A-A4CD0C49B17A}"/>
          </ac:spMkLst>
        </pc:spChg>
        <pc:spChg chg="mod">
          <ac:chgData name="Michaela Mönter" userId="7c2a0341-63eb-454a-be55-cee78763ec1b" providerId="ADAL" clId="{54F2B7FF-3B1C-4933-997F-293132362D60}" dt="2025-05-15T08:41:33.362" v="357" actId="790"/>
          <ac:spMkLst>
            <pc:docMk/>
            <pc:sldMk cId="1418193620" sldId="343"/>
            <ac:spMk id="3" creationId="{7D4D997B-22D6-4900-B988-7AC9349025AB}"/>
          </ac:spMkLst>
        </pc:spChg>
        <pc:spChg chg="mod">
          <ac:chgData name="Michaela Mönter" userId="7c2a0341-63eb-454a-be55-cee78763ec1b" providerId="ADAL" clId="{54F2B7FF-3B1C-4933-997F-293132362D60}" dt="2025-05-15T08:41:33.362" v="357" actId="790"/>
          <ac:spMkLst>
            <pc:docMk/>
            <pc:sldMk cId="1418193620" sldId="343"/>
            <ac:spMk id="4" creationId="{0A1A0601-703E-45A5-92A7-CBE703CEDD2F}"/>
          </ac:spMkLst>
        </pc:spChg>
        <pc:spChg chg="mod">
          <ac:chgData name="Michaela Mönter" userId="7c2a0341-63eb-454a-be55-cee78763ec1b" providerId="ADAL" clId="{54F2B7FF-3B1C-4933-997F-293132362D60}" dt="2025-05-15T08:41:33.362" v="357" actId="790"/>
          <ac:spMkLst>
            <pc:docMk/>
            <pc:sldMk cId="1418193620" sldId="343"/>
            <ac:spMk id="7" creationId="{D32993F5-D168-46F6-9DA5-9C4242BAA5D8}"/>
          </ac:spMkLst>
        </pc:spChg>
        <pc:picChg chg="mod">
          <ac:chgData name="Michaela Mönter" userId="7c2a0341-63eb-454a-be55-cee78763ec1b" providerId="ADAL" clId="{54F2B7FF-3B1C-4933-997F-293132362D60}" dt="2025-05-15T08:40:10.452" v="339" actId="1076"/>
          <ac:picMkLst>
            <pc:docMk/>
            <pc:sldMk cId="1418193620" sldId="343"/>
            <ac:picMk id="6" creationId="{AF18F4D0-8080-453D-95D5-7AB63AD6E7AA}"/>
          </ac:picMkLst>
        </pc:picChg>
      </pc:sldChg>
      <pc:sldChg chg="modSp mod">
        <pc:chgData name="Michaela Mönter" userId="7c2a0341-63eb-454a-be55-cee78763ec1b" providerId="ADAL" clId="{54F2B7FF-3B1C-4933-997F-293132362D60}" dt="2025-05-15T08:43:27.648" v="375" actId="790"/>
        <pc:sldMkLst>
          <pc:docMk/>
          <pc:sldMk cId="3933115041" sldId="344"/>
        </pc:sldMkLst>
        <pc:spChg chg="mod">
          <ac:chgData name="Michaela Mönter" userId="7c2a0341-63eb-454a-be55-cee78763ec1b" providerId="ADAL" clId="{54F2B7FF-3B1C-4933-997F-293132362D60}" dt="2025-05-15T08:43:27.648" v="375" actId="790"/>
          <ac:spMkLst>
            <pc:docMk/>
            <pc:sldMk cId="3933115041" sldId="344"/>
            <ac:spMk id="2" creationId="{445AB668-FDA3-430E-8FBA-DE7451EC1CA1}"/>
          </ac:spMkLst>
        </pc:spChg>
        <pc:spChg chg="mod">
          <ac:chgData name="Michaela Mönter" userId="7c2a0341-63eb-454a-be55-cee78763ec1b" providerId="ADAL" clId="{54F2B7FF-3B1C-4933-997F-293132362D60}" dt="2025-05-15T08:43:27.648" v="375" actId="790"/>
          <ac:spMkLst>
            <pc:docMk/>
            <pc:sldMk cId="3933115041" sldId="344"/>
            <ac:spMk id="3" creationId="{D1E1A449-3395-4323-B5B2-CE132009DFAE}"/>
          </ac:spMkLst>
        </pc:spChg>
      </pc:sldChg>
      <pc:sldChg chg="modSp mod">
        <pc:chgData name="Michaela Mönter" userId="7c2a0341-63eb-454a-be55-cee78763ec1b" providerId="ADAL" clId="{54F2B7FF-3B1C-4933-997F-293132362D60}" dt="2025-05-15T08:51:44.685" v="493" actId="790"/>
        <pc:sldMkLst>
          <pc:docMk/>
          <pc:sldMk cId="3586710361" sldId="345"/>
        </pc:sldMkLst>
        <pc:spChg chg="mod">
          <ac:chgData name="Michaela Mönter" userId="7c2a0341-63eb-454a-be55-cee78763ec1b" providerId="ADAL" clId="{54F2B7FF-3B1C-4933-997F-293132362D60}" dt="2025-05-15T08:51:44.685" v="493" actId="790"/>
          <ac:spMkLst>
            <pc:docMk/>
            <pc:sldMk cId="3586710361" sldId="345"/>
            <ac:spMk id="2" creationId="{38908933-0EB4-F7DB-694D-27FC4C0184AF}"/>
          </ac:spMkLst>
        </pc:spChg>
        <pc:spChg chg="mod">
          <ac:chgData name="Michaela Mönter" userId="7c2a0341-63eb-454a-be55-cee78763ec1b" providerId="ADAL" clId="{54F2B7FF-3B1C-4933-997F-293132362D60}" dt="2025-05-15T08:51:44.685" v="493" actId="790"/>
          <ac:spMkLst>
            <pc:docMk/>
            <pc:sldMk cId="3586710361" sldId="345"/>
            <ac:spMk id="6" creationId="{28F2D268-8234-42C1-B009-73542548ADD7}"/>
          </ac:spMkLst>
        </pc:spChg>
        <pc:spChg chg="mod">
          <ac:chgData name="Michaela Mönter" userId="7c2a0341-63eb-454a-be55-cee78763ec1b" providerId="ADAL" clId="{54F2B7FF-3B1C-4933-997F-293132362D60}" dt="2025-05-15T08:51:44.685" v="493" actId="790"/>
          <ac:spMkLst>
            <pc:docMk/>
            <pc:sldMk cId="3586710361" sldId="345"/>
            <ac:spMk id="15" creationId="{3B41160D-DA23-4A83-A079-0075A757D40B}"/>
          </ac:spMkLst>
        </pc:spChg>
      </pc:sldChg>
      <pc:sldChg chg="modSp mod">
        <pc:chgData name="Michaela Mönter" userId="7c2a0341-63eb-454a-be55-cee78763ec1b" providerId="ADAL" clId="{54F2B7FF-3B1C-4933-997F-293132362D60}" dt="2025-05-15T11:13:42.462" v="750" actId="14100"/>
        <pc:sldMkLst>
          <pc:docMk/>
          <pc:sldMk cId="2289208243" sldId="346"/>
        </pc:sldMkLst>
        <pc:spChg chg="mod">
          <ac:chgData name="Michaela Mönter" userId="7c2a0341-63eb-454a-be55-cee78763ec1b" providerId="ADAL" clId="{54F2B7FF-3B1C-4933-997F-293132362D60}" dt="2025-05-15T11:06:29.319" v="690" actId="790"/>
          <ac:spMkLst>
            <pc:docMk/>
            <pc:sldMk cId="2289208243" sldId="346"/>
            <ac:spMk id="11" creationId="{42E61033-1B7C-4E88-960B-CEB0D1054E86}"/>
          </ac:spMkLst>
        </pc:spChg>
        <pc:spChg chg="mod">
          <ac:chgData name="Michaela Mönter" userId="7c2a0341-63eb-454a-be55-cee78763ec1b" providerId="ADAL" clId="{54F2B7FF-3B1C-4933-997F-293132362D60}" dt="2025-05-15T11:06:29.319" v="690" actId="790"/>
          <ac:spMkLst>
            <pc:docMk/>
            <pc:sldMk cId="2289208243" sldId="346"/>
            <ac:spMk id="239" creationId="{D4067BAD-F1E2-1AA9-7E1A-1DDC59ADE826}"/>
          </ac:spMkLst>
        </pc:spChg>
        <pc:spChg chg="mod">
          <ac:chgData name="Michaela Mönter" userId="7c2a0341-63eb-454a-be55-cee78763ec1b" providerId="ADAL" clId="{54F2B7FF-3B1C-4933-997F-293132362D60}" dt="2025-05-15T11:06:29.319" v="690" actId="790"/>
          <ac:spMkLst>
            <pc:docMk/>
            <pc:sldMk cId="2289208243" sldId="346"/>
            <ac:spMk id="240" creationId="{61309EAD-B091-3A57-0D36-329442B17409}"/>
          </ac:spMkLst>
        </pc:spChg>
        <pc:spChg chg="mod">
          <ac:chgData name="Michaela Mönter" userId="7c2a0341-63eb-454a-be55-cee78763ec1b" providerId="ADAL" clId="{54F2B7FF-3B1C-4933-997F-293132362D60}" dt="2025-05-15T11:13:42.462" v="750" actId="14100"/>
          <ac:spMkLst>
            <pc:docMk/>
            <pc:sldMk cId="2289208243" sldId="346"/>
            <ac:spMk id="241" creationId="{AEB218B5-BAB4-9C50-F413-0069C6CA636B}"/>
          </ac:spMkLst>
        </pc:spChg>
        <pc:picChg chg="mod">
          <ac:chgData name="Michaela Mönter" userId="7c2a0341-63eb-454a-be55-cee78763ec1b" providerId="ADAL" clId="{54F2B7FF-3B1C-4933-997F-293132362D60}" dt="2025-05-15T11:10:49.907" v="693" actId="1076"/>
          <ac:picMkLst>
            <pc:docMk/>
            <pc:sldMk cId="2289208243" sldId="346"/>
            <ac:picMk id="10" creationId="{7F9A6F7B-B92A-488C-9CA2-B960F771A48A}"/>
          </ac:picMkLst>
        </pc:picChg>
      </pc:sldChg>
      <pc:sldChg chg="modSp mod">
        <pc:chgData name="Michaela Mönter" userId="7c2a0341-63eb-454a-be55-cee78763ec1b" providerId="ADAL" clId="{54F2B7FF-3B1C-4933-997F-293132362D60}" dt="2025-05-15T11:17:51.766" v="785" actId="123"/>
        <pc:sldMkLst>
          <pc:docMk/>
          <pc:sldMk cId="2536412606" sldId="347"/>
        </pc:sldMkLst>
        <pc:spChg chg="mod">
          <ac:chgData name="Michaela Mönter" userId="7c2a0341-63eb-454a-be55-cee78763ec1b" providerId="ADAL" clId="{54F2B7FF-3B1C-4933-997F-293132362D60}" dt="2025-05-15T11:14:05.873" v="751" actId="790"/>
          <ac:spMkLst>
            <pc:docMk/>
            <pc:sldMk cId="2536412606" sldId="347"/>
            <ac:spMk id="2" creationId="{731A3038-698B-46E1-AE2A-08B3575F2511}"/>
          </ac:spMkLst>
        </pc:spChg>
        <pc:spChg chg="mod">
          <ac:chgData name="Michaela Mönter" userId="7c2a0341-63eb-454a-be55-cee78763ec1b" providerId="ADAL" clId="{54F2B7FF-3B1C-4933-997F-293132362D60}" dt="2025-05-15T11:17:51.766" v="785" actId="123"/>
          <ac:spMkLst>
            <pc:docMk/>
            <pc:sldMk cId="2536412606" sldId="347"/>
            <ac:spMk id="4" creationId="{98CC32AD-75AF-46EB-AB4F-01032E9DBA2E}"/>
          </ac:spMkLst>
        </pc:spChg>
        <pc:spChg chg="mod">
          <ac:chgData name="Michaela Mönter" userId="7c2a0341-63eb-454a-be55-cee78763ec1b" providerId="ADAL" clId="{54F2B7FF-3B1C-4933-997F-293132362D60}" dt="2025-05-15T11:14:05.873" v="751" actId="790"/>
          <ac:spMkLst>
            <pc:docMk/>
            <pc:sldMk cId="2536412606" sldId="347"/>
            <ac:spMk id="6" creationId="{D89C4F59-1143-4B92-B9C1-A5643F38A117}"/>
          </ac:spMkLst>
        </pc:spChg>
      </pc:sldChg>
      <pc:sldChg chg="modSp mod">
        <pc:chgData name="Michaela Mönter" userId="7c2a0341-63eb-454a-be55-cee78763ec1b" providerId="ADAL" clId="{54F2B7FF-3B1C-4933-997F-293132362D60}" dt="2025-05-15T11:19:23.469" v="790" actId="1076"/>
        <pc:sldMkLst>
          <pc:docMk/>
          <pc:sldMk cId="2454411808" sldId="348"/>
        </pc:sldMkLst>
        <pc:spChg chg="mod">
          <ac:chgData name="Michaela Mönter" userId="7c2a0341-63eb-454a-be55-cee78763ec1b" providerId="ADAL" clId="{54F2B7FF-3B1C-4933-997F-293132362D60}" dt="2025-05-15T11:19:12.927" v="789" actId="790"/>
          <ac:spMkLst>
            <pc:docMk/>
            <pc:sldMk cId="2454411808" sldId="348"/>
            <ac:spMk id="2" creationId="{6AEC59F9-13FF-4D6C-B083-941BFB4C8274}"/>
          </ac:spMkLst>
        </pc:spChg>
        <pc:spChg chg="mod">
          <ac:chgData name="Michaela Mönter" userId="7c2a0341-63eb-454a-be55-cee78763ec1b" providerId="ADAL" clId="{54F2B7FF-3B1C-4933-997F-293132362D60}" dt="2025-05-15T11:19:12.927" v="789" actId="790"/>
          <ac:spMkLst>
            <pc:docMk/>
            <pc:sldMk cId="2454411808" sldId="348"/>
            <ac:spMk id="4" creationId="{421F9176-B4EF-4C77-B12D-2D044D153A10}"/>
          </ac:spMkLst>
        </pc:spChg>
        <pc:spChg chg="mod">
          <ac:chgData name="Michaela Mönter" userId="7c2a0341-63eb-454a-be55-cee78763ec1b" providerId="ADAL" clId="{54F2B7FF-3B1C-4933-997F-293132362D60}" dt="2025-05-15T11:19:12.927" v="789" actId="790"/>
          <ac:spMkLst>
            <pc:docMk/>
            <pc:sldMk cId="2454411808" sldId="348"/>
            <ac:spMk id="9" creationId="{AF66B7FF-09EE-4FF9-88E1-3777B987D877}"/>
          </ac:spMkLst>
        </pc:spChg>
        <pc:picChg chg="mod">
          <ac:chgData name="Michaela Mönter" userId="7c2a0341-63eb-454a-be55-cee78763ec1b" providerId="ADAL" clId="{54F2B7FF-3B1C-4933-997F-293132362D60}" dt="2025-05-15T11:19:23.469" v="790" actId="1076"/>
          <ac:picMkLst>
            <pc:docMk/>
            <pc:sldMk cId="2454411808" sldId="348"/>
            <ac:picMk id="7" creationId="{3E71A92D-98E7-422D-A02A-DE068B204F52}"/>
          </ac:picMkLst>
        </pc:picChg>
      </pc:sldChg>
      <pc:sldChg chg="modSp mod">
        <pc:chgData name="Michaela Mönter" userId="7c2a0341-63eb-454a-be55-cee78763ec1b" providerId="ADAL" clId="{54F2B7FF-3B1C-4933-997F-293132362D60}" dt="2025-05-20T07:10:27.722" v="1181" actId="20577"/>
        <pc:sldMkLst>
          <pc:docMk/>
          <pc:sldMk cId="2720017110" sldId="349"/>
        </pc:sldMkLst>
        <pc:spChg chg="mod">
          <ac:chgData name="Michaela Mönter" userId="7c2a0341-63eb-454a-be55-cee78763ec1b" providerId="ADAL" clId="{54F2B7FF-3B1C-4933-997F-293132362D60}" dt="2025-05-15T11:21:36.651" v="805" actId="790"/>
          <ac:spMkLst>
            <pc:docMk/>
            <pc:sldMk cId="2720017110" sldId="349"/>
            <ac:spMk id="2" creationId="{033491B7-695A-4C5D-BD85-90A91DBABAD0}"/>
          </ac:spMkLst>
        </pc:spChg>
        <pc:spChg chg="mod">
          <ac:chgData name="Michaela Mönter" userId="7c2a0341-63eb-454a-be55-cee78763ec1b" providerId="ADAL" clId="{54F2B7FF-3B1C-4933-997F-293132362D60}" dt="2025-05-20T07:10:27.722" v="1181" actId="20577"/>
          <ac:spMkLst>
            <pc:docMk/>
            <pc:sldMk cId="2720017110" sldId="349"/>
            <ac:spMk id="4" creationId="{4C230561-D8DE-47FD-A4BD-1E36BC27C4A7}"/>
          </ac:spMkLst>
        </pc:spChg>
      </pc:sldChg>
      <pc:sldChg chg="modSp mod">
        <pc:chgData name="Michaela Mönter" userId="7c2a0341-63eb-454a-be55-cee78763ec1b" providerId="ADAL" clId="{54F2B7FF-3B1C-4933-997F-293132362D60}" dt="2025-05-15T11:23:08.076" v="824" actId="20577"/>
        <pc:sldMkLst>
          <pc:docMk/>
          <pc:sldMk cId="2713353192" sldId="350"/>
        </pc:sldMkLst>
        <pc:spChg chg="mod">
          <ac:chgData name="Michaela Mönter" userId="7c2a0341-63eb-454a-be55-cee78763ec1b" providerId="ADAL" clId="{54F2B7FF-3B1C-4933-997F-293132362D60}" dt="2025-05-15T11:22:36.667" v="814" actId="790"/>
          <ac:spMkLst>
            <pc:docMk/>
            <pc:sldMk cId="2713353192" sldId="350"/>
            <ac:spMk id="11" creationId="{42E61033-1B7C-4E88-960B-CEB0D1054E86}"/>
          </ac:spMkLst>
        </pc:spChg>
        <pc:spChg chg="mod">
          <ac:chgData name="Michaela Mönter" userId="7c2a0341-63eb-454a-be55-cee78763ec1b" providerId="ADAL" clId="{54F2B7FF-3B1C-4933-997F-293132362D60}" dt="2025-05-15T11:22:36.667" v="814" actId="790"/>
          <ac:spMkLst>
            <pc:docMk/>
            <pc:sldMk cId="2713353192" sldId="350"/>
            <ac:spMk id="239" creationId="{D4067BAD-F1E2-1AA9-7E1A-1DDC59ADE826}"/>
          </ac:spMkLst>
        </pc:spChg>
        <pc:spChg chg="mod">
          <ac:chgData name="Michaela Mönter" userId="7c2a0341-63eb-454a-be55-cee78763ec1b" providerId="ADAL" clId="{54F2B7FF-3B1C-4933-997F-293132362D60}" dt="2025-05-15T11:22:36.667" v="814" actId="790"/>
          <ac:spMkLst>
            <pc:docMk/>
            <pc:sldMk cId="2713353192" sldId="350"/>
            <ac:spMk id="240" creationId="{61309EAD-B091-3A57-0D36-329442B17409}"/>
          </ac:spMkLst>
        </pc:spChg>
        <pc:spChg chg="mod">
          <ac:chgData name="Michaela Mönter" userId="7c2a0341-63eb-454a-be55-cee78763ec1b" providerId="ADAL" clId="{54F2B7FF-3B1C-4933-997F-293132362D60}" dt="2025-05-15T11:23:08.076" v="824" actId="20577"/>
          <ac:spMkLst>
            <pc:docMk/>
            <pc:sldMk cId="2713353192" sldId="350"/>
            <ac:spMk id="241" creationId="{AEB218B5-BAB4-9C50-F413-0069C6CA636B}"/>
          </ac:spMkLst>
        </pc:spChg>
      </pc:sldChg>
      <pc:sldChg chg="modSp mod">
        <pc:chgData name="Michaela Mönter" userId="7c2a0341-63eb-454a-be55-cee78763ec1b" providerId="ADAL" clId="{54F2B7FF-3B1C-4933-997F-293132362D60}" dt="2025-05-15T12:02:25.903" v="1075" actId="14100"/>
        <pc:sldMkLst>
          <pc:docMk/>
          <pc:sldMk cId="475094951" sldId="351"/>
        </pc:sldMkLst>
        <pc:spChg chg="mod">
          <ac:chgData name="Michaela Mönter" userId="7c2a0341-63eb-454a-be55-cee78763ec1b" providerId="ADAL" clId="{54F2B7FF-3B1C-4933-997F-293132362D60}" dt="2025-05-15T11:58:22.114" v="1024" actId="790"/>
          <ac:spMkLst>
            <pc:docMk/>
            <pc:sldMk cId="475094951" sldId="351"/>
            <ac:spMk id="239" creationId="{5C35F905-48DF-3C0F-EEB4-76B231ECD8E4}"/>
          </ac:spMkLst>
        </pc:spChg>
        <pc:spChg chg="mod">
          <ac:chgData name="Michaela Mönter" userId="7c2a0341-63eb-454a-be55-cee78763ec1b" providerId="ADAL" clId="{54F2B7FF-3B1C-4933-997F-293132362D60}" dt="2025-05-15T11:58:22.114" v="1024" actId="790"/>
          <ac:spMkLst>
            <pc:docMk/>
            <pc:sldMk cId="475094951" sldId="351"/>
            <ac:spMk id="240" creationId="{729A797C-D097-F8D2-5869-CDF199B6D595}"/>
          </ac:spMkLst>
        </pc:spChg>
        <pc:spChg chg="mod">
          <ac:chgData name="Michaela Mönter" userId="7c2a0341-63eb-454a-be55-cee78763ec1b" providerId="ADAL" clId="{54F2B7FF-3B1C-4933-997F-293132362D60}" dt="2025-05-15T12:02:25.903" v="1075" actId="14100"/>
          <ac:spMkLst>
            <pc:docMk/>
            <pc:sldMk cId="475094951" sldId="351"/>
            <ac:spMk id="241" creationId="{9A742DC7-49C8-1D62-0E9B-C15DB1BCFDA0}"/>
          </ac:spMkLst>
        </pc:spChg>
        <pc:spChg chg="mod">
          <ac:chgData name="Michaela Mönter" userId="7c2a0341-63eb-454a-be55-cee78763ec1b" providerId="ADAL" clId="{54F2B7FF-3B1C-4933-997F-293132362D60}" dt="2025-05-15T11:58:22.114" v="1024" actId="790"/>
          <ac:spMkLst>
            <pc:docMk/>
            <pc:sldMk cId="475094951" sldId="351"/>
            <ac:spMk id="243" creationId="{9A65F703-81D2-B02D-8096-6E19FB5CDC04}"/>
          </ac:spMkLst>
        </pc:spChg>
        <pc:picChg chg="mod modCrop">
          <ac:chgData name="Michaela Mönter" userId="7c2a0341-63eb-454a-be55-cee78763ec1b" providerId="ADAL" clId="{54F2B7FF-3B1C-4933-997F-293132362D60}" dt="2025-05-15T12:02:20.017" v="1074" actId="1038"/>
          <ac:picMkLst>
            <pc:docMk/>
            <pc:sldMk cId="475094951" sldId="351"/>
            <ac:picMk id="242" creationId="{DF85731F-360A-3B92-57E2-A996894A9A6E}"/>
          </ac:picMkLst>
        </pc:picChg>
      </pc:sldChg>
      <pc:sldChg chg="del">
        <pc:chgData name="Michaela Mönter" userId="7c2a0341-63eb-454a-be55-cee78763ec1b" providerId="ADAL" clId="{54F2B7FF-3B1C-4933-997F-293132362D60}" dt="2025-05-15T11:04:09.463" v="681" actId="47"/>
        <pc:sldMkLst>
          <pc:docMk/>
          <pc:sldMk cId="2814009327" sldId="352"/>
        </pc:sldMkLst>
      </pc:sldChg>
      <pc:sldChg chg="modSp mod">
        <pc:chgData name="Michaela Mönter" userId="7c2a0341-63eb-454a-be55-cee78763ec1b" providerId="ADAL" clId="{54F2B7FF-3B1C-4933-997F-293132362D60}" dt="2025-05-15T12:09:28.072" v="1137" actId="790"/>
        <pc:sldMkLst>
          <pc:docMk/>
          <pc:sldMk cId="2894964248" sldId="353"/>
        </pc:sldMkLst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2" creationId="{46BE7F26-B865-EABF-5FEB-9AC7EF819CFB}"/>
          </ac:spMkLst>
        </pc:spChg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3" creationId="{5CFC3E16-21F9-660B-2CFD-95D6BF4718D1}"/>
          </ac:spMkLst>
        </pc:spChg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4" creationId="{A1547135-5F2D-82D3-6207-2B0D79FD1907}"/>
          </ac:spMkLst>
        </pc:spChg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5" creationId="{E58CEF50-A785-A46F-A838-1E8180520145}"/>
          </ac:spMkLst>
        </pc:spChg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6" creationId="{63464776-AC89-40D0-B5CA-94B7B7F729ED}"/>
          </ac:spMkLst>
        </pc:spChg>
        <pc:spChg chg="mod">
          <ac:chgData name="Michaela Mönter" userId="7c2a0341-63eb-454a-be55-cee78763ec1b" providerId="ADAL" clId="{54F2B7FF-3B1C-4933-997F-293132362D60}" dt="2025-05-15T12:09:28.072" v="1137" actId="790"/>
          <ac:spMkLst>
            <pc:docMk/>
            <pc:sldMk cId="2894964248" sldId="353"/>
            <ac:spMk id="7" creationId="{E774FF30-6F6B-4514-8F5A-B9EAC61D572A}"/>
          </ac:spMkLst>
        </pc:spChg>
      </pc:sldChg>
      <pc:sldChg chg="modSp mod">
        <pc:chgData name="Michaela Mönter" userId="7c2a0341-63eb-454a-be55-cee78763ec1b" providerId="ADAL" clId="{54F2B7FF-3B1C-4933-997F-293132362D60}" dt="2025-05-15T12:11:27.781" v="1146" actId="790"/>
        <pc:sldMkLst>
          <pc:docMk/>
          <pc:sldMk cId="1321967188" sldId="354"/>
        </pc:sldMkLst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2" creationId="{76C3595A-6B75-7688-42E3-E4C5AF26386E}"/>
          </ac:spMkLst>
        </pc:spChg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3" creationId="{6D67F774-7703-DBD4-C46B-B13047EB04FF}"/>
          </ac:spMkLst>
        </pc:spChg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4" creationId="{23C72C72-D88E-A6EC-9ECA-20C0ADE0DA21}"/>
          </ac:spMkLst>
        </pc:spChg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5" creationId="{DA135788-5C58-5665-1ED6-200B51765FBC}"/>
          </ac:spMkLst>
        </pc:spChg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6" creationId="{63464776-AC89-40D0-B5CA-94B7B7F729ED}"/>
          </ac:spMkLst>
        </pc:spChg>
        <pc:spChg chg="mod">
          <ac:chgData name="Michaela Mönter" userId="7c2a0341-63eb-454a-be55-cee78763ec1b" providerId="ADAL" clId="{54F2B7FF-3B1C-4933-997F-293132362D60}" dt="2025-05-15T12:11:27.781" v="1146" actId="790"/>
          <ac:spMkLst>
            <pc:docMk/>
            <pc:sldMk cId="1321967188" sldId="354"/>
            <ac:spMk id="7" creationId="{E774FF30-6F6B-4514-8F5A-B9EAC61D572A}"/>
          </ac:spMkLst>
        </pc:spChg>
      </pc:sldChg>
      <pc:sldChg chg="modSp mod">
        <pc:chgData name="Michaela Mönter" userId="7c2a0341-63eb-454a-be55-cee78763ec1b" providerId="ADAL" clId="{54F2B7FF-3B1C-4933-997F-293132362D60}" dt="2025-05-15T12:12:46.465" v="1162" actId="790"/>
        <pc:sldMkLst>
          <pc:docMk/>
          <pc:sldMk cId="3982247075" sldId="355"/>
        </pc:sldMkLst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2" creationId="{DBDF6F50-0433-2D2E-01AD-2AC1700B2D27}"/>
          </ac:spMkLst>
        </pc:spChg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3" creationId="{6F4C2573-4FAA-1BC6-7401-A742113921CE}"/>
          </ac:spMkLst>
        </pc:spChg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4" creationId="{9ECFD5C2-9A88-AC52-4768-4782FEE7CE9D}"/>
          </ac:spMkLst>
        </pc:spChg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5" creationId="{01085D49-6B23-28DF-1BE6-FDAE632FCC54}"/>
          </ac:spMkLst>
        </pc:spChg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6" creationId="{63464776-AC89-40D0-B5CA-94B7B7F729ED}"/>
          </ac:spMkLst>
        </pc:spChg>
        <pc:spChg chg="mod">
          <ac:chgData name="Michaela Mönter" userId="7c2a0341-63eb-454a-be55-cee78763ec1b" providerId="ADAL" clId="{54F2B7FF-3B1C-4933-997F-293132362D60}" dt="2025-05-15T12:12:46.465" v="1162" actId="790"/>
          <ac:spMkLst>
            <pc:docMk/>
            <pc:sldMk cId="3982247075" sldId="355"/>
            <ac:spMk id="7" creationId="{E774FF30-6F6B-4514-8F5A-B9EAC61D572A}"/>
          </ac:spMkLst>
        </pc:spChg>
      </pc:sldChg>
      <pc:sldMasterChg chg="modSldLayout">
        <pc:chgData name="Michaela Mönter" userId="7c2a0341-63eb-454a-be55-cee78763ec1b" providerId="ADAL" clId="{54F2B7FF-3B1C-4933-997F-293132362D60}" dt="2025-05-15T08:04:50.668" v="59" actId="27636"/>
        <pc:sldMasterMkLst>
          <pc:docMk/>
          <pc:sldMasterMk cId="0" sldId="2147483648"/>
        </pc:sldMasterMkLst>
        <pc:sldLayoutChg chg="modSp mod">
          <pc:chgData name="Michaela Mönter" userId="7c2a0341-63eb-454a-be55-cee78763ec1b" providerId="ADAL" clId="{54F2B7FF-3B1C-4933-997F-293132362D60}" dt="2025-05-15T08:04:20.709" v="51" actId="27636"/>
          <pc:sldLayoutMkLst>
            <pc:docMk/>
            <pc:sldMasterMk cId="0" sldId="2147483648"/>
            <pc:sldLayoutMk cId="0" sldId="2147483650"/>
          </pc:sldLayoutMkLst>
          <pc:spChg chg="mod">
            <ac:chgData name="Michaela Mönter" userId="7c2a0341-63eb-454a-be55-cee78763ec1b" providerId="ADAL" clId="{54F2B7FF-3B1C-4933-997F-293132362D60}" dt="2025-05-15T08:04:20.709" v="51" actId="27636"/>
            <ac:spMkLst>
              <pc:docMk/>
              <pc:sldMasterMk cId="0" sldId="2147483648"/>
              <pc:sldLayoutMk cId="0" sldId="2147483650"/>
              <ac:spMk id="23" creationId="{00000000-0000-0000-0000-000000000000}"/>
            </ac:spMkLst>
          </pc:spChg>
        </pc:sldLayoutChg>
        <pc:sldLayoutChg chg="modSp mod">
          <pc:chgData name="Michaela Mönter" userId="7c2a0341-63eb-454a-be55-cee78763ec1b" providerId="ADAL" clId="{54F2B7FF-3B1C-4933-997F-293132362D60}" dt="2025-05-15T08:04:27.836" v="53" actId="27636"/>
          <pc:sldLayoutMkLst>
            <pc:docMk/>
            <pc:sldMasterMk cId="0" sldId="2147483648"/>
            <pc:sldLayoutMk cId="0" sldId="2147483651"/>
          </pc:sldLayoutMkLst>
          <pc:spChg chg="mod">
            <ac:chgData name="Michaela Mönter" userId="7c2a0341-63eb-454a-be55-cee78763ec1b" providerId="ADAL" clId="{54F2B7FF-3B1C-4933-997F-293132362D60}" dt="2025-05-15T08:04:27.836" v="53" actId="27636"/>
            <ac:spMkLst>
              <pc:docMk/>
              <pc:sldMasterMk cId="0" sldId="2147483648"/>
              <pc:sldLayoutMk cId="0" sldId="2147483651"/>
              <ac:spMk id="2" creationId="{172A5D9A-EA89-5E15-8D3C-CEC9EA077761}"/>
            </ac:spMkLst>
          </pc:spChg>
        </pc:sldLayoutChg>
        <pc:sldLayoutChg chg="modSp mod">
          <pc:chgData name="Michaela Mönter" userId="7c2a0341-63eb-454a-be55-cee78763ec1b" providerId="ADAL" clId="{54F2B7FF-3B1C-4933-997F-293132362D60}" dt="2025-05-15T08:04:35.706" v="55" actId="27636"/>
          <pc:sldLayoutMkLst>
            <pc:docMk/>
            <pc:sldMasterMk cId="0" sldId="2147483648"/>
            <pc:sldLayoutMk cId="0" sldId="2147483652"/>
          </pc:sldLayoutMkLst>
          <pc:spChg chg="mod">
            <ac:chgData name="Michaela Mönter" userId="7c2a0341-63eb-454a-be55-cee78763ec1b" providerId="ADAL" clId="{54F2B7FF-3B1C-4933-997F-293132362D60}" dt="2025-05-15T08:04:35.706" v="55" actId="27636"/>
            <ac:spMkLst>
              <pc:docMk/>
              <pc:sldMasterMk cId="0" sldId="2147483648"/>
              <pc:sldLayoutMk cId="0" sldId="2147483652"/>
              <ac:spMk id="2" creationId="{EBDE3CD3-4FDE-32AB-B42A-9BB80CC597EE}"/>
            </ac:spMkLst>
          </pc:spChg>
        </pc:sldLayoutChg>
        <pc:sldLayoutChg chg="modSp mod">
          <pc:chgData name="Michaela Mönter" userId="7c2a0341-63eb-454a-be55-cee78763ec1b" providerId="ADAL" clId="{54F2B7FF-3B1C-4933-997F-293132362D60}" dt="2025-05-15T08:04:44.892" v="57" actId="27636"/>
          <pc:sldLayoutMkLst>
            <pc:docMk/>
            <pc:sldMasterMk cId="0" sldId="2147483648"/>
            <pc:sldLayoutMk cId="0" sldId="2147483654"/>
          </pc:sldLayoutMkLst>
          <pc:spChg chg="mod">
            <ac:chgData name="Michaela Mönter" userId="7c2a0341-63eb-454a-be55-cee78763ec1b" providerId="ADAL" clId="{54F2B7FF-3B1C-4933-997F-293132362D60}" dt="2025-05-15T08:04:44.892" v="57" actId="27636"/>
            <ac:spMkLst>
              <pc:docMk/>
              <pc:sldMasterMk cId="0" sldId="2147483648"/>
              <pc:sldLayoutMk cId="0" sldId="2147483654"/>
              <ac:spMk id="2" creationId="{5D8E28A1-983B-E5BC-AE97-CFEF6CCF4C2C}"/>
            </ac:spMkLst>
          </pc:spChg>
        </pc:sldLayoutChg>
        <pc:sldLayoutChg chg="modSp mod">
          <pc:chgData name="Michaela Mönter" userId="7c2a0341-63eb-454a-be55-cee78763ec1b" providerId="ADAL" clId="{54F2B7FF-3B1C-4933-997F-293132362D60}" dt="2025-05-15T08:04:50.668" v="59" actId="27636"/>
          <pc:sldLayoutMkLst>
            <pc:docMk/>
            <pc:sldMasterMk cId="0" sldId="2147483648"/>
            <pc:sldLayoutMk cId="0" sldId="2147483655"/>
          </pc:sldLayoutMkLst>
          <pc:spChg chg="mod">
            <ac:chgData name="Michaela Mönter" userId="7c2a0341-63eb-454a-be55-cee78763ec1b" providerId="ADAL" clId="{54F2B7FF-3B1C-4933-997F-293132362D60}" dt="2025-05-15T08:04:50.668" v="59" actId="27636"/>
            <ac:spMkLst>
              <pc:docMk/>
              <pc:sldMasterMk cId="0" sldId="2147483648"/>
              <pc:sldLayoutMk cId="0" sldId="2147483655"/>
              <ac:spMk id="2" creationId="{E6585071-C5E9-8F82-20B2-E666CAB0914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94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8A81096-8274-D20E-74F1-4655ACAF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FE567C7C-BACE-F0D0-B01E-2DFDA40B32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5ABAE166-EE96-467F-E67D-43B33E739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>
            <a:extLst>
              <a:ext uri="{FF2B5EF4-FFF2-40B4-BE49-F238E27FC236}">
                <a16:creationId xmlns:a16="http://schemas.microsoft.com/office/drawing/2014/main" id="{EF0E012F-215D-D168-EF20-9914661C8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58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450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5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56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799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26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915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04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93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180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80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46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605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33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76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83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96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47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222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0DCC1685-B01E-F06F-6A94-2822A0600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0EEFC521-C953-A32C-0779-21DE07AFD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23D67833-D7CF-451D-CD36-B644DB14B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E689C6BD-F861-4B1A-DA14-EB00C16DB3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381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20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67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470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226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CF3C7CE6-2F3C-4FB4-1060-68650CA8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3E16706F-C803-1C3B-BCF6-B385DC5A0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814A8FE5-71A9-406E-ED46-44793802E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C70A1F7B-1951-FFCB-9F93-A1CCC67B31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639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967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393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3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611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respuesta correcta es la D.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784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C.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492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A.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727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US" dirty="0"/>
              <a:t>La respuesta correcta es B.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9838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25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61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1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noProof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Utilizar una tarjeta de crédito para comprar bienes y servicios online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Google Shape;24;p61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2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2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4E26A4D-BA5F-471D-88D1-2B4F7272065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21" y="6150615"/>
            <a:ext cx="698179" cy="707386"/>
          </a:xfrm>
          <a:prstGeom prst="rect">
            <a:avLst/>
          </a:prstGeom>
        </p:spPr>
      </p:pic>
      <p:sp>
        <p:nvSpPr>
          <p:cNvPr id="11" name="Google Shape;23;p61"/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noProof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Utilizar una tarjeta de crédito para comprar bienes y servicios online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3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74912460-B208-336B-967C-A915FE1E0A84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;p61"/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noProof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Utilizar una tarjeta de crédito para comprar bienes y servicios online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4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6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5D8E28A1-983B-E5BC-AE97-CFEF6CCF4C2C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noProof="0" dirty="0">
                <a:sym typeface="Calibri"/>
              </a:rPr>
              <a:t>Utilizar una tarjeta de crédito para comprar bienes y servicios online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CF7C87E-AA94-7D46-8EF1-3D0AFE9ECC2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E6585071-C5E9-8F82-20B2-E666CAB0914F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noProof="0" dirty="0">
                <a:sym typeface="Calibri"/>
              </a:rPr>
              <a:t>Utilizar una tarjeta de crédito para comprar bienes y servicios online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F937BCDA-94D5-F295-C4A5-4796F8AF01AE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iny-woman-choosing-dress-online-store-via-laptop-computer-bag-clothes-flat-vector-illustration-shopping-digital-technology_10173963.htm#fromView=image_search_similar&amp;page=1&amp;position=6&amp;uuid=657651ee-4849-4a5c-bee3-7eb4b666f443&amp;query=e-shop+navigation+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log-online-store-landing-page_5327283.htm#fromView=image_search_similar&amp;page=1&amp;position=6&amp;uuid=c1158109-f6df-4760-ba27-02cee4dc3c57&amp;query=e-shop+accou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follow-me-social-business-theme-design_5257488.htm#fromView=image_search_similar&amp;page=1&amp;position=0&amp;uuid=f9ba334a-ab0b-4f5e-b546-d0b0d049a69e&amp;query=account+profi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modern-flat-icons-vector-illustration-collection_1306967.htm#fromView=image_search_similar&amp;page=1&amp;position=3&amp;uuid=82ae7259-1e05-4af2-8b3f-4365d8545dd8&amp;query=credit+car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credit-card-payment-concept-landing-page_5575466.htm#fromView=image_search_similar&amp;page=1&amp;position=15&amp;uuid=47f99266-26eb-456f-9362-94d2995c92e9&amp;query=credit+ca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detachable-device-technology-abstract-concept-illustration-removable-laptop-screen-detachable-computer-keyboard-modular-electronics-device-demountable-technology_10780562.htm#fromView=image_search_similar&amp;page=1&amp;position=1&amp;uuid=293f3992-a0bb-4b1f-8c09-bf93ad206ebe&amp;query=PayP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cene-with-flat-elements-about-electronic-payment_1268058.htm#fromView=image_search_similar&amp;page=1&amp;position=1&amp;uuid=181f34cf-ca4b-4a42-bbe0-24ea8f59a812&amp;query=online+payment+tool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and-drawn-ransomware-illustration_26242755.htm#fromView=image_search_similar&amp;page=1&amp;position=3&amp;uuid=8b09bdca-8751-4780-9d3e-d4f5e235948e&amp;query=online+sca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free-vector/man-before-laptop-with-shield-lock-screen-illustration_10780335.htm#fromView=image_search_similar&amp;page=1&amp;position=23&amp;uuid=4227f0a5-9d62-4bab-9a57-141ab21386c9&amp;query=online+safety" TargetMode="Externa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reviews-concept-landing-page_5156339.htm#fromView=image_search_similar&amp;page=1&amp;position=0&amp;uuid=584a99d2-5360-4b8a-bc5b-9d88743ca59f&amp;query=reviews" TargetMode="Externa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psd/flat-design-landing-page-template_66854573.htm#fromView=image_search_similar&amp;page=1&amp;position=9&amp;uuid=fa448daf-25c5-492d-b56e-6a950ff54c21&amp;query=discount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character-illustration-people-with-packages-shipment_3425156.htm#fromView=image_search_similar&amp;page=1&amp;position=7&amp;uuid=f283081c-520c-4ac9-86ab-2a1bf5ed8972&amp;query=shipme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hand-drawn-crm-illustration_26808124.htm#fromView=image_search_similar&amp;page=1&amp;position=2&amp;uuid=70369e82-6cb1-4092-b367-46c9a1e1e549&amp;query=customer+servic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hand-drawn-cybersickness-illustration_67172858.htm#fromView=image_search_similar&amp;page=1&amp;position=22&amp;uuid=1bf5c26d-0736-48de-a269-2dabd0bce4b6&amp;query=customer+proble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app-monetization-abstract-concept-illustration_20769716.htm#fromView=image_search_similar&amp;page=1&amp;position=33&amp;uuid=d9ccecbb-a65f-4126-81e3-a541d5ffc497&amp;query=refu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e-shopping-cartoon-web-icon-online-store-cashback-service-money-returning-financial-refund-idea-return-investment-internet-income-vector-isolated-concept-metaphor-illustration_12083306.htm#fromView=image_search_similar&amp;page=1&amp;position=30&amp;uuid=d9ccecbb-a65f-4126-81e3-a541d5ffc497&amp;query=refun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ayment-goods-online-store-by-computer_20924592.htm#fromView=image_search_similar&amp;page=1&amp;position=7&amp;uuid=2c0aa504-d074-4e5f-9f50-5c5aa8c13e05&amp;query=e-shop+structu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5074" t="11272" r="59636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222050" y="2864579"/>
            <a:ext cx="5902194" cy="28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400"/>
              <a:buFont typeface="Calibri"/>
              <a:buNone/>
            </a:pPr>
            <a:r>
              <a:rPr lang="es-ES" sz="4400" b="1" noProof="0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4400" b="1" i="0" u="none" strike="noStrike" cap="none" noProof="0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ES" sz="28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28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000" b="1" i="0" u="none" strike="noStrike" cap="none" noProof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Utilizar una tarjeta de crédito para adquirir bienes y servicios online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s-ES" sz="2400" b="1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8" name="Google Shape;68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9" name="Google Shape;69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0" name="Google Shape;70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1" name="Google Shape;71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s-ES" sz="2400" b="1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72" name="Google Shape;72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s-E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11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400" b="1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4910E-3ECE-BC02-41E1-DC88E41C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839854"/>
            <a:ext cx="11059692" cy="728162"/>
          </a:xfrm>
        </p:spPr>
        <p:txBody>
          <a:bodyPr>
            <a:normAutofit/>
          </a:bodyPr>
          <a:lstStyle/>
          <a:p>
            <a:r>
              <a:rPr lang="es-ES" noProof="0" dirty="0"/>
              <a:t>Navegar por sitios web de tiendas electrónicas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FD8A2-AB07-EA88-E601-00661323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714499"/>
            <a:ext cx="8194787" cy="5019675"/>
          </a:xfrm>
        </p:spPr>
        <p:txBody>
          <a:bodyPr>
            <a:normAutofit fontScale="85000" lnSpcReduction="1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s-ES" noProof="0" dirty="0"/>
              <a:t>Pasos para la navegación: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Identifica el menú: </a:t>
            </a:r>
            <a:r>
              <a:rPr lang="es-ES" noProof="0" dirty="0"/>
              <a:t>Busca la barra de menú con las categorías.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Explorar categorías: </a:t>
            </a:r>
            <a:r>
              <a:rPr lang="es-ES" noProof="0" dirty="0"/>
              <a:t>Haz clic en una categoría para ver las subcategorías.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Búsqueda de productos: </a:t>
            </a:r>
            <a:r>
              <a:rPr lang="es-ES" noProof="0" dirty="0"/>
              <a:t>Dentro de cada categoría, desplázate por los productos o utiliza las opciones de búsqueda y filtrado para una búsqueda más específica.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Selecciona una categoría: </a:t>
            </a:r>
            <a:r>
              <a:rPr lang="es-ES" noProof="0" dirty="0"/>
              <a:t>En el menú del sitio web, elije una categoría principal. 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Utiliza subcategorías: </a:t>
            </a:r>
            <a:r>
              <a:rPr lang="es-ES" noProof="0" dirty="0"/>
              <a:t>Dentro de la categoría principal, a menudo encontrarás subcategorías. Haz clic en ellas para limitar tu búsqueda.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Explorar productos: </a:t>
            </a:r>
            <a:r>
              <a:rPr lang="es-ES" noProof="0" dirty="0"/>
              <a:t>La subcategoría mostrará una lista de productos. Puedes desplazarte por ellos para encontrar lo que buscas.</a:t>
            </a:r>
          </a:p>
          <a:p>
            <a:pPr>
              <a:spcAft>
                <a:spcPts val="600"/>
              </a:spcAft>
            </a:pPr>
            <a:endParaRPr lang="es-ES" noProof="0" dirty="0"/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DF15E-91AF-418E-90DB-58F024799999}"/>
              </a:ext>
            </a:extLst>
          </p:cNvPr>
          <p:cNvSpPr txBox="1"/>
          <p:nvPr/>
        </p:nvSpPr>
        <p:spPr>
          <a:xfrm>
            <a:off x="8248073" y="6233057"/>
            <a:ext cx="355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noProof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100" noProof="0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pchvector</a:t>
            </a:r>
            <a:r>
              <a:rPr lang="es-ES" sz="1100" noProof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</a:t>
            </a:r>
            <a:r>
              <a:rPr lang="es-ES" sz="1100" noProof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lang="es-ES" sz="1100" noProof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Tiny woman choosing dress in online store via laptop. Computer, bag, clothes flat vector illustration. Shopping and digital technology">
            <a:extLst>
              <a:ext uri="{FF2B5EF4-FFF2-40B4-BE49-F238E27FC236}">
                <a16:creationId xmlns:a16="http://schemas.microsoft.com/office/drawing/2014/main" id="{80E61403-E50C-4EF8-BC4F-3E2627C6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32" y="2309091"/>
            <a:ext cx="3563464" cy="2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11BA0C-7930-C171-638C-9B07E825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>
            <a:extLst>
              <a:ext uri="{FF2B5EF4-FFF2-40B4-BE49-F238E27FC236}">
                <a16:creationId xmlns:a16="http://schemas.microsoft.com/office/drawing/2014/main" id="{B19369E1-CE40-6A01-B031-5E257E7C9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>
            <a:extLst>
              <a:ext uri="{FF2B5EF4-FFF2-40B4-BE49-F238E27FC236}">
                <a16:creationId xmlns:a16="http://schemas.microsoft.com/office/drawing/2014/main" id="{671554D6-C580-E4E5-111B-125E7B762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10760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200"/>
            </a:pPr>
            <a:r>
              <a:rPr lang="es-ES" sz="2000" noProof="0" dirty="0"/>
              <a:t>Unidad 3</a:t>
            </a:r>
            <a:br>
              <a:rPr lang="es-ES" sz="2000" noProof="0" dirty="0"/>
            </a:br>
            <a:r>
              <a:rPr lang="es-ES" sz="3100" noProof="0" dirty="0"/>
              <a:t>Compras online: creación, gestión y pago con tarjetas de crédito</a:t>
            </a:r>
            <a:endParaRPr lang="es-ES" sz="3100" noProof="0" dirty="0">
              <a:highlight>
                <a:srgbClr val="FFFF00"/>
              </a:highlight>
            </a:endParaRP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980304E0-A01F-FEE4-3D16-3C3894FCF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243127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8E387F91-7F6F-B55B-C020-1580070254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713006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serás capaz de:</a:t>
            </a:r>
            <a:endParaRPr lang="es-ES" noProof="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crear una cuenta en una plataforma de comercio electrónico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 iniciar sesión y gestionar la cuenta de compra online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Utilizar una tarjeta de crédito para comprar por Internet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endParaRPr lang="es-ES" sz="2000" noProof="0" dirty="0"/>
          </a:p>
        </p:txBody>
      </p:sp>
      <p:sp>
        <p:nvSpPr>
          <p:cNvPr id="173" name="Google Shape;173;p8">
            <a:extLst>
              <a:ext uri="{FF2B5EF4-FFF2-40B4-BE49-F238E27FC236}">
                <a16:creationId xmlns:a16="http://schemas.microsoft.com/office/drawing/2014/main" id="{9D63347A-7D78-A1AC-0E2B-3D685873FABA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Crear una cuenta en una tienda online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228850"/>
            <a:ext cx="7429800" cy="3710132"/>
          </a:xfrm>
        </p:spPr>
        <p:txBody>
          <a:bodyPr>
            <a:normAutofit fontScale="92500" lnSpcReduction="20000"/>
          </a:bodyPr>
          <a:lstStyle/>
          <a:p>
            <a:pPr marL="76200" indent="0">
              <a:buNone/>
            </a:pPr>
            <a:r>
              <a:rPr lang="es-ES" noProof="0" dirty="0"/>
              <a:t>Para crear una cuenta, tienes que</a:t>
            </a:r>
          </a:p>
          <a:p>
            <a:pPr>
              <a:spcAft>
                <a:spcPts val="600"/>
              </a:spcAft>
            </a:pPr>
            <a:r>
              <a:rPr lang="es-ES" b="1" noProof="0" dirty="0" err="1"/>
              <a:t>Inscríbirte</a:t>
            </a:r>
            <a:r>
              <a:rPr lang="es-ES" b="1" noProof="0" dirty="0"/>
              <a:t>: </a:t>
            </a:r>
            <a:r>
              <a:rPr lang="es-ES" noProof="0" dirty="0"/>
              <a:t>Busca el botón "Registrarse" o "Crear cuenta" en el sitio web.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Haz clic </a:t>
            </a:r>
            <a:r>
              <a:rPr lang="es-ES" noProof="0" dirty="0"/>
              <a:t>en</a:t>
            </a:r>
            <a:r>
              <a:rPr lang="es-ES" b="1" noProof="0" dirty="0"/>
              <a:t> </a:t>
            </a:r>
            <a:r>
              <a:rPr lang="es-ES" noProof="0" dirty="0"/>
              <a:t>él para iniciar el proceso de registro.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Rellena los datos: </a:t>
            </a:r>
            <a:r>
              <a:rPr lang="es-ES" noProof="0" dirty="0"/>
              <a:t>Introduce tus datos, como el nombre, la dirección de correo electrónico y la contraseña. Algunos sitios web pueden requerir datos adicionales como el número de teléfono y la dirección.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Establece una contraseña segura: </a:t>
            </a:r>
            <a:r>
              <a:rPr lang="es-ES" noProof="0" dirty="0"/>
              <a:t>Utiliza una combinación de letras, números y símbolos para mayor seguridad.</a:t>
            </a:r>
          </a:p>
          <a:p>
            <a:endParaRPr lang="es-ES" noProof="0" dirty="0"/>
          </a:p>
        </p:txBody>
      </p:sp>
      <p:pic>
        <p:nvPicPr>
          <p:cNvPr id="3074" name="Picture 2" descr="Log in online store landing page">
            <a:extLst>
              <a:ext uri="{FF2B5EF4-FFF2-40B4-BE49-F238E27FC236}">
                <a16:creationId xmlns:a16="http://schemas.microsoft.com/office/drawing/2014/main" id="{CDD56284-61CB-4550-A482-2715DF27C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11192" r="9015"/>
          <a:stretch/>
        </p:blipFill>
        <p:spPr bwMode="auto">
          <a:xfrm>
            <a:off x="7995954" y="2486362"/>
            <a:ext cx="4082072" cy="29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864C4DC4-5802-4C3D-840A-1BF83E391117}"/>
              </a:ext>
            </a:extLst>
          </p:cNvPr>
          <p:cNvSpPr txBox="1"/>
          <p:nvPr/>
        </p:nvSpPr>
        <p:spPr>
          <a:xfrm>
            <a:off x="9972335" y="6272194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</a:t>
            </a:r>
            <a:r>
              <a:rPr lang="es-ES" sz="1000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de 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12569-A663-6E6C-C7F0-045BD8E1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Gestión de la cuenta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0CAB63-7CCD-2EE3-B76B-7F4AB1380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6693628" cy="3941326"/>
          </a:xfrm>
        </p:spPr>
        <p:txBody>
          <a:bodyPr/>
          <a:lstStyle/>
          <a:p>
            <a:pPr marL="76200" indent="0">
              <a:spcAft>
                <a:spcPts val="600"/>
              </a:spcAft>
              <a:buNone/>
            </a:pPr>
            <a:r>
              <a:rPr lang="es-ES" noProof="0" dirty="0"/>
              <a:t>Para gestionar una cuenta, tienes que:</a:t>
            </a:r>
            <a:endParaRPr lang="es-ES" b="1" noProof="0" dirty="0"/>
          </a:p>
          <a:p>
            <a:pPr>
              <a:spcAft>
                <a:spcPts val="600"/>
              </a:spcAft>
            </a:pPr>
            <a:r>
              <a:rPr lang="es-ES" b="1" noProof="0" dirty="0"/>
              <a:t>Inicio de sesión: </a:t>
            </a:r>
            <a:r>
              <a:rPr lang="es-ES" noProof="0" dirty="0"/>
              <a:t>Utiliza tu correo electrónico y contraseña para iniciar sesión en el sitio web.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Configuración del perfil: </a:t>
            </a:r>
            <a:r>
              <a:rPr lang="es-ES" noProof="0" dirty="0"/>
              <a:t>Dentro de tu cuenta, puedes actualizar tus datos personales, como la dirección de envío, el número de teléfono y el método de pago preferido.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pic>
        <p:nvPicPr>
          <p:cNvPr id="4098" name="Picture 2" descr="Follow me social and business theme design">
            <a:extLst>
              <a:ext uri="{FF2B5EF4-FFF2-40B4-BE49-F238E27FC236}">
                <a16:creationId xmlns:a16="http://schemas.microsoft.com/office/drawing/2014/main" id="{67609458-31B3-4263-80E5-5D743F39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59" y="2069359"/>
            <a:ext cx="3777259" cy="37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6DD47-C81A-4501-AECF-A1FC34F31CE1}"/>
              </a:ext>
            </a:extLst>
          </p:cNvPr>
          <p:cNvSpPr txBox="1"/>
          <p:nvPr/>
        </p:nvSpPr>
        <p:spPr>
          <a:xfrm>
            <a:off x="5818909" y="627219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i="0" u="sng" strike="noStrike" cap="none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Imagen de </a:t>
            </a:r>
            <a:r>
              <a:rPr lang="es-ES" sz="1000" i="0" u="none" strike="noStrike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studiogstock</a:t>
            </a:r>
            <a:r>
              <a:rPr lang="es-ES" sz="1000" i="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s-ES" sz="1000" i="0" u="sng" strike="noStrike" noProof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en </a:t>
            </a:r>
            <a:r>
              <a:rPr lang="es-ES" sz="1000" i="0" u="sng" strike="noStrike" cap="none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Freepik</a:t>
            </a:r>
            <a:endParaRPr lang="es-ES" sz="1000" i="0" u="none" strike="noStrike" cap="none" noProof="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B131-BE9B-4F01-9D1A-A4CD0C49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 dirty="0"/>
              <a:t>Utilizar una tarjeta de crédito para comprar por Internet</a:t>
            </a:r>
            <a:endParaRPr lang="es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997B-22D6-4900-B988-7AC93490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721268"/>
            <a:ext cx="7368751" cy="3941326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s-ES" noProof="0" dirty="0"/>
              <a:t>Comprar por Internet es fácil y cómodo. Sigue estos pasos para utilizar tu tarjeta de crédito con seguridad.</a:t>
            </a:r>
          </a:p>
          <a:p>
            <a:pPr marL="76200" indent="0">
              <a:buNone/>
            </a:pPr>
            <a:r>
              <a:rPr lang="es-ES" b="1" noProof="0" dirty="0"/>
              <a:t>Dónde introducir los datos de la tarjeta de crédito</a:t>
            </a:r>
          </a:p>
          <a:p>
            <a:pPr marL="76200" indent="0">
              <a:buNone/>
            </a:pPr>
            <a:r>
              <a:rPr lang="es-ES" noProof="0" dirty="0"/>
              <a:t>Cuando estés listo para pagar, se te pedirá que introduzcas los datos de su tarjeta de crédito:</a:t>
            </a:r>
          </a:p>
          <a:p>
            <a:r>
              <a:rPr lang="es-ES" b="1" noProof="0" dirty="0"/>
              <a:t>Número de tarjeta: </a:t>
            </a:r>
            <a:r>
              <a:rPr lang="es-ES" noProof="0" dirty="0"/>
              <a:t>número de 16 dígitos que figura en el anverso de tu tarjeta.</a:t>
            </a:r>
          </a:p>
          <a:p>
            <a:r>
              <a:rPr lang="es-ES" b="1" noProof="0" dirty="0"/>
              <a:t>Fecha de caducidad:</a:t>
            </a:r>
            <a:r>
              <a:rPr lang="es-ES" noProof="0" dirty="0"/>
              <a:t> El mes y el año en que caduca la tarjeta (MM/AA).</a:t>
            </a:r>
          </a:p>
          <a:p>
            <a:r>
              <a:rPr lang="es-ES" b="1" noProof="0" dirty="0"/>
              <a:t>CVV (Código de seguridad):</a:t>
            </a:r>
            <a:r>
              <a:rPr lang="es-ES" noProof="0" dirty="0"/>
              <a:t> Número de 3 dígitos que figura en el reverso de la tarjeta.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A0601-703E-45A5-92A7-CBE703CEDD2F}"/>
              </a:ext>
            </a:extLst>
          </p:cNvPr>
          <p:cNvSpPr txBox="1"/>
          <p:nvPr/>
        </p:nvSpPr>
        <p:spPr>
          <a:xfrm>
            <a:off x="855729" y="5778000"/>
            <a:ext cx="7472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compartes nunca los datos de la tarjeta de crédito por teléfono o correo electrónico.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8F4D0-8080-453D-95D5-7AB63AD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817" y="1804756"/>
            <a:ext cx="3534555" cy="3857838"/>
          </a:xfrm>
          <a:prstGeom prst="rect">
            <a:avLst/>
          </a:prstGeom>
        </p:spPr>
      </p:pic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D32993F5-D168-46F6-9DA5-9C4242BAA5D8}"/>
              </a:ext>
            </a:extLst>
          </p:cNvPr>
          <p:cNvSpPr txBox="1"/>
          <p:nvPr/>
        </p:nvSpPr>
        <p:spPr>
          <a:xfrm>
            <a:off x="7952509" y="6272194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i="0" u="sng" strike="noStrike" cap="none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Imagen de </a:t>
            </a:r>
            <a:r>
              <a:rPr lang="es-ES" sz="1000" cap="none" noProof="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ikatod</a:t>
            </a:r>
            <a:r>
              <a:rPr lang="es-ES" sz="1000" cap="none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1000" i="0" u="sng" strike="noStrike" noProof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</a:t>
            </a:r>
            <a:r>
              <a:rPr lang="es-ES" sz="1000" i="0" u="sng" strike="noStrike" cap="none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Freepik</a:t>
            </a:r>
            <a:endParaRPr lang="es-ES" sz="1000" i="0" u="none" strike="noStrike" cap="none" noProof="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B668-FDA3-430E-8FBA-DE7451EC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noProof="0" dirty="0"/>
              <a:t>Revisar el importe total</a:t>
            </a:r>
            <a:br>
              <a:rPr lang="es-ES" b="1" noProof="0" dirty="0"/>
            </a:br>
            <a:endParaRPr lang="es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1A449-3395-4323-B5B2-CE132009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17" y="1656614"/>
            <a:ext cx="10572901" cy="3941326"/>
          </a:xfrm>
        </p:spPr>
        <p:txBody>
          <a:bodyPr>
            <a:normAutofit lnSpcReduction="10000"/>
          </a:bodyPr>
          <a:lstStyle/>
          <a:p>
            <a:r>
              <a:rPr lang="es-ES" noProof="0" dirty="0"/>
              <a:t>Antes de confirmar la compra con tu tarjeta de crédito, </a:t>
            </a:r>
            <a:r>
              <a:rPr lang="es-ES" noProof="0" dirty="0" err="1"/>
              <a:t>compruéba</a:t>
            </a:r>
            <a:r>
              <a:rPr lang="es-ES" noProof="0" dirty="0"/>
              <a:t> siempre:</a:t>
            </a:r>
          </a:p>
          <a:p>
            <a:pPr lvl="1">
              <a:buFont typeface="Calibri" panose="020B0604020202020204" pitchFamily="34" charset="0"/>
              <a:buChar char="•"/>
            </a:pPr>
            <a:r>
              <a:rPr lang="es-ES" noProof="0" dirty="0"/>
              <a:t>El precio de los artículos.</a:t>
            </a:r>
          </a:p>
          <a:p>
            <a:pPr lvl="1">
              <a:buFont typeface="Calibri" panose="020B0604020202020204" pitchFamily="34" charset="0"/>
              <a:buChar char="•"/>
            </a:pPr>
            <a:r>
              <a:rPr lang="es-ES" noProof="0" dirty="0"/>
              <a:t>Cualquier gasto adicional, como impuestos o gastos de envío.</a:t>
            </a:r>
          </a:p>
          <a:p>
            <a:pPr lvl="1">
              <a:buFont typeface="Calibri" panose="020B0604020202020204" pitchFamily="34" charset="0"/>
              <a:buChar char="•"/>
            </a:pPr>
            <a:r>
              <a:rPr lang="es-ES" noProof="0" dirty="0"/>
              <a:t>El importe total final</a:t>
            </a:r>
          </a:p>
          <a:p>
            <a:pPr marL="518160" lvl="1" indent="0">
              <a:buNone/>
            </a:pPr>
            <a:r>
              <a:rPr lang="es-ES" sz="2400" noProof="0" dirty="0"/>
              <a:t>antes de hacer clic en "Realizar pedido" o "Confirmar compra".</a:t>
            </a:r>
          </a:p>
          <a:p>
            <a:pPr>
              <a:buFont typeface="Calibri" panose="020B0604020202020204" pitchFamily="34" charset="0"/>
              <a:buChar char="•"/>
            </a:pPr>
            <a:endParaRPr lang="es-ES" noProof="0" dirty="0"/>
          </a:p>
          <a:p>
            <a:pPr marL="76200" indent="0">
              <a:buNone/>
            </a:pPr>
            <a:r>
              <a:rPr lang="es-ES" b="1" noProof="0" dirty="0">
                <a:solidFill>
                  <a:srgbClr val="FF0000"/>
                </a:solidFill>
              </a:rPr>
              <a:t>Comprueba regularmente tus extractos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Revisa los extractos de tu tarjeta de crédito en busca de cargos sospechosos.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Informa inmediatamente a tu banco de cualquier transacción no autorizada.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331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sz="2000" noProof="0" dirty="0"/>
              <a:t>Unidad 4</a:t>
            </a:r>
            <a:r>
              <a:rPr lang="es-ES" sz="4000" noProof="0" dirty="0"/>
              <a:t/>
            </a:r>
            <a:br>
              <a:rPr lang="es-ES" sz="4000" noProof="0" dirty="0"/>
            </a:br>
            <a:r>
              <a:rPr lang="es-ES" sz="4000" noProof="0" dirty="0"/>
              <a:t>Métodos habituales de pago online</a:t>
            </a:r>
            <a:endParaRPr lang="es-ES" noProof="0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381071" cy="35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serás capaz de: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Comprender las diferentes opciones de pago: conocerás los distintos métodos de pagos online (tarjetas de crédito/débito, PayPal, monederos digitales, etc.)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Utilizar cada método de pago - Gana confianza a la hora de introducir los datos de pago, utilizar las opciones de pago seguro y gestionar los pagos de forma segura.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Practica pagos seguros online: reconozca los sitios web seguros, evita las estafas y proteja la información financiera personal al comprar online.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08933-0EB4-F7DB-694D-27FC4C01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TARJETAS DE CRÉDITO Y DÉBITO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B22E19-791D-BDF8-A9A5-AAC2E9DE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1" y="1800000"/>
            <a:ext cx="7468399" cy="447219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s-ES" sz="2000" b="1" noProof="0" dirty="0"/>
              <a:t>Cómo funcionan: </a:t>
            </a:r>
            <a:r>
              <a:rPr lang="es-ES" sz="2000" noProof="0" dirty="0"/>
              <a:t>Hay que introducir el número de la tarjeta, la fecha de caducidad y el código de seguridad (CVV) al pagar. Muchos sitios web permiten guardar los datos de la tarjeta para utilizarlos en el futuro.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s-ES" sz="2000" b="1" noProof="0" dirty="0"/>
              <a:t>Características de seguridad: </a:t>
            </a:r>
            <a:r>
              <a:rPr lang="es-ES" sz="2000" noProof="0" dirty="0"/>
              <a:t>La mayoría de las tarjetas de crédito ofrecen protección contra el fraude. Busca sitios web que utilicen el cifrado SSL (</a:t>
            </a:r>
            <a:r>
              <a:rPr lang="es-ES" sz="2000" noProof="0" dirty="0" err="1"/>
              <a:t>Secure</a:t>
            </a:r>
            <a:r>
              <a:rPr lang="es-ES" sz="2000" noProof="0" dirty="0"/>
              <a:t> Socket </a:t>
            </a:r>
            <a:r>
              <a:rPr lang="es-ES" sz="2000" noProof="0" dirty="0" err="1"/>
              <a:t>Layer</a:t>
            </a:r>
            <a:r>
              <a:rPr lang="es-ES" sz="2000" noProof="0" dirty="0"/>
              <a:t>) (indicado con "https" en la URL) para garantizar que los datos de tu tarjeta se transmiten de forma segura.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endParaRPr lang="es-ES" sz="2000" noProof="0" dirty="0"/>
          </a:p>
        </p:txBody>
      </p:sp>
      <p:pic>
        <p:nvPicPr>
          <p:cNvPr id="7170" name="Picture 2" descr="Credit card payment concept for landing page">
            <a:extLst>
              <a:ext uri="{FF2B5EF4-FFF2-40B4-BE49-F238E27FC236}">
                <a16:creationId xmlns:a16="http://schemas.microsoft.com/office/drawing/2014/main" id="{F58CA9CB-0E70-4F4B-8903-80D0B425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45" y="1987985"/>
            <a:ext cx="3879121" cy="25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43;g32370f821f7_1_2">
            <a:extLst>
              <a:ext uri="{FF2B5EF4-FFF2-40B4-BE49-F238E27FC236}">
                <a16:creationId xmlns:a16="http://schemas.microsoft.com/office/drawing/2014/main" id="{5E129227-5D7E-4226-92C2-20FD8B051DD4}"/>
              </a:ext>
            </a:extLst>
          </p:cNvPr>
          <p:cNvSpPr txBox="1"/>
          <p:nvPr/>
        </p:nvSpPr>
        <p:spPr>
          <a:xfrm>
            <a:off x="9436962" y="6351847"/>
            <a:ext cx="230245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pickysuperstar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4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08933-0EB4-F7DB-694D-27FC4C01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PayPal</a:t>
            </a:r>
          </a:p>
        </p:txBody>
      </p:sp>
      <p:sp>
        <p:nvSpPr>
          <p:cNvPr id="6" name="Θέση κειμένου 4">
            <a:extLst>
              <a:ext uri="{FF2B5EF4-FFF2-40B4-BE49-F238E27FC236}">
                <a16:creationId xmlns:a16="http://schemas.microsoft.com/office/drawing/2014/main" id="{28F2D268-8234-42C1-B009-73542548AD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1781527"/>
            <a:ext cx="7894783" cy="3882673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s-ES" sz="2000" b="1" noProof="0" dirty="0"/>
              <a:t>Cómo funciona</a:t>
            </a:r>
            <a:r>
              <a:rPr lang="es-ES" sz="2000" noProof="0" dirty="0"/>
              <a:t>: PayPal actúa como intermediario entre tu banco o tarjeta y el vendedor. Solo tienes que introducir tu nombre de usuario y contraseña de PayPal para realizar un pago.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endParaRPr lang="es-ES" sz="2000" b="1" noProof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s-ES" sz="2000" b="1" noProof="0" dirty="0"/>
              <a:t>Funciones de seguridad: </a:t>
            </a:r>
            <a:r>
              <a:rPr lang="es-ES" sz="2000" noProof="0" dirty="0"/>
              <a:t>PayPal mantiene los datos de la tarjeta y los datos bancarios seguros y no los comparte con los vendedores. También ofrece protección de compras, que puede reembolsarte si hay algún problema con tu pedido.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endParaRPr lang="es-ES" sz="200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8F679-CD28-42D9-B1BF-34B9FF53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55" y="1230746"/>
            <a:ext cx="3429000" cy="342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41160D-DA23-4A83-A079-0075A757D40B}"/>
              </a:ext>
            </a:extLst>
          </p:cNvPr>
          <p:cNvSpPr txBox="1"/>
          <p:nvPr/>
        </p:nvSpPr>
        <p:spPr>
          <a:xfrm>
            <a:off x="5689600" y="618687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7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0C60BD43-0EBC-B65F-B8BE-5D9F35C22C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" noProof="0" dirty="0"/>
              <a:t>Billeteras digitales (por ejemplo, Apple </a:t>
            </a:r>
            <a:r>
              <a:rPr lang="es-ES" noProof="0" dirty="0" err="1"/>
              <a:t>Pay</a:t>
            </a:r>
            <a:r>
              <a:rPr lang="es-ES" noProof="0" dirty="0"/>
              <a:t>, Google </a:t>
            </a:r>
            <a:r>
              <a:rPr lang="es-ES" noProof="0" dirty="0" err="1"/>
              <a:t>Pay</a:t>
            </a:r>
            <a:r>
              <a:rPr lang="es-ES" noProof="0" dirty="0"/>
              <a:t>)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DA9BF399-9991-BCD5-9D36-972FDE33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857410" cy="3941326"/>
          </a:xfrm>
        </p:spPr>
        <p:txBody>
          <a:bodyPr/>
          <a:lstStyle/>
          <a:p>
            <a:r>
              <a:rPr lang="es-ES" b="1" noProof="0" dirty="0"/>
              <a:t>Cómo funcionan: </a:t>
            </a:r>
            <a:r>
              <a:rPr lang="es-ES" noProof="0" dirty="0"/>
              <a:t>Almacenan la información de tu tarjeta en un monedero digital en tu smartphone. Durante el pago, puedes usar la app del monedero para pagar con un solo toque.</a:t>
            </a:r>
          </a:p>
          <a:p>
            <a:r>
              <a:rPr lang="es-ES" b="1" noProof="0" dirty="0"/>
              <a:t>Características de seguridad: </a:t>
            </a:r>
            <a:r>
              <a:rPr lang="es-ES" noProof="0" dirty="0"/>
              <a:t>Los monederos digitales utilizan la </a:t>
            </a:r>
            <a:r>
              <a:rPr lang="es-ES" noProof="0" dirty="0" err="1"/>
              <a:t>tokenización</a:t>
            </a:r>
            <a:r>
              <a:rPr lang="es-ES" noProof="0" dirty="0"/>
              <a:t> (sustitución de los datos de la tarjeta por un identificador único) y la autenticación biométrica (huella dactilar, reconocimiento facial) para asegurar las transacciones.</a:t>
            </a:r>
          </a:p>
          <a:p>
            <a:endParaRPr lang="es-ES" noProof="0" dirty="0"/>
          </a:p>
        </p:txBody>
      </p:sp>
      <p:sp>
        <p:nvSpPr>
          <p:cNvPr id="4" name="Google Shape;243;g32370f821f7_1_2">
            <a:extLst>
              <a:ext uri="{FF2B5EF4-FFF2-40B4-BE49-F238E27FC236}">
                <a16:creationId xmlns:a16="http://schemas.microsoft.com/office/drawing/2014/main" id="{E8A99663-09D9-469C-A575-D7B4A455E621}"/>
              </a:ext>
            </a:extLst>
          </p:cNvPr>
          <p:cNvSpPr txBox="1"/>
          <p:nvPr/>
        </p:nvSpPr>
        <p:spPr>
          <a:xfrm>
            <a:off x="10300999" y="6611700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Imagen de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Scene with flat elements about electronic payment">
            <a:extLst>
              <a:ext uri="{FF2B5EF4-FFF2-40B4-BE49-F238E27FC236}">
                <a16:creationId xmlns:a16="http://schemas.microsoft.com/office/drawing/2014/main" id="{408F2F35-9642-4B21-8305-D771CFDC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73" y="2085597"/>
            <a:ext cx="3242252" cy="32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5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Socios</a:t>
            </a:r>
            <a:endParaRPr sz="54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Eslovenia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 NTIC ASSOCIATION, Francia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- Prietenii Varstnicilor, Rumanía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444509" y="6242982"/>
            <a:ext cx="40134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Valenciana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España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Rumanía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6CF44-F091-3B22-2338-A807DB76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Otras formas de pago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0A3AFB-F4F5-BDFC-700D-E8D5224D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893455"/>
            <a:ext cx="11059692" cy="4378739"/>
          </a:xfrm>
        </p:spPr>
        <p:txBody>
          <a:bodyPr>
            <a:normAutofit fontScale="92500" lnSpcReduction="20000"/>
          </a:bodyPr>
          <a:lstStyle/>
          <a:p>
            <a:pPr marL="76200" indent="0">
              <a:buNone/>
            </a:pPr>
            <a:r>
              <a:rPr lang="es-ES" b="1" noProof="0" dirty="0"/>
              <a:t>Transferencias bancarias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Algunos sitios web te permiten pagar directamente con tu cuenta bancaria.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Es posible que tengas que introducir </a:t>
            </a:r>
            <a:r>
              <a:rPr lang="es-ES" b="1" noProof="0" dirty="0"/>
              <a:t>tus datos bancarios online </a:t>
            </a:r>
            <a:r>
              <a:rPr lang="es-ES" noProof="0" dirty="0"/>
              <a:t>para completar la compra.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Utilízalo sólo en </a:t>
            </a:r>
            <a:r>
              <a:rPr lang="es-ES" b="1" noProof="0" dirty="0"/>
              <a:t>sitios web de confianza</a:t>
            </a:r>
            <a:r>
              <a:rPr lang="es-ES" noProof="0" dirty="0"/>
              <a:t>.</a:t>
            </a:r>
          </a:p>
          <a:p>
            <a:pPr marL="76200" indent="0">
              <a:buNone/>
            </a:pPr>
            <a:r>
              <a:rPr lang="es-ES" b="1" noProof="0" dirty="0"/>
              <a:t>Comprar ahora, pagar después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Te permite comprar algo ahora y pagar en pequeñas cantidades a lo largo del tiempo.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Puede que tengas que registrarse y vincular tu tarjeta o cuenta bancaria.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Asegúrate de pagar a tiempo para evitar cargos adicionales.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Revisa también si aplican un tipo de interés para prestarte el dinero. </a:t>
            </a:r>
          </a:p>
          <a:p>
            <a:pPr marL="76200" indent="0">
              <a:buNone/>
            </a:pPr>
            <a:r>
              <a:rPr lang="es-ES" b="1" noProof="0" dirty="0"/>
              <a:t>Tarjetas regalo y crédito en tienda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Algunos sitios web te permiten pagar con una </a:t>
            </a:r>
            <a:r>
              <a:rPr lang="es-ES" b="1" noProof="0" dirty="0"/>
              <a:t>tarjeta regalo o crédito de la tienda</a:t>
            </a:r>
            <a:r>
              <a:rPr lang="es-ES" noProof="0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s-ES" noProof="0" dirty="0"/>
              <a:t>Para ello, has de introducir el </a:t>
            </a:r>
            <a:r>
              <a:rPr lang="es-ES" b="1" noProof="0" dirty="0"/>
              <a:t>número de la tarjeta regalo y el PIN </a:t>
            </a:r>
            <a:r>
              <a:rPr lang="es-ES" noProof="0" dirty="0"/>
              <a:t>al pagar.</a:t>
            </a:r>
          </a:p>
          <a:p>
            <a:pPr>
              <a:buFont typeface="Calibri" panose="020B0604020202020204" pitchFamily="34" charset="0"/>
              <a:buChar char="•"/>
            </a:pPr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31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sz="2000" dirty="0"/>
              <a:t>Unidad 5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noProof="0" dirty="0"/>
              <a:t>Técnicas </a:t>
            </a:r>
            <a:r>
              <a:rPr lang="es-ES" sz="4000" dirty="0"/>
              <a:t>para comprar online con seguridad</a:t>
            </a:r>
            <a:br>
              <a:rPr lang="es-ES" sz="4000" dirty="0"/>
            </a:br>
            <a:endParaRPr lang="es-ES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dirty="0"/>
              <a:t>Objetivos</a:t>
            </a:r>
            <a:endParaRPr lang="es-ES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817476" cy="35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SzPts val="2000"/>
              <a:buNone/>
            </a:pPr>
            <a:r>
              <a:rPr lang="es-ES" sz="2000" dirty="0"/>
              <a:t>Al finalizar esta unidad, serás capaz de: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dirty="0"/>
              <a:t>Reconocer y evitar estafas - identificar sitios web falsos, correos electrónicos de phishing y vendedores fraudulentos para evitar caer en estafas.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dirty="0"/>
              <a:t>Proteger la información personal y de pago - Conocer prácticas seguras de pago online, la importancia de contraseñas seguras y cuándo compartir o evitar compartir datos personales.</a:t>
            </a:r>
          </a:p>
          <a:p>
            <a:pPr marL="228600" lvl="0" indent="-228600" algn="l" rtl="0">
              <a:lnSpc>
                <a:spcPct val="100000"/>
              </a:lnSpc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dirty="0"/>
              <a:t>Comprobar la seguridad de los sitios web (https://, símbolo del candado) y adoptar medidas para comprar con seguridad (leer las reseñas y utilizar métodos de pago fiables para comprar con seguridad.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435095" y="237209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2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3038-698B-46E1-AE2A-08B3575F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noProof="0" dirty="0"/>
              <a:t>Reconocer y evitar las estafas</a:t>
            </a:r>
            <a:endParaRPr lang="es-E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32AD-75AF-46EB-AB4F-01032E9DBA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7999" y="2093413"/>
            <a:ext cx="8315836" cy="3684588"/>
          </a:xfrm>
        </p:spPr>
        <p:txBody>
          <a:bodyPr>
            <a:noAutofit/>
          </a:bodyPr>
          <a:lstStyle/>
          <a:p>
            <a:pPr marL="76200" indent="0">
              <a:lnSpc>
                <a:spcPct val="100000"/>
              </a:lnSpc>
              <a:buNone/>
            </a:pPr>
            <a:r>
              <a:rPr lang="es-ES" sz="2000" noProof="0" dirty="0"/>
              <a:t>✅ </a:t>
            </a:r>
            <a:r>
              <a:rPr lang="es-ES" sz="2000" b="1" noProof="0" dirty="0"/>
              <a:t>Comprueba la legitimidad del sitio web</a:t>
            </a:r>
            <a:r>
              <a:rPr lang="es-ES" sz="2000" noProof="0" dirty="0"/>
              <a:t>: busca "https://" y un </a:t>
            </a:r>
            <a:r>
              <a:rPr lang="es-ES" sz="2000" b="1" noProof="0" dirty="0"/>
              <a:t>candado </a:t>
            </a:r>
            <a:r>
              <a:rPr lang="es-ES" sz="2000" noProof="0" dirty="0"/>
              <a:t>en la dirección web. Evita los sitios desconocidos con un diseño pobre o con ofertas demasiado buenas para ser ciertas.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s-ES" sz="2000" noProof="0" dirty="0"/>
              <a:t>✅ </a:t>
            </a:r>
            <a:r>
              <a:rPr lang="es-ES" sz="2000" b="1" noProof="0" dirty="0"/>
              <a:t>Cuidado con los mensajes de correo electrónico y las llamadas de phishing </a:t>
            </a:r>
            <a:r>
              <a:rPr lang="es-ES" sz="2000" noProof="0" dirty="0"/>
              <a:t>- Nunca hagas clic en enlaces sospechosos de mensajes de correo electrónico o de texto que te pidan datos personales. "Date de baja" de boletines no deseados.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s-ES" sz="2000" noProof="0" dirty="0"/>
              <a:t>✅ </a:t>
            </a:r>
            <a:r>
              <a:rPr lang="es-ES" sz="2000" b="1" noProof="0" dirty="0"/>
              <a:t>Evita los vendedores falsos</a:t>
            </a:r>
            <a:r>
              <a:rPr lang="es-ES" sz="2000" noProof="0" dirty="0"/>
              <a:t>: lea las reseñas de los productos y compruebe las valoraciones de los vendedores antes de comprar.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s-ES" sz="2000" noProof="0" dirty="0"/>
              <a:t>✅ </a:t>
            </a:r>
            <a:r>
              <a:rPr lang="es-ES" sz="2000" b="1" noProof="0" dirty="0"/>
              <a:t>Utiliza un alias de correo electrónico para las compras</a:t>
            </a:r>
            <a:r>
              <a:rPr lang="es-ES" sz="2000" noProof="0" dirty="0"/>
              <a:t>: considera la posibilidad de utilizar una dirección de correo electrónico distinta únicamente para las compras online. Así mantendrás la privacidad de tu correo electrónico principal y reducirás el riesgo de ataques de phishing.</a:t>
            </a:r>
          </a:p>
          <a:p>
            <a:pPr marL="76200" indent="0">
              <a:buNone/>
            </a:pPr>
            <a:endParaRPr lang="es-ES" noProof="0" dirty="0"/>
          </a:p>
          <a:p>
            <a:pPr marL="76200" indent="0">
              <a:buNone/>
            </a:pPr>
            <a:endParaRPr lang="es-ES" noProof="0" dirty="0"/>
          </a:p>
        </p:txBody>
      </p:sp>
      <p:pic>
        <p:nvPicPr>
          <p:cNvPr id="8194" name="Picture 2" descr="Hand drawn ransomware illustration">
            <a:extLst>
              <a:ext uri="{FF2B5EF4-FFF2-40B4-BE49-F238E27FC236}">
                <a16:creationId xmlns:a16="http://schemas.microsoft.com/office/drawing/2014/main" id="{BA4BF765-6085-4C05-BA63-EF1F5F28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35" y="1973178"/>
            <a:ext cx="3050715" cy="30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3;p8">
            <a:extLst>
              <a:ext uri="{FF2B5EF4-FFF2-40B4-BE49-F238E27FC236}">
                <a16:creationId xmlns:a16="http://schemas.microsoft.com/office/drawing/2014/main" id="{D89C4F59-1143-4B92-B9C1-A5643F38A117}"/>
              </a:ext>
            </a:extLst>
          </p:cNvPr>
          <p:cNvSpPr txBox="1"/>
          <p:nvPr/>
        </p:nvSpPr>
        <p:spPr>
          <a:xfrm>
            <a:off x="9107055" y="6351847"/>
            <a:ext cx="224161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u="sng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pikisuperstar</a:t>
            </a:r>
            <a:r>
              <a:rPr lang="es-ES" sz="1000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4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59F9-13FF-4D6C-B083-941BFB4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noProof="0" dirty="0"/>
              <a:t>Proteger la información personal y de pago</a:t>
            </a:r>
            <a:endParaRPr lang="es-E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F9176-B4EF-4C77-B12D-2D044D153A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2093413"/>
            <a:ext cx="7449927" cy="3684588"/>
          </a:xfrm>
        </p:spPr>
        <p:txBody>
          <a:bodyPr>
            <a:normAutofit fontScale="85000" lnSpcReduction="10000"/>
          </a:bodyPr>
          <a:lstStyle/>
          <a:p>
            <a:pPr marL="76200" indent="0">
              <a:buNone/>
            </a:pPr>
            <a:r>
              <a:rPr lang="es-ES" noProof="0" dirty="0"/>
              <a:t>✅ </a:t>
            </a:r>
            <a:r>
              <a:rPr lang="es-ES" b="1" noProof="0" dirty="0"/>
              <a:t>Utiliza contraseñas seguras </a:t>
            </a:r>
            <a:r>
              <a:rPr lang="es-ES" noProof="0" dirty="0"/>
              <a:t>- Crea contraseñas únicas con una mezcla de letras, números y símbolos. Evita utilizar datos personales como fechas de nacimiento.</a:t>
            </a:r>
            <a:br>
              <a:rPr lang="es-ES" noProof="0" dirty="0"/>
            </a:br>
            <a:r>
              <a:rPr lang="es-ES" noProof="0" dirty="0"/>
              <a:t>✅ </a:t>
            </a:r>
            <a:r>
              <a:rPr lang="es-ES" b="1" noProof="0" dirty="0"/>
              <a:t>Nunca compartas los datos de tu tarjeta de crédito: </a:t>
            </a:r>
            <a:r>
              <a:rPr lang="es-ES" noProof="0" dirty="0"/>
              <a:t>las empresas legítimas nunca te pedirán los datos de tu tarjeta por teléfono, correo electrónico o SMS.</a:t>
            </a:r>
            <a:br>
              <a:rPr lang="es-ES" noProof="0" dirty="0"/>
            </a:br>
            <a:r>
              <a:rPr lang="es-ES" noProof="0" dirty="0"/>
              <a:t>✅ </a:t>
            </a:r>
            <a:r>
              <a:rPr lang="es-ES" b="1" noProof="0" dirty="0"/>
              <a:t>Activa la verificación en dos pasos</a:t>
            </a:r>
            <a:r>
              <a:rPr lang="es-ES" noProof="0" dirty="0"/>
              <a:t>: añade un nivel adicional de seguridad utilizando un código enviado a tu teléfono al iniciar sesión.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1A92D-98E7-422D-A02A-DE068B20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100" y="2266917"/>
            <a:ext cx="4533900" cy="302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66B7FF-09EE-4FF9-88E1-3777B987D877}"/>
              </a:ext>
            </a:extLst>
          </p:cNvPr>
          <p:cNvSpPr txBox="1"/>
          <p:nvPr/>
        </p:nvSpPr>
        <p:spPr>
          <a:xfrm>
            <a:off x="5218546" y="6343894"/>
            <a:ext cx="61329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91B7-695A-4C5D-BD85-90A91DB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noProof="0" dirty="0"/>
              <a:t>Verifica la seguridad del sitio web y compra con seguridad</a:t>
            </a:r>
            <a:endParaRPr lang="es-E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30561-D8DE-47FD-A4BD-1E36BC27C4A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2226132"/>
            <a:ext cx="10515600" cy="3684588"/>
          </a:xfrm>
        </p:spPr>
        <p:txBody>
          <a:bodyPr>
            <a:noAutofit/>
          </a:bodyPr>
          <a:lstStyle/>
          <a:p>
            <a:pPr marL="76200" indent="0">
              <a:buNone/>
            </a:pPr>
            <a:r>
              <a:rPr lang="es-ES" sz="2000" noProof="0" dirty="0"/>
              <a:t>✅ </a:t>
            </a:r>
            <a:r>
              <a:rPr lang="es-ES" sz="2000" b="1" noProof="0" dirty="0"/>
              <a:t>Comprueba si existen métodos de pago seguros</a:t>
            </a:r>
            <a:r>
              <a:rPr lang="es-ES" sz="2000" noProof="0" dirty="0"/>
              <a:t>: utiliza opciones de pago fiables, como tarjetas de crédito, PayPal o monederos digitales, en lugar de transferencias bancarias directas.</a:t>
            </a:r>
            <a:br>
              <a:rPr lang="es-ES" sz="2000" noProof="0" dirty="0"/>
            </a:br>
            <a:r>
              <a:rPr lang="es-ES" sz="2000" noProof="0" dirty="0"/>
              <a:t>✅ </a:t>
            </a:r>
            <a:r>
              <a:rPr lang="es-ES" sz="2000" b="1" noProof="0" dirty="0"/>
              <a:t>Revisa las políticas de devolución</a:t>
            </a:r>
            <a:r>
              <a:rPr lang="es-ES" sz="2000" noProof="0" dirty="0"/>
              <a:t>: lee las políticas de devolución y reembolso antes de comprar para evitar problemas con artículos defectuosos o incorrectos.</a:t>
            </a:r>
            <a:br>
              <a:rPr lang="es-ES" sz="2000" noProof="0" dirty="0"/>
            </a:br>
            <a:r>
              <a:rPr lang="es-ES" sz="2000" noProof="0" dirty="0"/>
              <a:t>✅ </a:t>
            </a:r>
            <a:r>
              <a:rPr lang="es-ES" sz="2000" b="1" noProof="0" dirty="0"/>
              <a:t>Controla tus extractos bancarios</a:t>
            </a:r>
            <a:r>
              <a:rPr lang="es-ES" sz="2000" noProof="0" dirty="0"/>
              <a:t>: comprueba periódicamente los extractos bancarios o de tu tarjeta de crédito para detectar transacciones no autorizadas e informe inmediatamente de cualquier actividad sospechosa.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00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s-ES" sz="2000" noProof="0" dirty="0"/>
              <a:t>Unidad 6</a:t>
            </a:r>
            <a:r>
              <a:rPr lang="es-ES" sz="4000" noProof="0" dirty="0"/>
              <a:t/>
            </a:r>
            <a:br>
              <a:rPr lang="es-ES" sz="4000" noProof="0" dirty="0"/>
            </a:br>
            <a:r>
              <a:rPr lang="es-ES" sz="4000" noProof="0" dirty="0"/>
              <a:t>Perspectivas de marketing y </a:t>
            </a:r>
            <a:r>
              <a:rPr lang="es-ES" sz="4000" noProof="0" dirty="0" err="1"/>
              <a:t>merchandising</a:t>
            </a:r>
            <a:r>
              <a:rPr lang="es-ES" sz="4000" noProof="0" dirty="0"/>
              <a:t> </a:t>
            </a:r>
            <a:br>
              <a:rPr lang="es-ES" sz="4000" noProof="0" dirty="0"/>
            </a:br>
            <a:endParaRPr lang="es-ES" noProof="0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334889" cy="35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800" noProof="0" dirty="0"/>
              <a:t>Al finalizar esta unidad, serás capaz de: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1800" noProof="0" dirty="0"/>
              <a:t>Comparar productos en función de sus características, ventajas y precios para tomar decisiones de compra más inteligentes.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1800" noProof="0" dirty="0"/>
              <a:t>Comprender las reseñas y valoraciones: Entender cómo utilizar las reseñas y valoraciones online para evaluar la calidad de los productos.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1800" noProof="0" dirty="0"/>
              <a:t>Encontrar descuentos: Descubrir cómo encontrar descuentos, promociones y rebajas para ahorrar dinero al comprar.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1800" noProof="0" dirty="0"/>
              <a:t>Gestionar un presupuesto: Aprender a gestionar un presupuesto, establecer límites de gasto y realizar un seguimiento de las compras para tener un control financiero.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CB34042-600D-5D36-5568-5118F20A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Cómo comparar productos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46634DA-1DF9-3082-B19D-F65565AFC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76200" indent="0">
              <a:buNone/>
            </a:pPr>
            <a:r>
              <a:rPr lang="es-ES" sz="2600" b="1" noProof="0" dirty="0"/>
              <a:t>Comparación de precios:</a:t>
            </a:r>
          </a:p>
          <a:p>
            <a:pPr algn="just"/>
            <a:r>
              <a:rPr lang="es-ES" noProof="0" dirty="0"/>
              <a:t>Cuando buscas productos, comprueba sus precios en diferentes sitios web o aplicaciones. Algunas tiendas online pueden tener descuentos o promociones que otras no.</a:t>
            </a:r>
          </a:p>
          <a:p>
            <a:pPr algn="just"/>
            <a:r>
              <a:rPr lang="es-ES" noProof="0" dirty="0"/>
              <a:t>Utiliza sitios web de comparación de precios o extensiones del navegador (por ejemplo, Google Shopping) para ver los precios del mismo producto en varios vendedores. Esto puede ayudarte a encontrar el precio más bajo.</a:t>
            </a:r>
          </a:p>
          <a:p>
            <a:endParaRPr lang="es-ES" noProof="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21B77AE-B6AD-2AE4-8DF9-159DE81C02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es-ES" b="1" noProof="0" dirty="0"/>
              <a:t>Evaluación de la calidad:</a:t>
            </a:r>
          </a:p>
          <a:p>
            <a:pPr algn="just"/>
            <a:r>
              <a:rPr lang="es-ES" sz="2200" dirty="0"/>
              <a:t>Descripciones de los productos: Lee los detalles del producto que se ofrecen en el sitio web, incluidas las especificaciones, los materiales y las características.</a:t>
            </a:r>
          </a:p>
          <a:p>
            <a:pPr algn="just"/>
            <a:r>
              <a:rPr lang="es-ES" sz="2200" dirty="0"/>
              <a:t>Reputación de la marca: Ten en cuenta la reputación de la marca. Las marcas conocidas suelen tener estándares de calidad más altos. Comprueba si la marca tiene sitios web oficiales o páginas en redes sociales para obtener más información sobre sus productos.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06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F4EAF35-4114-5CBC-8888-8621F79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Comprender las opiniones y valoraciones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C982E95-D0A7-0F26-4FF6-4C81D9B7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6489346" cy="455350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noProof="0" dirty="0"/>
              <a:t>Consulta las opiniones de los clientes en la página del producto. Las opiniones ofrecen información sobre las experiencias reales de personas que ya han utilizado el producto.</a:t>
            </a:r>
          </a:p>
          <a:p>
            <a:pPr algn="just"/>
            <a:r>
              <a:rPr lang="es-ES" noProof="0" dirty="0"/>
              <a:t>Valoraciones: La mayoría de los productos tienen un sistema de clasificación por estrellas (por ejemplo, sobre 5 estrellas). Una puntuación media más alta suele indicar que el producto es mejor.</a:t>
            </a:r>
          </a:p>
          <a:p>
            <a:pPr algn="just"/>
            <a:r>
              <a:rPr lang="es-ES" noProof="0" dirty="0"/>
              <a:t>Fíjate tanto en las críticas positivas como en las negativas para tener una idea equilibrada de los pros y los contras del producto.</a:t>
            </a:r>
          </a:p>
          <a:p>
            <a:endParaRPr lang="el-GR" dirty="0"/>
          </a:p>
        </p:txBody>
      </p:sp>
      <p:pic>
        <p:nvPicPr>
          <p:cNvPr id="11266" name="Picture 2" descr="Reviews concept for landing page">
            <a:extLst>
              <a:ext uri="{FF2B5EF4-FFF2-40B4-BE49-F238E27FC236}">
                <a16:creationId xmlns:a16="http://schemas.microsoft.com/office/drawing/2014/main" id="{85DCEF96-6838-4973-85DD-A8EDC6B01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3847"/>
          <a:stretch/>
        </p:blipFill>
        <p:spPr bwMode="auto">
          <a:xfrm>
            <a:off x="7849792" y="1685095"/>
            <a:ext cx="4277553" cy="36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591C27-87C7-4720-BFA7-C1ECB02016F3}"/>
              </a:ext>
            </a:extLst>
          </p:cNvPr>
          <p:cNvSpPr txBox="1"/>
          <p:nvPr/>
        </p:nvSpPr>
        <p:spPr>
          <a:xfrm>
            <a:off x="5292437" y="604572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Imagen de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pikisuperstar 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 </a:t>
            </a:r>
            <a:r>
              <a:rPr lang="en-US" sz="105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F5383-7C05-9121-D651-84F25A4C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noProof="0" dirty="0"/>
              <a:t>Encontrar descuentos</a:t>
            </a:r>
            <a:endParaRPr lang="es-ES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615D5D-851F-C3AA-792A-4FB2077D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675859"/>
            <a:ext cx="6895746" cy="4090595"/>
          </a:xfrm>
        </p:spPr>
        <p:txBody>
          <a:bodyPr>
            <a:normAutofit/>
          </a:bodyPr>
          <a:lstStyle/>
          <a:p>
            <a:pPr algn="just"/>
            <a:r>
              <a:rPr lang="es-ES" sz="2200" noProof="0" dirty="0"/>
              <a:t>Estate atento a promociones como el "Black Friday" o las rebajas de fin de temporada. Muchos sitios web ofrecen importantes descuentos durante estos periodos.</a:t>
            </a:r>
          </a:p>
          <a:p>
            <a:pPr algn="just"/>
            <a:r>
              <a:rPr lang="es-ES" sz="2200" noProof="0" dirty="0"/>
              <a:t>Suscríbete a los boletines de noticias de las tiendas online para recibir información actualizada sobre próximas rebajas y códigos de descuento exclusivos.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2304-56ED-4715-B4ED-C6E621AF1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8" t="15944" r="11554" b="8251"/>
          <a:stretch/>
        </p:blipFill>
        <p:spPr>
          <a:xfrm>
            <a:off x="7989782" y="1964415"/>
            <a:ext cx="4155342" cy="234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F9D27-3425-4EE8-97FB-52CED4A1AD5E}"/>
              </a:ext>
            </a:extLst>
          </p:cNvPr>
          <p:cNvSpPr txBox="1"/>
          <p:nvPr/>
        </p:nvSpPr>
        <p:spPr>
          <a:xfrm>
            <a:off x="6087846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Θέση κειμένου 2">
            <a:extLst>
              <a:ext uri="{FF2B5EF4-FFF2-40B4-BE49-F238E27FC236}">
                <a16:creationId xmlns:a16="http://schemas.microsoft.com/office/drawing/2014/main" id="{1AF1149E-8DAA-4996-9D8E-047ACD82C9B3}"/>
              </a:ext>
            </a:extLst>
          </p:cNvPr>
          <p:cNvSpPr txBox="1">
            <a:spLocks/>
          </p:cNvSpPr>
          <p:nvPr/>
        </p:nvSpPr>
        <p:spPr>
          <a:xfrm>
            <a:off x="1431227" y="4456908"/>
            <a:ext cx="7305001" cy="226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16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Calibri"/>
              <a:buNone/>
            </a:pPr>
            <a:r>
              <a:rPr lang="es-ES" b="1" noProof="0" dirty="0">
                <a:solidFill>
                  <a:schemeClr val="accent6"/>
                </a:solidFill>
              </a:rPr>
              <a:t>Los tipos de descuentos más habituales son:</a:t>
            </a:r>
          </a:p>
          <a:p>
            <a:r>
              <a:rPr lang="es-ES" noProof="0" dirty="0"/>
              <a:t>Porcentaje de descuento</a:t>
            </a:r>
          </a:p>
          <a:p>
            <a:r>
              <a:rPr lang="es-ES" noProof="0" dirty="0"/>
              <a:t>Cantidad fija</a:t>
            </a:r>
          </a:p>
          <a:p>
            <a:r>
              <a:rPr lang="es-ES" noProof="0" dirty="0"/>
              <a:t>Compra uno y llévate otro gratis</a:t>
            </a:r>
          </a:p>
          <a:p>
            <a:r>
              <a:rPr lang="es-ES" noProof="0" dirty="0"/>
              <a:t>Envío gratuito</a:t>
            </a:r>
          </a:p>
          <a:p>
            <a:r>
              <a:rPr lang="es-ES" noProof="0" dirty="0"/>
              <a:t>Cupones y códigos promocionales</a:t>
            </a:r>
          </a:p>
          <a:p>
            <a:r>
              <a:rPr lang="es-ES" noProof="0" dirty="0"/>
              <a:t>Eventos de ventas</a:t>
            </a:r>
          </a:p>
          <a:p>
            <a:r>
              <a:rPr lang="es-ES" noProof="0" dirty="0"/>
              <a:t>Ofertas de paquetes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44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683D4-DF4A-9633-B66F-D46C4FE7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Otros tipos de prestaciones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852889-2BAE-A6F3-C083-F5DDB55E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7" y="1998359"/>
            <a:ext cx="6482061" cy="3941326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Programas de fidelización</a:t>
            </a:r>
          </a:p>
          <a:p>
            <a:r>
              <a:rPr lang="en-US" dirty="0"/>
              <a:t>Programas por puntos</a:t>
            </a:r>
          </a:p>
          <a:p>
            <a:r>
              <a:rPr lang="en-US" dirty="0"/>
              <a:t>Servicios de afiliación y suscripción</a:t>
            </a:r>
          </a:p>
          <a:p>
            <a:r>
              <a:rPr lang="en-US" dirty="0"/>
              <a:t>Estrategias de marketing comunes</a:t>
            </a:r>
          </a:p>
          <a:p>
            <a:r>
              <a:rPr lang="en-US" dirty="0"/>
              <a:t>Ofertas por tiempo limitado</a:t>
            </a:r>
          </a:p>
          <a:p>
            <a:r>
              <a:rPr lang="en-US" dirty="0"/>
              <a:t>Recomendaciones personalizadas</a:t>
            </a:r>
          </a:p>
          <a:p>
            <a:r>
              <a:rPr lang="en-US" dirty="0"/>
              <a:t>Umbrales de envío gratuito</a:t>
            </a:r>
          </a:p>
          <a:p>
            <a:r>
              <a:rPr lang="en-US" dirty="0"/>
              <a:t>Boletines y notificaciones por correo electrónico</a:t>
            </a:r>
          </a:p>
          <a:p>
            <a:r>
              <a:rPr lang="en-US" dirty="0"/>
              <a:t>Redes sociales y marketing de influencers</a:t>
            </a:r>
          </a:p>
          <a:p>
            <a:pPr marL="762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9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s-ES" sz="5400" noProof="0" dirty="0"/>
              <a:t>Módulos</a:t>
            </a:r>
            <a:endParaRPr lang="es-ES" sz="5400" noProof="0" dirty="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869904" y="2179751"/>
            <a:ext cx="10600532" cy="4282870"/>
            <a:chOff x="-79665" y="8026"/>
            <a:chExt cx="10600532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-79665" y="4858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ES" sz="280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260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Competencias digitales básicas </a:t>
              </a: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751993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Seguridad y prevención</a:t>
              </a:r>
              <a:endParaRPr lang="es-ES" sz="26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 una cuenta bancaria online</a:t>
              </a: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Soluciones online para recibir y enviar dinero </a:t>
              </a: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90000"/>
                </a:lnSpc>
                <a:buClr>
                  <a:schemeClr val="lt1"/>
                </a:buClr>
                <a:buSzPts val="2800"/>
                <a:buFont typeface="Calibri"/>
                <a:buNone/>
                <a:defRPr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s-ES" sz="2600" noProof="0" dirty="0">
                  <a:sym typeface="Calibri"/>
                </a:rPr>
                <a:t>5. Utilizar una tarjeta de crédito para comprar bienes y servicios online</a:t>
              </a: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Procesamiento de pagos en línea de impuestos y facturas </a:t>
              </a:r>
            </a:p>
          </p:txBody>
        </p:sp>
      </p:grpSp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617D7-A4CD-7F89-91F5-1AAC093B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Gestionar un presupuesto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818BE0-347D-9078-512B-47F483820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200"/>
              <a:buFont typeface="Calibri"/>
              <a:buNone/>
            </a:pPr>
            <a:r>
              <a:rPr lang="es-ES" sz="2600" noProof="0" dirty="0"/>
              <a:t>Gestionar un presupuesto para las compras online haciendo un seguimiento de los gastos y evitando gastar más de la cuenta</a:t>
            </a:r>
            <a:r>
              <a:rPr lang="es-ES" noProof="0" dirty="0"/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200"/>
              <a:buFont typeface="Calibri"/>
              <a:buNone/>
            </a:pPr>
            <a:endParaRPr lang="es-ES" noProof="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noProof="0" dirty="0"/>
              <a:t>Crear un presupuesto y ceñirse a él es fundamental para comprar en Internet de forma responsable. Esto implica establecer límites de gasto, hacer un seguimiento de las compras y tomar decisiones informadas para evitar las compras impulsivas.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noProof="0" dirty="0"/>
              <a:t>Cómo gestionar tu presupuesto de compras online:</a:t>
            </a:r>
          </a:p>
          <a:p>
            <a:pPr lvl="1"/>
            <a:r>
              <a:rPr lang="es-ES" noProof="0" dirty="0"/>
              <a:t>establecer un presupuesto mensual o semanal</a:t>
            </a:r>
          </a:p>
          <a:p>
            <a:pPr lvl="1"/>
            <a:r>
              <a:rPr lang="es-ES" noProof="0" dirty="0"/>
              <a:t>controla tus gastos</a:t>
            </a:r>
          </a:p>
          <a:p>
            <a:pPr lvl="1"/>
            <a:r>
              <a:rPr lang="es-ES" noProof="0" dirty="0"/>
              <a:t>evita las compras impulsivas</a:t>
            </a:r>
          </a:p>
          <a:p>
            <a:pPr lvl="1"/>
            <a:r>
              <a:rPr lang="es-ES" noProof="0" dirty="0"/>
              <a:t>utiliza alertas y notificaciones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11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FED37CD-ABF7-E0E3-0BA1-8A38E32E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2370f821f7_1_2" descr="High ROI content abstract concept illustration">
            <a:extLst>
              <a:ext uri="{FF2B5EF4-FFF2-40B4-BE49-F238E27FC236}">
                <a16:creationId xmlns:a16="http://schemas.microsoft.com/office/drawing/2014/main" id="{D8524DC4-E754-7E84-17EB-3C4A4CA873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7" t="11532" r="9779" b="9208"/>
          <a:stretch/>
        </p:blipFill>
        <p:spPr>
          <a:xfrm>
            <a:off x="8201025" y="2562225"/>
            <a:ext cx="3432975" cy="307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52079C8A-4BF1-3584-B81C-75A27CC46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sz="2000" noProof="0" dirty="0"/>
              <a:t>Unidad 7</a:t>
            </a:r>
            <a:r>
              <a:rPr lang="es-ES" sz="4000" noProof="0" dirty="0"/>
              <a:t/>
            </a:r>
            <a:br>
              <a:rPr lang="es-ES" sz="4000" noProof="0" dirty="0"/>
            </a:br>
            <a:r>
              <a:rPr lang="es-ES" sz="3100" noProof="0" dirty="0"/>
              <a:t>Comprender el envío de mercancías y el seguimiento de pedidos</a:t>
            </a:r>
            <a:r>
              <a:rPr lang="es-ES" sz="4000" noProof="0" dirty="0"/>
              <a:t/>
            </a:r>
            <a:br>
              <a:rPr lang="es-ES" sz="4000" noProof="0" dirty="0"/>
            </a:br>
            <a:endParaRPr lang="es-ES" noProof="0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807E398F-C081-22DA-7EBC-9DDC1ED1C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E305302E-4997-8BFF-CD90-6325817F96D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583406" cy="340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de esta unidad, sabrás todo sobre: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 Métodos de envío habituales y aprendas a elegir las opciones de envío adecuadas para sus pedidos.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Rastreo de tu envío: Sepas cómo realizar el seguimiento de los pedidos online y comprobar el estado de la entrega.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Resolución de problemas de envío: Adquiera destreza para resolver retrasos en los envíos o problemas con los pedidos.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dirty="0"/>
              <a:t>Conciencia jurídica y ética: Conozca tus derechos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endParaRPr lang="es-ES" sz="2000" noProof="0" dirty="0"/>
          </a:p>
        </p:txBody>
      </p:sp>
      <p:sp>
        <p:nvSpPr>
          <p:cNvPr id="243" name="Google Shape;243;g32370f821f7_1_2">
            <a:extLst>
              <a:ext uri="{FF2B5EF4-FFF2-40B4-BE49-F238E27FC236}">
                <a16:creationId xmlns:a16="http://schemas.microsoft.com/office/drawing/2014/main" id="{621C7667-A344-4B7B-17A3-20C9185F8AC4}"/>
              </a:ext>
            </a:extLst>
          </p:cNvPr>
          <p:cNvSpPr txBox="1"/>
          <p:nvPr/>
        </p:nvSpPr>
        <p:spPr>
          <a:xfrm>
            <a:off x="9436963" y="6351847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6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0D4573F-D8B7-9403-44F7-0AC34707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 Métodos de envío habituales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062CC0F-BA9A-788D-0A8F-6F6F16C4B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s-ES" sz="2900" noProof="0" dirty="0">
                <a:solidFill>
                  <a:schemeClr val="accent6"/>
                </a:solidFill>
              </a:rPr>
              <a:t>Envío estándar: </a:t>
            </a:r>
            <a:r>
              <a:rPr lang="es-ES" sz="2800" noProof="0" dirty="0"/>
              <a:t>Opci</a:t>
            </a:r>
            <a:r>
              <a:rPr lang="es-ES" sz="2900" noProof="0" dirty="0"/>
              <a:t>ón de envío regular y económica con un plazo de entrega más largo, normalmente de 5 a 7 días laborables.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Envío urgente: </a:t>
            </a:r>
            <a:r>
              <a:rPr lang="es-ES" sz="2900" noProof="0" dirty="0"/>
              <a:t>Más rápido que el envío estándar, entrega dentro de 2-3 días hábiles, por lo general a un costo más alto.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Envío al día siguiente: </a:t>
            </a:r>
            <a:r>
              <a:rPr lang="es-ES" sz="2900" noProof="0" dirty="0"/>
              <a:t>Se entrega al día siguiente, pero suele ser más caro.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Envío en dos días: </a:t>
            </a:r>
            <a:r>
              <a:rPr lang="es-ES" sz="2900" noProof="0" dirty="0"/>
              <a:t>Garantiza la entrega en dos días laborables, a menudo disponible por una tarifa premium.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Envíos internacionales: </a:t>
            </a:r>
            <a:r>
              <a:rPr lang="es-ES" sz="2900" noProof="0" dirty="0"/>
              <a:t>Envía productos a otros países, lo que puede tardar varios días o semanas en función del destino.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Tarifa plana: </a:t>
            </a:r>
            <a:r>
              <a:rPr lang="es-ES" sz="2900" noProof="0" dirty="0"/>
              <a:t>Opción de envío en la que el coste es el mismo independientemente del peso o el tamaño del artículo, siempre que quepa en el embalaje proporcionado.</a:t>
            </a:r>
          </a:p>
          <a:p>
            <a:r>
              <a:rPr lang="es-ES" sz="2900" noProof="0" dirty="0">
                <a:solidFill>
                  <a:schemeClr val="accent6"/>
                </a:solidFill>
              </a:rPr>
              <a:t>Envío gratuito: </a:t>
            </a:r>
            <a:r>
              <a:rPr lang="es-ES" sz="2900" noProof="0" dirty="0"/>
              <a:t>A menudo se ofrece como promoción, en la que el vendedor absorbe los gastos de envío, normalmente con un requisito de compra mínima.</a:t>
            </a:r>
          </a:p>
        </p:txBody>
      </p:sp>
    </p:spTree>
    <p:extLst>
      <p:ext uri="{BB962C8B-B14F-4D97-AF65-F5344CB8AC3E}">
        <p14:creationId xmlns:p14="http://schemas.microsoft.com/office/powerpoint/2010/main" val="1464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1B16-700F-A5E1-0EB1-693A61DE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8CDC133-D9CB-F00E-A9E3-D313507F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es-ES" b="1" noProof="0" dirty="0"/>
              <a:t>Seguimiento del envío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FF5E723-85F1-4604-A184-BB4625F3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2106186"/>
            <a:ext cx="6731442" cy="3941326"/>
          </a:xfrm>
        </p:spPr>
        <p:txBody>
          <a:bodyPr/>
          <a:lstStyle/>
          <a:p>
            <a:pPr marL="76200" indent="0">
              <a:buNone/>
            </a:pPr>
            <a:r>
              <a:rPr lang="es-ES" b="1" noProof="0" dirty="0"/>
              <a:t>Cómo realizar el seguimiento de tu envío</a:t>
            </a:r>
          </a:p>
          <a:p>
            <a:r>
              <a:rPr lang="es-ES" noProof="0" dirty="0"/>
              <a:t>Obtener el número de seguimiento</a:t>
            </a:r>
          </a:p>
          <a:p>
            <a:r>
              <a:rPr lang="es-ES" noProof="0" dirty="0"/>
              <a:t>Visita el sitio web del transportista</a:t>
            </a:r>
          </a:p>
          <a:p>
            <a:r>
              <a:rPr lang="es-ES" noProof="0" dirty="0"/>
              <a:t>Utiliza la función de seguimiento del minorista</a:t>
            </a:r>
          </a:p>
          <a:p>
            <a:r>
              <a:rPr lang="es-ES" noProof="0" dirty="0"/>
              <a:t>Activa las notificaciones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0723B-687F-4BDB-BADA-0CB5C7F0AEEC}"/>
              </a:ext>
            </a:extLst>
          </p:cNvPr>
          <p:cNvSpPr txBox="1"/>
          <p:nvPr/>
        </p:nvSpPr>
        <p:spPr>
          <a:xfrm>
            <a:off x="1882788" y="4890141"/>
            <a:ext cx="6247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000" b="1" noProof="0" dirty="0">
                <a:solidFill>
                  <a:schemeClr val="accent6"/>
                </a:solidFill>
              </a:rPr>
              <a:t>Interpretación de la información de seguimiento: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accent6"/>
                </a:solidFill>
              </a:rPr>
              <a:t>En tránsito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accent6"/>
                </a:solidFill>
              </a:rPr>
              <a:t>Fuera de servicio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ES" sz="2000" noProof="0" dirty="0">
                <a:solidFill>
                  <a:schemeClr val="accent6"/>
                </a:solidFill>
              </a:rPr>
              <a:t>Entregado</a:t>
            </a:r>
          </a:p>
        </p:txBody>
      </p:sp>
      <p:pic>
        <p:nvPicPr>
          <p:cNvPr id="14338" name="Picture 2" descr="Character illustration of people with packages for shipment">
            <a:extLst>
              <a:ext uri="{FF2B5EF4-FFF2-40B4-BE49-F238E27FC236}">
                <a16:creationId xmlns:a16="http://schemas.microsoft.com/office/drawing/2014/main" id="{0B4AFFF7-9EEC-492D-81B3-949B6FF0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26" y="1281196"/>
            <a:ext cx="4801285" cy="3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43;g32370f821f7_1_2">
            <a:extLst>
              <a:ext uri="{FF2B5EF4-FFF2-40B4-BE49-F238E27FC236}">
                <a16:creationId xmlns:a16="http://schemas.microsoft.com/office/drawing/2014/main" id="{1B11B706-F312-4654-8B8E-37CE2513D975}"/>
              </a:ext>
            </a:extLst>
          </p:cNvPr>
          <p:cNvSpPr txBox="1"/>
          <p:nvPr/>
        </p:nvSpPr>
        <p:spPr>
          <a:xfrm>
            <a:off x="9436963" y="6351847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rawpixel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0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1A67-497C-5679-B3A7-5BB08466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0B6C45F-5835-99D0-8167-07D70E65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noProof="0" dirty="0"/>
              <a:t>Resolución de problemas de envío</a:t>
            </a:r>
            <a:endParaRPr lang="es-ES" noProof="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046FEF9-6789-E974-698A-1FD96816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050473"/>
            <a:ext cx="11059693" cy="4221721"/>
          </a:xfrm>
        </p:spPr>
        <p:txBody>
          <a:bodyPr numCol="2">
            <a:normAutofit/>
          </a:bodyPr>
          <a:lstStyle/>
          <a:p>
            <a:r>
              <a:rPr lang="es-ES" b="1" noProof="0" dirty="0"/>
              <a:t>Comprobar la información de seguimiento</a:t>
            </a:r>
          </a:p>
          <a:p>
            <a:pPr marL="76200" indent="0">
              <a:buNone/>
            </a:pPr>
            <a:r>
              <a:rPr lang="es-ES" noProof="0" dirty="0"/>
              <a:t>Utiliza tu número de seguimiento para verificar el estado de tu pedido. Aprende a identificar si se ha producido un retraso o un cambio en la fecha de entrega.</a:t>
            </a:r>
          </a:p>
          <a:p>
            <a:r>
              <a:rPr lang="es-ES" b="1" noProof="0" dirty="0"/>
              <a:t>Ponte en contacto con el transportista</a:t>
            </a:r>
          </a:p>
          <a:p>
            <a:pPr marL="76200" indent="0">
              <a:buNone/>
            </a:pPr>
            <a:r>
              <a:rPr lang="es-ES" noProof="0" dirty="0"/>
              <a:t>Si se produce un retraso, ponte en contacto con el transportista para resolver cualquier problema de entrega.</a:t>
            </a:r>
          </a:p>
          <a:p>
            <a:r>
              <a:rPr lang="es-ES" b="1" noProof="0" dirty="0"/>
              <a:t>Ponte en contacto con el servicio de atención al cliente </a:t>
            </a:r>
          </a:p>
          <a:p>
            <a:pPr marL="76200" indent="0">
              <a:buNone/>
            </a:pPr>
            <a:r>
              <a:rPr lang="es-ES" noProof="0" dirty="0"/>
              <a:t>Aprende a ponerte en contacto eficazmente con el servicio de atención al cliente del minorista para informar de problemas como artículos perdidos o dañados y obtener una solución rápida.</a:t>
            </a:r>
          </a:p>
        </p:txBody>
      </p:sp>
    </p:spTree>
    <p:extLst>
      <p:ext uri="{BB962C8B-B14F-4D97-AF65-F5344CB8AC3E}">
        <p14:creationId xmlns:p14="http://schemas.microsoft.com/office/powerpoint/2010/main" val="35127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11434-AF2E-1269-06A6-6FD92782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Conciencia jurídica y ética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C5DC03-C51D-C867-FDAB-1609F3EBB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/>
              <a:t>Sensibilización jurídica</a:t>
            </a:r>
          </a:p>
          <a:p>
            <a:r>
              <a:rPr lang="en-US" dirty="0"/>
              <a:t>Derechos fundamentales del consumidor</a:t>
            </a:r>
          </a:p>
          <a:p>
            <a:r>
              <a:rPr lang="en-US" dirty="0"/>
              <a:t>Derecho a la información</a:t>
            </a:r>
          </a:p>
          <a:p>
            <a:r>
              <a:rPr lang="en-US" dirty="0"/>
              <a:t>Derecho de cancelación (periodo de reflexión)</a:t>
            </a:r>
          </a:p>
          <a:p>
            <a:r>
              <a:rPr lang="en-US" dirty="0"/>
              <a:t>Derecho a devolución</a:t>
            </a:r>
          </a:p>
          <a:p>
            <a:r>
              <a:rPr lang="en-US" dirty="0"/>
              <a:t>Derecho a la privacidad de los datos</a:t>
            </a:r>
          </a:p>
          <a:p>
            <a:r>
              <a:rPr lang="en-US" dirty="0"/>
              <a:t>Derecho a transacciones seguras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658B2F-57F7-7A43-346D-CBA4F49D86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/>
              <a:t>Consideraciones éticas</a:t>
            </a:r>
          </a:p>
          <a:p>
            <a:r>
              <a:rPr lang="en-US" dirty="0"/>
              <a:t>Apoyar los productos de comercio justo</a:t>
            </a:r>
          </a:p>
          <a:p>
            <a:r>
              <a:rPr lang="en-US" dirty="0"/>
              <a:t>Elegir marcas sostenibles</a:t>
            </a:r>
          </a:p>
          <a:p>
            <a:r>
              <a:rPr lang="en-US" dirty="0"/>
              <a:t>Evitar la moda rápida</a:t>
            </a:r>
          </a:p>
          <a:p>
            <a:r>
              <a:rPr lang="en-US" dirty="0"/>
              <a:t>Considerar el bienestar animal</a:t>
            </a:r>
          </a:p>
          <a:p>
            <a:r>
              <a:rPr lang="en-US" dirty="0"/>
              <a:t>Reconocer el lavado verde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0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89674ACD-C19F-AE05-034B-08468F27E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2370f821f7_1_2" descr="High ROI content abstract concept illustration">
            <a:extLst>
              <a:ext uri="{FF2B5EF4-FFF2-40B4-BE49-F238E27FC236}">
                <a16:creationId xmlns:a16="http://schemas.microsoft.com/office/drawing/2014/main" id="{DF85731F-360A-3B92-57E2-A996894A9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7" t="11531" r="9779" b="11089"/>
          <a:stretch/>
        </p:blipFill>
        <p:spPr>
          <a:xfrm>
            <a:off x="7918165" y="2067760"/>
            <a:ext cx="4199138" cy="407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5C35F905-48DF-3C0F-EEB4-76B231ECD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10760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sz="2000" noProof="0" dirty="0"/>
              <a:t>Unidad 9</a:t>
            </a:r>
            <a:r>
              <a:rPr lang="es-ES" sz="4000" noProof="0" dirty="0"/>
              <a:t/>
            </a:r>
            <a:br>
              <a:rPr lang="es-ES" sz="4000" noProof="0" dirty="0"/>
            </a:br>
            <a:r>
              <a:rPr lang="es-ES" sz="4000" noProof="0" dirty="0"/>
              <a:t>Cómo comunicarte con el servicio de atención al cliente</a:t>
            </a:r>
            <a:endParaRPr lang="es-ES" noProof="0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729A797C-D097-F8D2-5869-CDF199B6D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9A742DC7-49C8-1D62-0E9B-C15DB1BCFD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300546" cy="364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serás capaz de:</a:t>
            </a:r>
            <a:endParaRPr lang="es-ES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b="1" noProof="0" dirty="0"/>
              <a:t>Contactar con el servicio de atención al cliente: </a:t>
            </a:r>
            <a:r>
              <a:rPr lang="es-ES" sz="2000" noProof="0" dirty="0"/>
              <a:t>Aprende a encontrar la información de contacto correcta y a ponerte en contacto con el departamento adecuado para obtener ayuda.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b="1" noProof="0" dirty="0"/>
              <a:t>Describir un problema con claridad: </a:t>
            </a:r>
            <a:r>
              <a:rPr lang="es-ES" sz="2000" noProof="0" dirty="0"/>
              <a:t>Comprende cómo explicar el problema en detalle, incluyendo información relevante como números de pedido, números de seguimiento y fechas.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b="1" noProof="0" dirty="0"/>
              <a:t>Conocer el resultado que deseas: </a:t>
            </a:r>
            <a:r>
              <a:rPr lang="es-ES" sz="2000" noProof="0" dirty="0"/>
              <a:t>Ten claro qué quieres como resolución (reembolso, sustitución o solución alternativa) para guiar la conversación y obtener el mejor resultado.</a:t>
            </a:r>
          </a:p>
        </p:txBody>
      </p:sp>
      <p:sp>
        <p:nvSpPr>
          <p:cNvPr id="243" name="Google Shape;243;g32370f821f7_1_2">
            <a:extLst>
              <a:ext uri="{FF2B5EF4-FFF2-40B4-BE49-F238E27FC236}">
                <a16:creationId xmlns:a16="http://schemas.microsoft.com/office/drawing/2014/main" id="{9A65F703-81D2-B02D-8096-6E19FB5CDC04}"/>
              </a:ext>
            </a:extLst>
          </p:cNvPr>
          <p:cNvSpPr txBox="1"/>
          <p:nvPr/>
        </p:nvSpPr>
        <p:spPr>
          <a:xfrm>
            <a:off x="9436963" y="6351847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6E3E79-D2D6-4AA7-5BB4-6DBD119B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Contactar con el servicio de atención al cliente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9A5608-E5B6-FEF2-9F64-604E5624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61414"/>
            <a:ext cx="7627369" cy="3608113"/>
          </a:xfrm>
        </p:spPr>
        <p:txBody>
          <a:bodyPr>
            <a:normAutofit fontScale="85000" lnSpcReduction="20000"/>
          </a:bodyPr>
          <a:lstStyle/>
          <a:p>
            <a:pPr marL="76200" indent="0" algn="just">
              <a:buNone/>
            </a:pPr>
            <a:r>
              <a:rPr lang="es-ES" noProof="0" dirty="0"/>
              <a:t>Encontrar opciones de contacto de atención al cliente, la mayoría de las tiendas online ofrecen múltiples formas de ponerte en contacto con el servicio de atención al cliente, incluyendo:</a:t>
            </a:r>
          </a:p>
          <a:p>
            <a:pPr algn="just"/>
            <a:r>
              <a:rPr lang="es-ES" b="1" noProof="0" dirty="0"/>
              <a:t>Chat en directo: </a:t>
            </a:r>
            <a:r>
              <a:rPr lang="es-ES" noProof="0" dirty="0"/>
              <a:t>Normalmente se encuentra en el sitio web o la aplicación para mensajería instantánea con un representante.</a:t>
            </a:r>
          </a:p>
          <a:p>
            <a:pPr algn="just"/>
            <a:r>
              <a:rPr lang="es-ES" b="1" noProof="0" dirty="0"/>
              <a:t>Correo electrónico: </a:t>
            </a:r>
            <a:r>
              <a:rPr lang="es-ES" noProof="0" dirty="0"/>
              <a:t>Utiliza la sección "Contacto" del sitio web para encontrar la dirección de correo electrónico de atención al cliente.</a:t>
            </a:r>
          </a:p>
          <a:p>
            <a:pPr algn="just"/>
            <a:r>
              <a:rPr lang="es-ES" b="1" noProof="0" dirty="0"/>
              <a:t>Asistencia telefónica: </a:t>
            </a:r>
            <a:r>
              <a:rPr lang="es-ES" noProof="0" dirty="0"/>
              <a:t>Algunas tiendas facilitan un número de teléfono de contacto directo.</a:t>
            </a:r>
          </a:p>
          <a:p>
            <a:pPr algn="just"/>
            <a:r>
              <a:rPr lang="es-ES" b="1" noProof="0" dirty="0"/>
              <a:t>Redes sociales: </a:t>
            </a:r>
            <a:r>
              <a:rPr lang="es-ES" noProof="0" dirty="0"/>
              <a:t>Algunas empresas ofrecen asistencia a través de sus cuentas en las redes sociales (por ejemplo, Facebook o Twitter).</a:t>
            </a:r>
          </a:p>
          <a:p>
            <a:endParaRPr lang="es-ES" noProof="0" dirty="0"/>
          </a:p>
        </p:txBody>
      </p:sp>
      <p:pic>
        <p:nvPicPr>
          <p:cNvPr id="15362" name="Picture 2" descr="Hand drawn crm illustration">
            <a:extLst>
              <a:ext uri="{FF2B5EF4-FFF2-40B4-BE49-F238E27FC236}">
                <a16:creationId xmlns:a16="http://schemas.microsoft.com/office/drawing/2014/main" id="{0AE04877-BC19-473D-B8ED-3843698E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2" y="1738600"/>
            <a:ext cx="3830927" cy="38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2E548-C567-4998-BC2E-55DCED965139}"/>
              </a:ext>
            </a:extLst>
          </p:cNvPr>
          <p:cNvSpPr txBox="1"/>
          <p:nvPr/>
        </p:nvSpPr>
        <p:spPr>
          <a:xfrm>
            <a:off x="6082289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F54776-1711-2813-689D-1E59F1FF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es-ES" b="1" noProof="0" dirty="0"/>
              <a:t>DESCRIBE CLARAMENTE TU PROBLEMA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655B0C-5E94-7D4F-742E-E6E87A527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7053847" cy="3941326"/>
          </a:xfrm>
        </p:spPr>
        <p:txBody>
          <a:bodyPr/>
          <a:lstStyle/>
          <a:p>
            <a:pPr marL="76200" indent="0">
              <a:buNone/>
            </a:pPr>
            <a:r>
              <a:rPr lang="es-ES" b="1" noProof="0" dirty="0"/>
              <a:t>Se concreto: </a:t>
            </a:r>
            <a:r>
              <a:rPr lang="es-ES" noProof="0" dirty="0"/>
              <a:t>Cuando te pongas en contacto con el servicio de atención al cliente, explica tu problema detalladamente. Incluye información relevante como:</a:t>
            </a:r>
          </a:p>
          <a:p>
            <a:pPr lvl="1"/>
            <a:r>
              <a:rPr lang="es-ES" noProof="0" dirty="0"/>
              <a:t>Número de pedido</a:t>
            </a:r>
          </a:p>
          <a:p>
            <a:pPr lvl="1"/>
            <a:r>
              <a:rPr lang="es-ES" noProof="0" dirty="0"/>
              <a:t>Nombre y descripción del producto</a:t>
            </a:r>
          </a:p>
          <a:p>
            <a:pPr lvl="1"/>
            <a:r>
              <a:rPr lang="es-ES" noProof="0" dirty="0"/>
              <a:t>Fecha de compra</a:t>
            </a:r>
          </a:p>
          <a:p>
            <a:pPr lvl="1"/>
            <a:r>
              <a:rPr lang="es-ES" noProof="0" dirty="0"/>
              <a:t>Una explicación clara del problema (por ejemplo, "El producto llegó dañado", "Recibí la talla equivocada")</a:t>
            </a:r>
          </a:p>
          <a:p>
            <a:endParaRPr lang="es-E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1E480-5AC5-45D1-A2CC-72E79913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17" y="2324402"/>
            <a:ext cx="3650673" cy="3650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62C0B-981C-4028-93C7-AC0E543C541A}"/>
              </a:ext>
            </a:extLst>
          </p:cNvPr>
          <p:cNvSpPr txBox="1"/>
          <p:nvPr/>
        </p:nvSpPr>
        <p:spPr>
          <a:xfrm>
            <a:off x="5529847" y="619000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5B108B-77DA-AF80-1CAB-E622CCD0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Conoce el resultado deseado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5EF40-92BD-B785-B2C6-0D20C224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118501" cy="3941326"/>
          </a:xfrm>
        </p:spPr>
        <p:txBody>
          <a:bodyPr/>
          <a:lstStyle/>
          <a:p>
            <a:pPr marL="76200" indent="0">
              <a:buNone/>
            </a:pPr>
            <a:r>
              <a:rPr lang="es-ES" noProof="0" dirty="0"/>
              <a:t>Antes de ponerte en contacto con el servicio de atención al cliente, decide qué quieres como solución. Las opciones más comunes son:</a:t>
            </a:r>
          </a:p>
          <a:p>
            <a:r>
              <a:rPr lang="es-ES" noProof="0" dirty="0"/>
              <a:t>Un reembolso</a:t>
            </a:r>
          </a:p>
          <a:p>
            <a:r>
              <a:rPr lang="es-ES" noProof="0" dirty="0"/>
              <a:t>Un producto de sustitución</a:t>
            </a:r>
          </a:p>
          <a:p>
            <a:r>
              <a:rPr lang="es-ES" noProof="0" dirty="0"/>
              <a:t>Crédito de la tienda</a:t>
            </a:r>
          </a:p>
          <a:p>
            <a:r>
              <a:rPr lang="es-ES" noProof="0" dirty="0"/>
              <a:t>Instrucciones de devolución</a:t>
            </a:r>
          </a:p>
        </p:txBody>
      </p:sp>
      <p:pic>
        <p:nvPicPr>
          <p:cNvPr id="16388" name="Picture 4" descr="App monetization abstract concept illustration">
            <a:extLst>
              <a:ext uri="{FF2B5EF4-FFF2-40B4-BE49-F238E27FC236}">
                <a16:creationId xmlns:a16="http://schemas.microsoft.com/office/drawing/2014/main" id="{314F7412-2182-4984-A9D0-A9A54B7B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72" y="1422839"/>
            <a:ext cx="4629728" cy="46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5048AD-E98F-4FD4-AE02-9B899B051BCD}"/>
              </a:ext>
            </a:extLst>
          </p:cNvPr>
          <p:cNvSpPr txBox="1"/>
          <p:nvPr/>
        </p:nvSpPr>
        <p:spPr>
          <a:xfrm>
            <a:off x="5384800" y="592176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5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200" noProof="0" dirty="0"/>
              <a:t>Unidad 1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4000" noProof="0" dirty="0"/>
              <a:t>Introducción </a:t>
            </a:r>
            <a:r>
              <a:rPr lang="es-ES" noProof="0" dirty="0"/>
              <a:t/>
            </a:r>
            <a:br>
              <a:rPr lang="es-ES" noProof="0" dirty="0"/>
            </a:br>
            <a:endParaRPr lang="es-ES" noProof="0"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4" y="2589918"/>
            <a:ext cx="7634535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noProof="0" dirty="0"/>
              <a:t>Al finalizar esta unidad, sabrás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Los objetivos de aprendizaje y el contenido formativo de este módulo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La metodología de formación utilizada y la duración de este módulo</a:t>
            </a:r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347730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AEAF0-018B-507F-9985-5AF472D5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Métodos de devolución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78AB5D-014F-CC38-2763-5D14F880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506428" cy="3941326"/>
          </a:xfrm>
        </p:spPr>
        <p:txBody>
          <a:bodyPr/>
          <a:lstStyle/>
          <a:p>
            <a:pPr marL="76200" indent="0">
              <a:buNone/>
            </a:pPr>
            <a:r>
              <a:rPr lang="es-ES" noProof="0" dirty="0"/>
              <a:t>Entender cómo procesa la tienda </a:t>
            </a:r>
            <a:r>
              <a:rPr lang="es-ES" b="1" noProof="0" dirty="0"/>
              <a:t>las devoluciones</a:t>
            </a:r>
            <a:r>
              <a:rPr lang="es-ES" noProof="0" dirty="0"/>
              <a:t>. </a:t>
            </a:r>
          </a:p>
          <a:p>
            <a:pPr marL="76200" indent="0">
              <a:buNone/>
            </a:pPr>
            <a:r>
              <a:rPr lang="es-ES" noProof="0" dirty="0"/>
              <a:t>Las opciones más comunes son:</a:t>
            </a:r>
          </a:p>
          <a:p>
            <a:r>
              <a:rPr lang="es-ES" b="1" noProof="0" dirty="0"/>
              <a:t>Forma de pago original</a:t>
            </a:r>
            <a:r>
              <a:rPr lang="es-ES" noProof="0" dirty="0"/>
              <a:t>: El reembolso volverá a tu tarjeta de crédito, PayPal o cuenta bancaria.</a:t>
            </a:r>
          </a:p>
          <a:p>
            <a:r>
              <a:rPr lang="es-ES" noProof="0" dirty="0"/>
              <a:t>Crédito en la tienda: Algunas tiendas sólo ofrecen crédito en la tienda en lugar de un reembolso directo.</a:t>
            </a:r>
          </a:p>
          <a:p>
            <a:endParaRPr lang="es-ES" noProof="0" dirty="0"/>
          </a:p>
        </p:txBody>
      </p:sp>
      <p:pic>
        <p:nvPicPr>
          <p:cNvPr id="4" name="Picture 2" descr="E shopping cartoon web icon. Online store, cashback service, money returning. Financial refund idea. Return on investment. Internet income. Vector isolated concept metaphor illustration">
            <a:extLst>
              <a:ext uri="{FF2B5EF4-FFF2-40B4-BE49-F238E27FC236}">
                <a16:creationId xmlns:a16="http://schemas.microsoft.com/office/drawing/2014/main" id="{C7BF9CE5-AD74-401D-97A1-79737C71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1635125"/>
            <a:ext cx="4054763" cy="40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812EF-EE8C-4ACF-A15F-DE2D2BC76EC9}"/>
              </a:ext>
            </a:extLst>
          </p:cNvPr>
          <p:cNvSpPr txBox="1"/>
          <p:nvPr/>
        </p:nvSpPr>
        <p:spPr>
          <a:xfrm>
            <a:off x="5388264" y="611649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ES" sz="1800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lang="es-ES" sz="4000" noProof="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s-ES" sz="5400" noProof="0" dirty="0">
                <a:solidFill>
                  <a:srgbClr val="515280"/>
                </a:solidFill>
              </a:rPr>
              <a:t>¡Comprueba lo aprendido!</a:t>
            </a:r>
          </a:p>
        </p:txBody>
      </p:sp>
      <p:pic>
        <p:nvPicPr>
          <p:cNvPr id="512" name="Google Shape;512;p5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¿Cómo crear una contraseña segura? 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29042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1676B93-1A5D-8771-8D06-2F04B018DFB3}"/>
              </a:ext>
            </a:extLst>
          </p:cNvPr>
          <p:cNvSpPr/>
          <p:nvPr/>
        </p:nvSpPr>
        <p:spPr>
          <a:xfrm>
            <a:off x="6054681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B. Utiliza sólo números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3D3018A-0018-A50B-5FC2-8A846E5B34DF}"/>
              </a:ext>
            </a:extLst>
          </p:cNvPr>
          <p:cNvSpPr/>
          <p:nvPr/>
        </p:nvSpPr>
        <p:spPr>
          <a:xfrm>
            <a:off x="2105025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A. Utiliza tu nombre y fecha de nacimiento</a:t>
            </a:r>
            <a:endParaRPr lang="es-ES" sz="1800" noProof="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4851222-DA30-FCD0-653A-8D2859D61903}"/>
              </a:ext>
            </a:extLst>
          </p:cNvPr>
          <p:cNvSpPr/>
          <p:nvPr/>
        </p:nvSpPr>
        <p:spPr>
          <a:xfrm>
            <a:off x="6054681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cs typeface="Calibri"/>
              </a:rPr>
              <a:t>D. Utiliza una combinación de letras, números y símbolos para mayor seguridad.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48E0547-4675-09CA-122A-34AE3F6AD3F4}"/>
              </a:ext>
            </a:extLst>
          </p:cNvPr>
          <p:cNvSpPr/>
          <p:nvPr/>
        </p:nvSpPr>
        <p:spPr>
          <a:xfrm>
            <a:off x="2105025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C. Utiliza sólo mayúsculas</a:t>
            </a:r>
            <a:endParaRPr lang="es-ES" sz="1800" noProof="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7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¿Cuál es el método de pago online más habitual?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30030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6BE7F26-B865-EABF-5FEB-9AC7EF819CFB}"/>
              </a:ext>
            </a:extLst>
          </p:cNvPr>
          <p:cNvSpPr/>
          <p:nvPr/>
        </p:nvSpPr>
        <p:spPr>
          <a:xfrm>
            <a:off x="2112607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Contra reembolso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CFC3E16-21F9-660B-2CFD-95D6BF4718D1}"/>
              </a:ext>
            </a:extLst>
          </p:cNvPr>
          <p:cNvSpPr/>
          <p:nvPr/>
        </p:nvSpPr>
        <p:spPr>
          <a:xfrm>
            <a:off x="6141682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Pago mediante transferencia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1547135-5F2D-82D3-6207-2B0D79FD1907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/>
                <a:cs typeface="Calibri"/>
                <a:sym typeface="Calibri"/>
              </a:rPr>
              <a:t>Tarjeta de crédito/débito y PayPal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58CEF50-A785-A46F-A838-1E8180520145}"/>
              </a:ext>
            </a:extLst>
          </p:cNvPr>
          <p:cNvSpPr/>
          <p:nvPr/>
        </p:nvSpPr>
        <p:spPr>
          <a:xfrm>
            <a:off x="6141682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Pago mediante tarjetas o vales regalo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¿Cuál de los siguientes es un signo de una posible estafa? 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27435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6C3595A-6B75-7688-42E3-E4C5AF26386E}"/>
              </a:ext>
            </a:extLst>
          </p:cNvPr>
          <p:cNvSpPr/>
          <p:nvPr/>
        </p:nvSpPr>
        <p:spPr>
          <a:xfrm>
            <a:off x="2112607" y="4019551"/>
            <a:ext cx="3645642" cy="1108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C. Un sitio web con un "https://" seguro en la URL</a:t>
            </a:r>
            <a:endParaRPr lang="es-ES" sz="1800" noProof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D67F774-7703-DBD4-C46B-B13047EB04FF}"/>
              </a:ext>
            </a:extLst>
          </p:cNvPr>
          <p:cNvSpPr/>
          <p:nvPr/>
        </p:nvSpPr>
        <p:spPr>
          <a:xfrm>
            <a:off x="6001240" y="2796634"/>
            <a:ext cx="3735884" cy="1108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Una llamada telefónica de una tienda local confirmando una entrega</a:t>
            </a:r>
            <a:endParaRPr lang="es-ES" sz="1800" noProof="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3C72C72-D88E-A6EC-9ECA-20C0ADE0DA21}"/>
              </a:ext>
            </a:extLst>
          </p:cNvPr>
          <p:cNvSpPr/>
          <p:nvPr/>
        </p:nvSpPr>
        <p:spPr>
          <a:xfrm>
            <a:off x="2112607" y="2796633"/>
            <a:ext cx="3645642" cy="1108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s-ES" sz="1800" noProof="0" dirty="0">
                <a:latin typeface="Calibri"/>
                <a:cs typeface="Calibri"/>
                <a:sym typeface="Calibri"/>
              </a:rPr>
              <a:t>Un correo electrónico en el que se ofrece un premio gratuito y se solicitan datos personales para reclamarlo.</a:t>
            </a:r>
            <a:endParaRPr lang="es-ES" sz="18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A135788-5C58-5665-1ED6-200B51765FBC}"/>
              </a:ext>
            </a:extLst>
          </p:cNvPr>
          <p:cNvSpPr/>
          <p:nvPr/>
        </p:nvSpPr>
        <p:spPr>
          <a:xfrm>
            <a:off x="6001240" y="4019551"/>
            <a:ext cx="3645642" cy="1108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Un correo electrónico de tu banco con la actualización del saldo de su cuenta</a:t>
            </a:r>
            <a:endParaRPr lang="es-ES" sz="1800" noProof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¿Qué debes hacer para garantizar la seguridad de los datos de tu tarjeta de crédito al realizar compras por Internet?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30030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DF6F50-0433-2D2E-01AD-2AC1700B2D27}"/>
              </a:ext>
            </a:extLst>
          </p:cNvPr>
          <p:cNvSpPr/>
          <p:nvPr/>
        </p:nvSpPr>
        <p:spPr>
          <a:xfrm>
            <a:off x="2066925" y="2771775"/>
            <a:ext cx="3604826" cy="1034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Comparte los datos de su tarjeta de crédito por teléfono con el servicio de atención al cliente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F4C2573-4FAA-1BC6-7401-A742113921CE}"/>
              </a:ext>
            </a:extLst>
          </p:cNvPr>
          <p:cNvSpPr/>
          <p:nvPr/>
        </p:nvSpPr>
        <p:spPr>
          <a:xfrm>
            <a:off x="5996374" y="2771774"/>
            <a:ext cx="3604826" cy="1034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s-ES" sz="1800" noProof="0" dirty="0">
                <a:latin typeface="Calibri"/>
                <a:cs typeface="Calibri"/>
              </a:rPr>
              <a:t>Utiliza un sitio web seguro "https://" con el símbolo de un candado antes de introducir los datos de pago.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CFD5C2-9A88-AC52-4768-4782FEE7CE9D}"/>
              </a:ext>
            </a:extLst>
          </p:cNvPr>
          <p:cNvSpPr/>
          <p:nvPr/>
        </p:nvSpPr>
        <p:spPr>
          <a:xfrm>
            <a:off x="2066925" y="4019551"/>
            <a:ext cx="3604826" cy="103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Utiliza una red </a:t>
            </a:r>
            <a:r>
              <a:rPr lang="es-ES" sz="1800" noProof="0" dirty="0" err="1">
                <a:latin typeface="Calibri"/>
                <a:ea typeface="Calibri"/>
                <a:cs typeface="Calibri"/>
                <a:sym typeface="Calibri"/>
              </a:rPr>
              <a:t>Wi</a:t>
            </a:r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-Fi pública para completar el proceso de pago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1085D49-6B23-28DF-1BE6-FDAE632FCC54}"/>
              </a:ext>
            </a:extLst>
          </p:cNvPr>
          <p:cNvSpPr/>
          <p:nvPr/>
        </p:nvSpPr>
        <p:spPr>
          <a:xfrm>
            <a:off x="5996374" y="4019550"/>
            <a:ext cx="3604826" cy="103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Facilita tu número de tarjeta de crédito a sitios web aleatorios para obtener descuentos</a:t>
            </a:r>
            <a:endParaRPr lang="es-ES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565" name="Google Shape;565;p58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8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7" name="Google Shape;567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58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¡Enhorabuena!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Has completado este módulo.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58"/>
          <p:cNvSpPr/>
          <p:nvPr/>
        </p:nvSpPr>
        <p:spPr>
          <a:xfrm>
            <a:off x="4741679" y="6277951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Competencias</a:t>
            </a:r>
          </a:p>
        </p:txBody>
      </p:sp>
      <p:pic>
        <p:nvPicPr>
          <p:cNvPr id="138" name="Google Shape;138;p5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1524000" y="157157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0" i="1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Después de completar este módulo, podrás: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85775" y="2375147"/>
            <a:ext cx="5887316" cy="355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ts val="2400"/>
            </a:pPr>
            <a:r>
              <a:rPr lang="es-ES" sz="2000" b="0" i="0" u="none" strike="noStrike" cap="none" noProof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Adquirir </a:t>
            </a:r>
            <a:r>
              <a:rPr lang="es-ES" sz="2000" noProof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los siguientes </a:t>
            </a:r>
            <a:r>
              <a:rPr lang="es-ES" sz="2000" b="0" i="0" u="none" strike="noStrike" cap="none" noProof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conocimientos para utilizar las soluciones de dinero digital con seguridad y confianza: </a:t>
            </a:r>
            <a:endParaRPr lang="es-ES" sz="2400" b="0" i="0" u="none" strike="noStrike" cap="none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Capacidad para realizar transacciones online de forma segura, utilizando medidas de protección, verificación de la seguridad del sitio web y gestión responsable de los datos de las tarjetas.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Conocimientos para navegar fácilmente por las tiendas electrónicas </a:t>
            </a:r>
          </a:p>
        </p:txBody>
      </p:sp>
      <p:sp>
        <p:nvSpPr>
          <p:cNvPr id="143" name="Google Shape;143;p5"/>
          <p:cNvSpPr txBox="1"/>
          <p:nvPr/>
        </p:nvSpPr>
        <p:spPr>
          <a:xfrm>
            <a:off x="6539347" y="2872509"/>
            <a:ext cx="4978398" cy="29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El dominio de las técnicas y herramientas de compra online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Competencias logísticas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Ideas de marketing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Comunicación con los servicios de atención al cliente</a:t>
            </a:r>
            <a:endParaRPr lang="es-ES" sz="20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Contenido de </a:t>
            </a:r>
            <a:r>
              <a:rPr lang="es-ES" sz="2400" noProof="0" dirty="0"/>
              <a:t>la formación</a:t>
            </a:r>
            <a:r>
              <a:rPr lang="es-ES" sz="2400" noProof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/>
            </a:r>
            <a:br>
              <a:rPr lang="es-ES" sz="2400" noProof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</a:br>
            <a:r>
              <a:rPr lang="es-ES" sz="1800" noProof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Unidades</a:t>
            </a:r>
            <a:endParaRPr lang="es-ES" sz="2400" noProof="0" dirty="0"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400399" y="2309090"/>
            <a:ext cx="11422146" cy="384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457200" lvl="0" indent="-445769" algn="l" rtl="0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Introducción: duración, objetivos, contenido y metodología, competencias</a:t>
            </a:r>
          </a:p>
          <a:p>
            <a:pPr marL="457200" lvl="0" indent="-445769" algn="l" rtl="0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Estructura y navegación de sitios web de tiendas electrónicas</a:t>
            </a:r>
          </a:p>
          <a:p>
            <a:pPr marL="457200" lvl="0" indent="-445769" algn="l" rtl="0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Compras online: creación, gestión y pago con tarjetas de crédito</a:t>
            </a:r>
          </a:p>
          <a:p>
            <a:pPr indent="-445769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Métodos habituales de pago online</a:t>
            </a:r>
          </a:p>
          <a:p>
            <a:pPr marL="358775" indent="-358775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  Técnicas para comprar online con seguridad</a:t>
            </a:r>
          </a:p>
          <a:p>
            <a:pPr marL="444500" indent="-444500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Ideas de marketing </a:t>
            </a:r>
          </a:p>
          <a:p>
            <a:pPr marL="534988" indent="-358775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Comprender el envío de mercancías y el seguimiento de los pedidos</a:t>
            </a:r>
          </a:p>
          <a:p>
            <a:pPr marL="534988" indent="-358775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Cómo comunicar con el servicio de atención al cliente</a:t>
            </a:r>
          </a:p>
          <a:p>
            <a:pPr marL="534988" indent="-358775"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s-ES" sz="2000" noProof="0" dirty="0"/>
              <a:t>¡Comprueba lo aprendido!</a:t>
            </a:r>
          </a:p>
        </p:txBody>
      </p:sp>
      <p:pic>
        <p:nvPicPr>
          <p:cNvPr id="153" name="Google Shape;153;p6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400" noProof="0" dirty="0"/>
              <a:t>Metodología y duración de la formación</a:t>
            </a:r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noProof="0" dirty="0">
                <a:solidFill>
                  <a:srgbClr val="FFC243"/>
                </a:solidFill>
              </a:rPr>
              <a:t>Duración: </a:t>
            </a:r>
            <a:r>
              <a:rPr lang="es-ES" noProof="0" dirty="0"/>
              <a:t>4 horas (indicativa)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presencial: 2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online: 2 horas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4814814" y="2107474"/>
            <a:ext cx="737718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1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lang="es-ES" sz="2400" b="1" noProof="0" dirty="0">
              <a:solidFill>
                <a:srgbClr val="FFC243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y participativo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presencial: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 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Juegos de Rol 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online: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Vídeos seleccionados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Aplicación práctica de los consejos acordados en el aula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Algunos trabajos en colaboración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Simulación 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lang="es-ES" sz="16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10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200"/>
            </a:pPr>
            <a:r>
              <a:rPr lang="es-ES" sz="2000" noProof="0" dirty="0"/>
              <a:t>Unidad 2</a:t>
            </a:r>
            <a:br>
              <a:rPr lang="es-ES" sz="2000" noProof="0" dirty="0"/>
            </a:br>
            <a:r>
              <a:rPr lang="es-ES" sz="2800" noProof="0" dirty="0"/>
              <a:t>Estructura y navegación de sitios web de tiendas electrónicas</a:t>
            </a:r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1800" noProof="0" dirty="0"/>
              <a:t>Objetivos</a:t>
            </a:r>
            <a:endParaRPr lang="es-ES" noProof="0"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870575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serás capaz de:</a:t>
            </a:r>
            <a:endParaRPr lang="es-ES" noProof="0" dirty="0"/>
          </a:p>
          <a:p>
            <a:pPr marL="228600" lvl="0" indent="-2286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Comprender y familiarizarte con la estructura de la página web de la tienda electrónica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Navegar en tiendas electrónicas</a:t>
            </a:r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F5FE669-B713-75BB-37A7-0392BC3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Estructura de los sitios web de tiendas electrónicas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B815451-975C-5690-D08D-3C7A68B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997078" cy="3941326"/>
          </a:xfrm>
        </p:spPr>
        <p:txBody>
          <a:bodyPr>
            <a:normAutofit fontScale="925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/>
              <a:t>La mayoría de los sitios web de comercio electrónico tienen una estructura sencilla:</a:t>
            </a:r>
          </a:p>
          <a:p>
            <a:pPr>
              <a:spcAft>
                <a:spcPts val="600"/>
              </a:spcAft>
            </a:pPr>
            <a:r>
              <a:rPr lang="en-US" b="1" dirty="0"/>
              <a:t>Página de inicio: </a:t>
            </a:r>
            <a:r>
              <a:rPr lang="en-US" dirty="0"/>
              <a:t>Es el punto de partida. Suele incluir promociones, productos populares y categorías.</a:t>
            </a:r>
          </a:p>
          <a:p>
            <a:pPr>
              <a:spcAft>
                <a:spcPts val="600"/>
              </a:spcAft>
            </a:pPr>
            <a:r>
              <a:rPr lang="en-US" b="1" dirty="0"/>
              <a:t>Menú</a:t>
            </a:r>
            <a:r>
              <a:rPr lang="en-US" dirty="0"/>
              <a:t>: Contiene enlaces a diferentes categorías de productos.</a:t>
            </a:r>
          </a:p>
          <a:p>
            <a:pPr>
              <a:spcAft>
                <a:spcPts val="600"/>
              </a:spcAft>
            </a:pPr>
            <a:r>
              <a:rPr lang="en-US" b="1" dirty="0"/>
              <a:t>Páginas de productos</a:t>
            </a:r>
            <a:r>
              <a:rPr lang="en-US" dirty="0"/>
              <a:t>: Proporcionan detalles sobre artículos individuales, incluyendo imágenes, descripciones, precios y opciones para añadir artículos a la cesta de la compra.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CB637-1DEF-4748-AD04-20271114E124}"/>
              </a:ext>
            </a:extLst>
          </p:cNvPr>
          <p:cNvSpPr txBox="1"/>
          <p:nvPr/>
        </p:nvSpPr>
        <p:spPr>
          <a:xfrm>
            <a:off x="9215871" y="6386159"/>
            <a:ext cx="27247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Imagen de </a:t>
            </a:r>
            <a:r>
              <a:rPr lang="en-US" sz="1100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redgreystock </a:t>
            </a:r>
            <a:r>
              <a:rPr lang="en-US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 </a:t>
            </a:r>
            <a:r>
              <a:rPr lang="en-US" sz="11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Freepik</a:t>
            </a: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Payment goods in online store by computer">
            <a:extLst>
              <a:ext uri="{FF2B5EF4-FFF2-40B4-BE49-F238E27FC236}">
                <a16:creationId xmlns:a16="http://schemas.microsoft.com/office/drawing/2014/main" id="{11C9A6E7-7A2E-432A-985F-636B5746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2539092"/>
            <a:ext cx="3990109" cy="26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5-ES FINAL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6mbV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PqZtV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+pm1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+pm1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+pm1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6mbV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PqZtVqPjqkydAAAAHoAAAAcAAAAdW5pdmVyc2FsL2xvY2FsX3NldHRpbmdzLnhtbA3MPQoCQQxA4X5PEVKIFutPJ7gz29kpgusBwk6UgUwiO0H09k73io83jN8i8OGlZtOAh+0egXW2lPUV8DGd+yNCddJEYsoB1RDG2A1iM8md3Rus8Bb68TJxaeF8pdLkjdRZcoX1SvwUN9DDpX2fmRPuYvcHUEsDBBQAAgAIAPqZtVp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PqZtVo6nedwSwAAAGsAAAAbAAAAdW5pdmVyc2FsL3VuaXZlcnNhbC5wbmcueG1ss7GvyM1RKEstKs7Mz7NVMtQzULK34+WyKShKLctMLVeoAIoBBSFASaESyDVCcMszU0oygEIGFhYIwYzUzPSMElslC0MzuKA+0EwAUEsBAgAAFAACAAgAqX5QTzZhWAJHAwAA4QkAABQAAAAAAAAAAQAAAAAAAAAAAHVuaXZlcnNhbC9wbGF5ZXIueG1sUEsBAgAAFAACAAgA+pm1WrU39KgcBQAA4RMAAB0AAAAAAAAAAQAAAAAAeQMAAHVuaXZlcnNhbC9jb21tb25fbWVzc2FnZXMubG5nUEsBAgAAFAACAAgA+pm1WhUeYBujAAAAfwEAAC4AAAAAAAAAAQAAAAAA0AgAAHVuaXZlcnNhbC9wbGF5YmFja19hbmRfbmF2aWdhdGlvbl9zZXR0aW5ncy54bWxQSwECAAAUAAIACAD6mbVaU8zMCI0DAACOEAAAJwAAAAAAAAABAAAAAAC/CQAAdW5pdmVyc2FsL2ZsYXNoX3B1Ymxpc2hpbmdfc2V0dGluZ3MueG1sUEsBAgAAFAACAAgA+pm1WnD0HBt+AwAAsQwAACEAAAAAAAAAAQAAAAAAkQ0AAHVuaXZlcnNhbC9mbGFzaF9za2luX3NldHRpbmdzLnhtbFBLAQIAABQAAgAIAPqZtVqBGOJYhwMAABgQAAAmAAAAAAAAAAEAAAAAAE4RAAB1bml2ZXJzYWwvaHRtbF9wdWJsaXNoaW5nX3NldHRpbmdzLnhtbFBLAQIAABQAAgAIAPqZtVo6Mq+ssQEAAHAGAAAfAAAAAAAAAAEAAAAAABkVAAB1bml2ZXJzYWwvaHRtbF9za2luX3NldHRpbmdzLmpzUEsBAgAAFAACAAgA+pm1Wo+OqTJ0AAAAegAAABwAAAAAAAAAAQAAAAAABxcAAHVuaXZlcnNhbC9sb2NhbF9zZXR0aW5ncy54bWxQSwECAAAUAAIACAD6mbVaQTcHEw4FAACsGgAAFwAAAAAAAAAAAAAAAAC1FwAAdW5pdmVyc2FsL3VuaXZlcnNhbC5wbmdQSwECAAAUAAIACAD6mbVaOp3ncEsAAABrAAAAGwAAAAAAAAABAAAAAAD4HAAAdW5pdmVyc2FsL3VuaXZlcnNhbC5wbmcueG1sUEsFBgAAAAAKAAoABgMAAHwdAAAAAA=="/>
  <p:tag name="ISPRING_LMS_API_VERSION" val="SCORM 1.2"/>
  <p:tag name="ISPRING_ULTRA_SCORM_COURSE_ID" val="82E7EF1E-5CB7-41A2-9648-3856937C7A02"/>
  <p:tag name="ISPRING_CMI5_LAUNCH_METHOD" val="any window"/>
  <p:tag name="ISPRINGCLOUDFOLDERID" val="1"/>
  <p:tag name="ISPRINGONLINEFOLDERID" val="1"/>
  <p:tag name="ISPRING_OUTPUT_FOLDER" val="[[&quot;\u007F\uFFFD\uFFFD{A396230D-9A3A-426D-B380-67D82CDE4863}&quot;,&quot;C:\\Users\\pantelis\\Documents\\MM\\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M5-ES FINAL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4040</Words>
  <Application>Microsoft Office PowerPoint</Application>
  <PresentationFormat>Ευρεία οθόνη</PresentationFormat>
  <Paragraphs>381</Paragraphs>
  <Slides>46</Slides>
  <Notes>46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Poppins</vt:lpstr>
      <vt:lpstr>Impact</vt:lpstr>
      <vt:lpstr>Wingdings</vt:lpstr>
      <vt:lpstr>Calibri</vt:lpstr>
      <vt:lpstr>Θέμα του Office</vt:lpstr>
      <vt:lpstr>Παρουσίαση του PowerPoint</vt:lpstr>
      <vt:lpstr>Παρουσίαση του PowerPoint</vt:lpstr>
      <vt:lpstr>Módulos</vt:lpstr>
      <vt:lpstr>Unidad 1 Introducción  </vt:lpstr>
      <vt:lpstr>Competencias</vt:lpstr>
      <vt:lpstr>Contenido de la formación Unidades</vt:lpstr>
      <vt:lpstr>Metodología y duración de la formación</vt:lpstr>
      <vt:lpstr>Unidad 2 Estructura y navegación de sitios web de tiendas electrónicas</vt:lpstr>
      <vt:lpstr>Estructura de los sitios web de tiendas electrónicas</vt:lpstr>
      <vt:lpstr>Navegar por sitios web de tiendas electrónicas</vt:lpstr>
      <vt:lpstr>Unidad 3 Compras online: creación, gestión y pago con tarjetas de crédito</vt:lpstr>
      <vt:lpstr>Crear una cuenta en una tienda online</vt:lpstr>
      <vt:lpstr>Gestión de la cuenta</vt:lpstr>
      <vt:lpstr>Utilizar una tarjeta de crédito para comprar por Internet</vt:lpstr>
      <vt:lpstr>Revisar el importe total </vt:lpstr>
      <vt:lpstr>Unidad 4 Métodos habituales de pago online</vt:lpstr>
      <vt:lpstr>TARJETAS DE CRÉDITO Y DÉBITO</vt:lpstr>
      <vt:lpstr>PayPal</vt:lpstr>
      <vt:lpstr>Billeteras digitales (por ejemplo, Apple Pay, Google Pay)</vt:lpstr>
      <vt:lpstr>Otras formas de pago</vt:lpstr>
      <vt:lpstr>Unidad 5 Técnicas para comprar online con seguridad </vt:lpstr>
      <vt:lpstr>Reconocer y evitar las estafas</vt:lpstr>
      <vt:lpstr>Proteger la información personal y de pago</vt:lpstr>
      <vt:lpstr>Verifica la seguridad del sitio web y compra con seguridad</vt:lpstr>
      <vt:lpstr>Unidad 6 Perspectivas de marketing y merchandising  </vt:lpstr>
      <vt:lpstr>Cómo comparar productos</vt:lpstr>
      <vt:lpstr>Comprender las opiniones y valoraciones</vt:lpstr>
      <vt:lpstr>Encontrar descuentos</vt:lpstr>
      <vt:lpstr>Otros tipos de prestaciones</vt:lpstr>
      <vt:lpstr>Gestionar un presupuesto </vt:lpstr>
      <vt:lpstr>Unidad 7 Comprender el envío de mercancías y el seguimiento de pedidos </vt:lpstr>
      <vt:lpstr> Métodos de envío habituales</vt:lpstr>
      <vt:lpstr>Seguimiento del envío</vt:lpstr>
      <vt:lpstr>Resolución de problemas de envío</vt:lpstr>
      <vt:lpstr>Conciencia jurídica y ética</vt:lpstr>
      <vt:lpstr>Unidad 9 Cómo comunicarte con el servicio de atención al cliente</vt:lpstr>
      <vt:lpstr>Contactar con el servicio de atención al cliente</vt:lpstr>
      <vt:lpstr>DESCRIBE CLARAMENTE TU PROBLEMA</vt:lpstr>
      <vt:lpstr>Conoce el resultado deseado</vt:lpstr>
      <vt:lpstr>Métodos de devolución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M5-ES FINAL</dc:title>
  <dc:creator>pantelis bbalaouras</dc:creator>
  <cp:keywords>, docId:36BFD51023884B890AA07FEFE1BEFE56</cp:keywords>
  <cp:lastModifiedBy>pantelis</cp:lastModifiedBy>
  <cp:revision>17</cp:revision>
  <dcterms:created xsi:type="dcterms:W3CDTF">2020-06-02T13:31:56Z</dcterms:created>
  <dcterms:modified xsi:type="dcterms:W3CDTF">2025-05-21T16:23:45Z</dcterms:modified>
</cp:coreProperties>
</file>