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371" r:id="rId6"/>
    <p:sldId id="261" r:id="rId7"/>
    <p:sldId id="262" r:id="rId8"/>
    <p:sldId id="263" r:id="rId9"/>
    <p:sldId id="309" r:id="rId10"/>
    <p:sldId id="351" r:id="rId11"/>
    <p:sldId id="352" r:id="rId12"/>
    <p:sldId id="353" r:id="rId13"/>
    <p:sldId id="354" r:id="rId14"/>
    <p:sldId id="360" r:id="rId15"/>
    <p:sldId id="350" r:id="rId16"/>
    <p:sldId id="306" r:id="rId17"/>
    <p:sldId id="361" r:id="rId18"/>
    <p:sldId id="307" r:id="rId19"/>
    <p:sldId id="338" r:id="rId20"/>
    <p:sldId id="341" r:id="rId21"/>
    <p:sldId id="362" r:id="rId22"/>
    <p:sldId id="347" r:id="rId23"/>
    <p:sldId id="364" r:id="rId24"/>
    <p:sldId id="345" r:id="rId25"/>
    <p:sldId id="367" r:id="rId26"/>
    <p:sldId id="366" r:id="rId27"/>
    <p:sldId id="368" r:id="rId28"/>
    <p:sldId id="369" r:id="rId29"/>
    <p:sldId id="370" r:id="rId30"/>
    <p:sldId id="298" r:id="rId31"/>
    <p:sldId id="356" r:id="rId32"/>
    <p:sldId id="357" r:id="rId33"/>
    <p:sldId id="358" r:id="rId34"/>
    <p:sldId id="303" r:id="rId35"/>
  </p:sldIdLst>
  <p:sldSz cx="12192000" cy="6858000"/>
  <p:notesSz cx="6858000" cy="9144000"/>
  <p:embeddedFontLst>
    <p:embeddedFont>
      <p:font typeface="Poppins" panose="020B0604020202020204" charset="0"/>
      <p:regular r:id="rId37"/>
      <p:bold r:id="rId38"/>
      <p:italic r:id="rId39"/>
      <p:boldItalic r:id="rId40"/>
    </p:embeddedFont>
    <p:embeddedFont>
      <p:font typeface="Impact" panose="020B0806030902050204" pitchFamily="3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custDataLst>
    <p:tags r:id="rId4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58" roundtripDataSignature="AMtx7mjLgTqF/dPQ6l3ZQxzsD1r+et5B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34BA3E-4DBD-429D-A3FC-5293F15251D3}" v="49" dt="2025-05-20T10:06:55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8" Type="http://customschemas.google.com/relationships/presentationmetadata" Target="meta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tags" Target="tags/tag1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EF718C58-7163-40E4-A288-76418B455C92}"/>
    <pc:docChg chg="undo custSel modSld">
      <pc:chgData name="Pantelis Balaouras" userId="25e8755020fc1734" providerId="LiveId" clId="{EF718C58-7163-40E4-A288-76418B455C92}" dt="2025-03-09T13:23:22.489" v="9" actId="1076"/>
      <pc:docMkLst>
        <pc:docMk/>
      </pc:docMkLst>
      <pc:sldChg chg="modSp mod">
        <pc:chgData name="Pantelis Balaouras" userId="25e8755020fc1734" providerId="LiveId" clId="{EF718C58-7163-40E4-A288-76418B455C92}" dt="2025-03-09T13:22:20.769" v="1" actId="14100"/>
        <pc:sldMkLst>
          <pc:docMk/>
          <pc:sldMk cId="3766452539" sldId="307"/>
        </pc:sldMkLst>
        <pc:spChg chg="mod">
          <ac:chgData name="Pantelis Balaouras" userId="25e8755020fc1734" providerId="LiveId" clId="{EF718C58-7163-40E4-A288-76418B455C92}" dt="2025-03-09T13:22:20.769" v="1" actId="14100"/>
          <ac:spMkLst>
            <pc:docMk/>
            <pc:sldMk cId="3766452539" sldId="307"/>
            <ac:spMk id="3" creationId="{0F7FD8A2-AB07-EA88-E601-00661323B368}"/>
          </ac:spMkLst>
        </pc:spChg>
        <pc:picChg chg="mod">
          <ac:chgData name="Pantelis Balaouras" userId="25e8755020fc1734" providerId="LiveId" clId="{EF718C58-7163-40E4-A288-76418B455C92}" dt="2025-03-09T13:22:13.730" v="0" actId="1076"/>
          <ac:picMkLst>
            <pc:docMk/>
            <pc:sldMk cId="3766452539" sldId="307"/>
            <ac:picMk id="5" creationId="{9B3BB15F-BBA1-4C8F-9763-A32B51760F66}"/>
          </ac:picMkLst>
        </pc:picChg>
      </pc:sldChg>
      <pc:sldChg chg="modSp">
        <pc:chgData name="Pantelis Balaouras" userId="25e8755020fc1734" providerId="LiveId" clId="{EF718C58-7163-40E4-A288-76418B455C92}" dt="2025-03-09T13:23:22.489" v="9" actId="1076"/>
        <pc:sldMkLst>
          <pc:docMk/>
          <pc:sldMk cId="777609690" sldId="345"/>
        </pc:sldMkLst>
        <pc:picChg chg="mod">
          <ac:chgData name="Pantelis Balaouras" userId="25e8755020fc1734" providerId="LiveId" clId="{EF718C58-7163-40E4-A288-76418B455C92}" dt="2025-03-09T13:23:22.489" v="9" actId="1076"/>
          <ac:picMkLst>
            <pc:docMk/>
            <pc:sldMk cId="777609690" sldId="345"/>
            <ac:picMk id="9218" creationId="{76F7D6BA-97C4-4BA8-91D5-9FB8BD740E00}"/>
          </ac:picMkLst>
        </pc:picChg>
      </pc:sldChg>
      <pc:sldChg chg="modSp mod">
        <pc:chgData name="Pantelis Balaouras" userId="25e8755020fc1734" providerId="LiveId" clId="{EF718C58-7163-40E4-A288-76418B455C92}" dt="2025-03-09T13:22:33.075" v="5" actId="1076"/>
        <pc:sldMkLst>
          <pc:docMk/>
          <pc:sldMk cId="2332051272" sldId="361"/>
        </pc:sldMkLst>
        <pc:spChg chg="mod">
          <ac:chgData name="Pantelis Balaouras" userId="25e8755020fc1734" providerId="LiveId" clId="{EF718C58-7163-40E4-A288-76418B455C92}" dt="2025-03-09T13:22:25.201" v="2" actId="14100"/>
          <ac:spMkLst>
            <pc:docMk/>
            <pc:sldMk cId="2332051272" sldId="361"/>
            <ac:spMk id="3" creationId="{C93B18B2-68D9-EA69-25A2-1CE9F3A05949}"/>
          </ac:spMkLst>
        </pc:spChg>
        <pc:picChg chg="mod">
          <ac:chgData name="Pantelis Balaouras" userId="25e8755020fc1734" providerId="LiveId" clId="{EF718C58-7163-40E4-A288-76418B455C92}" dt="2025-03-09T13:22:33.075" v="5" actId="1076"/>
          <ac:picMkLst>
            <pc:docMk/>
            <pc:sldMk cId="2332051272" sldId="361"/>
            <ac:picMk id="5" creationId="{A02BE868-4A82-78A1-39DD-07AB285EC667}"/>
          </ac:picMkLst>
        </pc:picChg>
      </pc:sldChg>
      <pc:sldChg chg="modSp mod">
        <pc:chgData name="Pantelis Balaouras" userId="25e8755020fc1734" providerId="LiveId" clId="{EF718C58-7163-40E4-A288-76418B455C92}" dt="2025-03-09T13:23:07.864" v="7" actId="1076"/>
        <pc:sldMkLst>
          <pc:docMk/>
          <pc:sldMk cId="3644062055" sldId="364"/>
        </pc:sldMkLst>
        <pc:spChg chg="mod">
          <ac:chgData name="Pantelis Balaouras" userId="25e8755020fc1734" providerId="LiveId" clId="{EF718C58-7163-40E4-A288-76418B455C92}" dt="2025-03-09T13:23:07.864" v="7" actId="1076"/>
          <ac:spMkLst>
            <pc:docMk/>
            <pc:sldMk cId="3644062055" sldId="364"/>
            <ac:spMk id="4" creationId="{613C6A1F-B664-235D-7019-BA22CCFF70CE}"/>
          </ac:spMkLst>
        </pc:spChg>
      </pc:sldChg>
    </pc:docChg>
  </pc:docChgLst>
  <pc:docChgLst>
    <pc:chgData name="Michaela Mönter" userId="7c2a0341-63eb-454a-be55-cee78763ec1b" providerId="ADAL" clId="{4334BA3E-4DBD-429D-A3FC-5293F15251D3}"/>
    <pc:docChg chg="custSel delSld modSld modMainMaster">
      <pc:chgData name="Michaela Mönter" userId="7c2a0341-63eb-454a-be55-cee78763ec1b" providerId="ADAL" clId="{4334BA3E-4DBD-429D-A3FC-5293F15251D3}" dt="2025-05-20T10:06:55.562" v="982" actId="6549"/>
      <pc:docMkLst>
        <pc:docMk/>
      </pc:docMkLst>
      <pc:sldChg chg="modSp mod">
        <pc:chgData name="Michaela Mönter" userId="7c2a0341-63eb-454a-be55-cee78763ec1b" providerId="ADAL" clId="{4334BA3E-4DBD-429D-A3FC-5293F15251D3}" dt="2025-05-15T12:16:00.714" v="6" actId="20577"/>
        <pc:sldMkLst>
          <pc:docMk/>
          <pc:sldMk cId="0" sldId="256"/>
        </pc:sldMkLst>
        <pc:spChg chg="mod">
          <ac:chgData name="Michaela Mönter" userId="7c2a0341-63eb-454a-be55-cee78763ec1b" providerId="ADAL" clId="{4334BA3E-4DBD-429D-A3FC-5293F15251D3}" dt="2025-05-15T12:16:00.714" v="6" actId="20577"/>
          <ac:spMkLst>
            <pc:docMk/>
            <pc:sldMk cId="0" sldId="256"/>
            <ac:spMk id="66" creationId="{00000000-0000-0000-0000-000000000000}"/>
          </ac:spMkLst>
        </pc:spChg>
      </pc:sldChg>
      <pc:sldChg chg="modSp mod">
        <pc:chgData name="Michaela Mönter" userId="7c2a0341-63eb-454a-be55-cee78763ec1b" providerId="ADAL" clId="{4334BA3E-4DBD-429D-A3FC-5293F15251D3}" dt="2025-05-15T12:18:04.732" v="39" actId="6549"/>
        <pc:sldMkLst>
          <pc:docMk/>
          <pc:sldMk cId="0" sldId="258"/>
        </pc:sldMkLst>
        <pc:spChg chg="mod">
          <ac:chgData name="Michaela Mönter" userId="7c2a0341-63eb-454a-be55-cee78763ec1b" providerId="ADAL" clId="{4334BA3E-4DBD-429D-A3FC-5293F15251D3}" dt="2025-05-15T12:18:01.444" v="38" actId="1038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51.632" v="36" actId="790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51.632" v="36" actId="790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51.632" v="36" actId="790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51.632" v="36" actId="790"/>
          <ac:spMkLst>
            <pc:docMk/>
            <pc:sldMk cId="0" sldId="258"/>
            <ac:spMk id="111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51.632" v="36" actId="790"/>
          <ac:spMkLst>
            <pc:docMk/>
            <pc:sldMk cId="0" sldId="258"/>
            <ac:spMk id="112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51.632" v="36" actId="790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51.632" v="36" actId="790"/>
          <ac:spMkLst>
            <pc:docMk/>
            <pc:sldMk cId="0" sldId="258"/>
            <ac:spMk id="114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8:04.732" v="39" actId="6549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35.358" v="35" actId="20577"/>
          <ac:spMkLst>
            <pc:docMk/>
            <pc:sldMk cId="0" sldId="258"/>
            <ac:spMk id="117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51.632" v="36" actId="790"/>
          <ac:spMkLst>
            <pc:docMk/>
            <pc:sldMk cId="0" sldId="258"/>
            <ac:spMk id="118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7:13.636" v="16" actId="20577"/>
          <ac:spMkLst>
            <pc:docMk/>
            <pc:sldMk cId="0" sldId="258"/>
            <ac:spMk id="119" creationId="{00000000-0000-0000-0000-000000000000}"/>
          </ac:spMkLst>
        </pc:spChg>
        <pc:grpChg chg="mod">
          <ac:chgData name="Michaela Mönter" userId="7c2a0341-63eb-454a-be55-cee78763ec1b" providerId="ADAL" clId="{4334BA3E-4DBD-429D-A3FC-5293F15251D3}" dt="2025-05-15T12:18:01.444" v="38" actId="1038"/>
          <ac:grpSpMkLst>
            <pc:docMk/>
            <pc:sldMk cId="0" sldId="258"/>
            <ac:grpSpMk id="107" creationId="{00000000-0000-0000-0000-000000000000}"/>
          </ac:grpSpMkLst>
        </pc:grpChg>
        <pc:picChg chg="mod">
          <ac:chgData name="Michaela Mönter" userId="7c2a0341-63eb-454a-be55-cee78763ec1b" providerId="ADAL" clId="{4334BA3E-4DBD-429D-A3FC-5293F15251D3}" dt="2025-05-15T12:18:01.444" v="38" actId="1038"/>
          <ac:picMkLst>
            <pc:docMk/>
            <pc:sldMk cId="0" sldId="258"/>
            <ac:picMk id="120" creationId="{00000000-0000-0000-0000-000000000000}"/>
          </ac:picMkLst>
        </pc:picChg>
        <pc:picChg chg="mod">
          <ac:chgData name="Michaela Mönter" userId="7c2a0341-63eb-454a-be55-cee78763ec1b" providerId="ADAL" clId="{4334BA3E-4DBD-429D-A3FC-5293F15251D3}" dt="2025-05-15T12:18:01.444" v="38" actId="1038"/>
          <ac:picMkLst>
            <pc:docMk/>
            <pc:sldMk cId="0" sldId="258"/>
            <ac:picMk id="121" creationId="{00000000-0000-0000-0000-000000000000}"/>
          </ac:picMkLst>
        </pc:picChg>
      </pc:sldChg>
      <pc:sldChg chg="modSp mod">
        <pc:chgData name="Michaela Mönter" userId="7c2a0341-63eb-454a-be55-cee78763ec1b" providerId="ADAL" clId="{4334BA3E-4DBD-429D-A3FC-5293F15251D3}" dt="2025-05-15T12:18:58.647" v="86" actId="14100"/>
        <pc:sldMkLst>
          <pc:docMk/>
          <pc:sldMk cId="0" sldId="259"/>
        </pc:sldMkLst>
        <pc:spChg chg="mod">
          <ac:chgData name="Michaela Mönter" userId="7c2a0341-63eb-454a-be55-cee78763ec1b" providerId="ADAL" clId="{4334BA3E-4DBD-429D-A3FC-5293F15251D3}" dt="2025-05-15T12:18:52.533" v="85" actId="790"/>
          <ac:spMkLst>
            <pc:docMk/>
            <pc:sldMk cId="0" sldId="259"/>
            <ac:spMk id="127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8:52.533" v="85" actId="790"/>
          <ac:spMkLst>
            <pc:docMk/>
            <pc:sldMk cId="0" sldId="259"/>
            <ac:spMk id="128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8:58.647" v="86" actId="14100"/>
          <ac:spMkLst>
            <pc:docMk/>
            <pc:sldMk cId="0" sldId="259"/>
            <ac:spMk id="129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18:52.533" v="85" actId="790"/>
          <ac:spMkLst>
            <pc:docMk/>
            <pc:sldMk cId="0" sldId="259"/>
            <ac:spMk id="131" creationId="{00000000-0000-0000-0000-000000000000}"/>
          </ac:spMkLst>
        </pc:spChg>
        <pc:picChg chg="mod">
          <ac:chgData name="Michaela Mönter" userId="7c2a0341-63eb-454a-be55-cee78763ec1b" providerId="ADAL" clId="{4334BA3E-4DBD-429D-A3FC-5293F15251D3}" dt="2025-05-15T12:18:39.037" v="84" actId="1038"/>
          <ac:picMkLst>
            <pc:docMk/>
            <pc:sldMk cId="0" sldId="259"/>
            <ac:picMk id="130" creationId="{00000000-0000-0000-0000-000000000000}"/>
          </ac:picMkLst>
        </pc:picChg>
      </pc:sldChg>
      <pc:sldChg chg="modSp mod">
        <pc:chgData name="Michaela Mönter" userId="7c2a0341-63eb-454a-be55-cee78763ec1b" providerId="ADAL" clId="{4334BA3E-4DBD-429D-A3FC-5293F15251D3}" dt="2025-05-15T12:30:41.110" v="164" actId="313"/>
        <pc:sldMkLst>
          <pc:docMk/>
          <pc:sldMk cId="0" sldId="261"/>
        </pc:sldMkLst>
        <pc:spChg chg="mod">
          <ac:chgData name="Michaela Mönter" userId="7c2a0341-63eb-454a-be55-cee78763ec1b" providerId="ADAL" clId="{4334BA3E-4DBD-429D-A3FC-5293F15251D3}" dt="2025-05-15T12:30:32.869" v="163" actId="790"/>
          <ac:spMkLst>
            <pc:docMk/>
            <pc:sldMk cId="0" sldId="261"/>
            <ac:spMk id="148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30:41.110" v="164" actId="313"/>
          <ac:spMkLst>
            <pc:docMk/>
            <pc:sldMk cId="0" sldId="261"/>
            <ac:spMk id="149" creationId="{00000000-0000-0000-0000-000000000000}"/>
          </ac:spMkLst>
        </pc:spChg>
      </pc:sldChg>
      <pc:sldChg chg="modSp mod">
        <pc:chgData name="Michaela Mönter" userId="7c2a0341-63eb-454a-be55-cee78763ec1b" providerId="ADAL" clId="{4334BA3E-4DBD-429D-A3FC-5293F15251D3}" dt="2025-05-15T12:31:35.825" v="195" actId="790"/>
        <pc:sldMkLst>
          <pc:docMk/>
          <pc:sldMk cId="0" sldId="262"/>
        </pc:sldMkLst>
        <pc:spChg chg="mod">
          <ac:chgData name="Michaela Mönter" userId="7c2a0341-63eb-454a-be55-cee78763ec1b" providerId="ADAL" clId="{4334BA3E-4DBD-429D-A3FC-5293F15251D3}" dt="2025-05-15T12:31:35.825" v="195" actId="790"/>
          <ac:spMkLst>
            <pc:docMk/>
            <pc:sldMk cId="0" sldId="262"/>
            <ac:spMk id="158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31:35.825" v="195" actId="790"/>
          <ac:spMkLst>
            <pc:docMk/>
            <pc:sldMk cId="0" sldId="262"/>
            <ac:spMk id="161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15T12:31:35.825" v="195" actId="790"/>
          <ac:spMkLst>
            <pc:docMk/>
            <pc:sldMk cId="0" sldId="262"/>
            <ac:spMk id="162" creationId="{00000000-0000-0000-0000-000000000000}"/>
          </ac:spMkLst>
        </pc:spChg>
      </pc:sldChg>
      <pc:sldChg chg="modSp mod">
        <pc:chgData name="Michaela Mönter" userId="7c2a0341-63eb-454a-be55-cee78763ec1b" providerId="ADAL" clId="{4334BA3E-4DBD-429D-A3FC-5293F15251D3}" dt="2025-05-20T06:21:12.591" v="199" actId="20577"/>
        <pc:sldMkLst>
          <pc:docMk/>
          <pc:sldMk cId="0" sldId="263"/>
        </pc:sldMkLst>
        <pc:spChg chg="mod">
          <ac:chgData name="Michaela Mönter" userId="7c2a0341-63eb-454a-be55-cee78763ec1b" providerId="ADAL" clId="{4334BA3E-4DBD-429D-A3FC-5293F15251D3}" dt="2025-05-20T06:21:12.591" v="199" actId="20577"/>
          <ac:spMkLst>
            <pc:docMk/>
            <pc:sldMk cId="0" sldId="263"/>
            <ac:spMk id="171" creationId="{00000000-0000-0000-0000-000000000000}"/>
          </ac:spMkLst>
        </pc:spChg>
      </pc:sldChg>
      <pc:sldChg chg="modSp mod">
        <pc:chgData name="Michaela Mönter" userId="7c2a0341-63eb-454a-be55-cee78763ec1b" providerId="ADAL" clId="{4334BA3E-4DBD-429D-A3FC-5293F15251D3}" dt="2025-05-20T07:07:54.329" v="901" actId="790"/>
        <pc:sldMkLst>
          <pc:docMk/>
          <pc:sldMk cId="0" sldId="298"/>
        </pc:sldMkLst>
        <pc:spChg chg="mod">
          <ac:chgData name="Michaela Mönter" userId="7c2a0341-63eb-454a-be55-cee78763ec1b" providerId="ADAL" clId="{4334BA3E-4DBD-429D-A3FC-5293F15251D3}" dt="2025-05-20T07:07:54.329" v="901" actId="790"/>
          <ac:spMkLst>
            <pc:docMk/>
            <pc:sldMk cId="0" sldId="298"/>
            <ac:spMk id="511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20T07:07:54.329" v="901" actId="790"/>
          <ac:spMkLst>
            <pc:docMk/>
            <pc:sldMk cId="0" sldId="298"/>
            <ac:spMk id="513" creationId="{00000000-0000-0000-0000-000000000000}"/>
          </ac:spMkLst>
        </pc:spChg>
      </pc:sldChg>
      <pc:sldChg chg="modSp mod">
        <pc:chgData name="Michaela Mönter" userId="7c2a0341-63eb-454a-be55-cee78763ec1b" providerId="ADAL" clId="{4334BA3E-4DBD-429D-A3FC-5293F15251D3}" dt="2025-05-20T07:16:47.219" v="973" actId="20577"/>
        <pc:sldMkLst>
          <pc:docMk/>
          <pc:sldMk cId="0" sldId="303"/>
        </pc:sldMkLst>
        <pc:spChg chg="mod">
          <ac:chgData name="Michaela Mönter" userId="7c2a0341-63eb-454a-be55-cee78763ec1b" providerId="ADAL" clId="{4334BA3E-4DBD-429D-A3FC-5293F15251D3}" dt="2025-05-20T07:16:47.219" v="973" actId="20577"/>
          <ac:spMkLst>
            <pc:docMk/>
            <pc:sldMk cId="0" sldId="303"/>
            <ac:spMk id="568" creationId="{00000000-0000-0000-0000-000000000000}"/>
          </ac:spMkLst>
        </pc:spChg>
      </pc:sldChg>
      <pc:sldChg chg="modSp mod">
        <pc:chgData name="Michaela Mönter" userId="7c2a0341-63eb-454a-be55-cee78763ec1b" providerId="ADAL" clId="{4334BA3E-4DBD-429D-A3FC-5293F15251D3}" dt="2025-05-20T06:41:56.958" v="472" actId="20577"/>
        <pc:sldMkLst>
          <pc:docMk/>
          <pc:sldMk cId="2513156705" sldId="306"/>
        </pc:sldMkLst>
        <pc:spChg chg="mod">
          <ac:chgData name="Michaela Mönter" userId="7c2a0341-63eb-454a-be55-cee78763ec1b" providerId="ADAL" clId="{4334BA3E-4DBD-429D-A3FC-5293F15251D3}" dt="2025-05-20T06:40:21.224" v="449" actId="790"/>
          <ac:spMkLst>
            <pc:docMk/>
            <pc:sldMk cId="2513156705" sldId="306"/>
            <ac:spMk id="2" creationId="{0AA42C7D-738B-1DCB-9E8B-8B3C80BF3328}"/>
          </ac:spMkLst>
        </pc:spChg>
        <pc:spChg chg="mod">
          <ac:chgData name="Michaela Mönter" userId="7c2a0341-63eb-454a-be55-cee78763ec1b" providerId="ADAL" clId="{4334BA3E-4DBD-429D-A3FC-5293F15251D3}" dt="2025-05-20T06:40:21.224" v="449" actId="790"/>
          <ac:spMkLst>
            <pc:docMk/>
            <pc:sldMk cId="2513156705" sldId="306"/>
            <ac:spMk id="5" creationId="{1F5FE669-B713-75BB-37A7-0392BC3E1852}"/>
          </ac:spMkLst>
        </pc:spChg>
        <pc:spChg chg="mod">
          <ac:chgData name="Michaela Mönter" userId="7c2a0341-63eb-454a-be55-cee78763ec1b" providerId="ADAL" clId="{4334BA3E-4DBD-429D-A3FC-5293F15251D3}" dt="2025-05-20T06:41:56.958" v="472" actId="20577"/>
          <ac:spMkLst>
            <pc:docMk/>
            <pc:sldMk cId="2513156705" sldId="306"/>
            <ac:spMk id="6" creationId="{CB815451-975C-5690-D08D-3C7A68B1B1C0}"/>
          </ac:spMkLst>
        </pc:spChg>
        <pc:spChg chg="mod">
          <ac:chgData name="Michaela Mönter" userId="7c2a0341-63eb-454a-be55-cee78763ec1b" providerId="ADAL" clId="{4334BA3E-4DBD-429D-A3FC-5293F15251D3}" dt="2025-05-20T06:40:21.224" v="449" actId="790"/>
          <ac:spMkLst>
            <pc:docMk/>
            <pc:sldMk cId="2513156705" sldId="306"/>
            <ac:spMk id="9" creationId="{BE577F3A-9C5E-4613-B0B4-C110C0ACB8E2}"/>
          </ac:spMkLst>
        </pc:spChg>
      </pc:sldChg>
      <pc:sldChg chg="modSp mod">
        <pc:chgData name="Michaela Mönter" userId="7c2a0341-63eb-454a-be55-cee78763ec1b" providerId="ADAL" clId="{4334BA3E-4DBD-429D-A3FC-5293F15251D3}" dt="2025-05-20T10:05:56.578" v="976" actId="20577"/>
        <pc:sldMkLst>
          <pc:docMk/>
          <pc:sldMk cId="3766452539" sldId="307"/>
        </pc:sldMkLst>
        <pc:spChg chg="mod">
          <ac:chgData name="Michaela Mönter" userId="7c2a0341-63eb-454a-be55-cee78763ec1b" providerId="ADAL" clId="{4334BA3E-4DBD-429D-A3FC-5293F15251D3}" dt="2025-05-20T06:46:07.679" v="518" actId="790"/>
          <ac:spMkLst>
            <pc:docMk/>
            <pc:sldMk cId="3766452539" sldId="307"/>
            <ac:spMk id="2" creationId="{9AD4910E-3ECE-BC02-41E1-DC88E41CB4D5}"/>
          </ac:spMkLst>
        </pc:spChg>
        <pc:spChg chg="mod">
          <ac:chgData name="Michaela Mönter" userId="7c2a0341-63eb-454a-be55-cee78763ec1b" providerId="ADAL" clId="{4334BA3E-4DBD-429D-A3FC-5293F15251D3}" dt="2025-05-20T10:05:56.578" v="976" actId="20577"/>
          <ac:spMkLst>
            <pc:docMk/>
            <pc:sldMk cId="3766452539" sldId="307"/>
            <ac:spMk id="3" creationId="{0F7FD8A2-AB07-EA88-E601-00661323B368}"/>
          </ac:spMkLst>
        </pc:spChg>
        <pc:spChg chg="mod">
          <ac:chgData name="Michaela Mönter" userId="7c2a0341-63eb-454a-be55-cee78763ec1b" providerId="ADAL" clId="{4334BA3E-4DBD-429D-A3FC-5293F15251D3}" dt="2025-05-20T06:46:07.679" v="518" actId="790"/>
          <ac:spMkLst>
            <pc:docMk/>
            <pc:sldMk cId="3766452539" sldId="307"/>
            <ac:spMk id="4" creationId="{2805D7C4-68E0-CF3A-81C3-B5258BC302D5}"/>
          </ac:spMkLst>
        </pc:spChg>
        <pc:spChg chg="mod">
          <ac:chgData name="Michaela Mönter" userId="7c2a0341-63eb-454a-be55-cee78763ec1b" providerId="ADAL" clId="{4334BA3E-4DBD-429D-A3FC-5293F15251D3}" dt="2025-05-20T06:46:07.679" v="518" actId="790"/>
          <ac:spMkLst>
            <pc:docMk/>
            <pc:sldMk cId="3766452539" sldId="307"/>
            <ac:spMk id="6" creationId="{CC5C0E94-08BE-4708-AFC7-8D2F645E7EC4}"/>
          </ac:spMkLst>
        </pc:spChg>
      </pc:sldChg>
      <pc:sldChg chg="modSp mod">
        <pc:chgData name="Michaela Mönter" userId="7c2a0341-63eb-454a-be55-cee78763ec1b" providerId="ADAL" clId="{4334BA3E-4DBD-429D-A3FC-5293F15251D3}" dt="2025-05-20T06:27:06.554" v="298" actId="14100"/>
        <pc:sldMkLst>
          <pc:docMk/>
          <pc:sldMk cId="1776883822" sldId="309"/>
        </pc:sldMkLst>
        <pc:spChg chg="mod">
          <ac:chgData name="Michaela Mönter" userId="7c2a0341-63eb-454a-be55-cee78763ec1b" providerId="ADAL" clId="{4334BA3E-4DBD-429D-A3FC-5293F15251D3}" dt="2025-05-20T06:21:46.729" v="202" actId="113"/>
          <ac:spMkLst>
            <pc:docMk/>
            <pc:sldMk cId="1776883822" sldId="309"/>
            <ac:spMk id="3" creationId="{E87FBBCD-8BC5-150C-D9D1-94CAD970AD87}"/>
          </ac:spMkLst>
        </pc:spChg>
        <pc:spChg chg="mod">
          <ac:chgData name="Michaela Mönter" userId="7c2a0341-63eb-454a-be55-cee78763ec1b" providerId="ADAL" clId="{4334BA3E-4DBD-429D-A3FC-5293F15251D3}" dt="2025-05-20T06:27:06.554" v="298" actId="14100"/>
          <ac:spMkLst>
            <pc:docMk/>
            <pc:sldMk cId="1776883822" sldId="309"/>
            <ac:spMk id="4" creationId="{45EB92C3-1ED4-43C3-AC97-D4BA036F9CED}"/>
          </ac:spMkLst>
        </pc:spChg>
      </pc:sldChg>
      <pc:sldChg chg="modSp del mod">
        <pc:chgData name="Michaela Mönter" userId="7c2a0341-63eb-454a-be55-cee78763ec1b" providerId="ADAL" clId="{4334BA3E-4DBD-429D-A3FC-5293F15251D3}" dt="2025-05-20T07:11:23.423" v="903" actId="47"/>
        <pc:sldMkLst>
          <pc:docMk/>
          <pc:sldMk cId="469737036" sldId="334"/>
        </pc:sldMkLst>
        <pc:spChg chg="mod">
          <ac:chgData name="Michaela Mönter" userId="7c2a0341-63eb-454a-be55-cee78763ec1b" providerId="ADAL" clId="{4334BA3E-4DBD-429D-A3FC-5293F15251D3}" dt="2025-05-20T07:08:00.211" v="902" actId="14100"/>
          <ac:spMkLst>
            <pc:docMk/>
            <pc:sldMk cId="469737036" sldId="334"/>
            <ac:spMk id="7" creationId="{E774FF30-6F6B-4514-8F5A-B9EAC61D572A}"/>
          </ac:spMkLst>
        </pc:spChg>
      </pc:sldChg>
      <pc:sldChg chg="modSp mod">
        <pc:chgData name="Michaela Mönter" userId="7c2a0341-63eb-454a-be55-cee78763ec1b" providerId="ADAL" clId="{4334BA3E-4DBD-429D-A3FC-5293F15251D3}" dt="2025-05-20T06:47:18.393" v="557" actId="1076"/>
        <pc:sldMkLst>
          <pc:docMk/>
          <pc:sldMk cId="450379546" sldId="338"/>
        </pc:sldMkLst>
        <pc:spChg chg="mod">
          <ac:chgData name="Michaela Mönter" userId="7c2a0341-63eb-454a-be55-cee78763ec1b" providerId="ADAL" clId="{4334BA3E-4DBD-429D-A3FC-5293F15251D3}" dt="2025-05-20T06:47:12.744" v="556" actId="790"/>
          <ac:spMkLst>
            <pc:docMk/>
            <pc:sldMk cId="450379546" sldId="338"/>
            <ac:spMk id="169" creationId="{671554D6-C580-E4E5-111B-125E7B762521}"/>
          </ac:spMkLst>
        </pc:spChg>
        <pc:spChg chg="mod">
          <ac:chgData name="Michaela Mönter" userId="7c2a0341-63eb-454a-be55-cee78763ec1b" providerId="ADAL" clId="{4334BA3E-4DBD-429D-A3FC-5293F15251D3}" dt="2025-05-20T06:47:12.744" v="556" actId="790"/>
          <ac:spMkLst>
            <pc:docMk/>
            <pc:sldMk cId="450379546" sldId="338"/>
            <ac:spMk id="170" creationId="{980304E0-A01F-FEE4-3D16-3C3894FCF902}"/>
          </ac:spMkLst>
        </pc:spChg>
        <pc:spChg chg="mod">
          <ac:chgData name="Michaela Mönter" userId="7c2a0341-63eb-454a-be55-cee78763ec1b" providerId="ADAL" clId="{4334BA3E-4DBD-429D-A3FC-5293F15251D3}" dt="2025-05-20T06:47:12.744" v="556" actId="790"/>
          <ac:spMkLst>
            <pc:docMk/>
            <pc:sldMk cId="450379546" sldId="338"/>
            <ac:spMk id="171" creationId="{8E387F91-7F6F-B55B-C020-1580070254A6}"/>
          </ac:spMkLst>
        </pc:spChg>
        <pc:spChg chg="mod">
          <ac:chgData name="Michaela Mönter" userId="7c2a0341-63eb-454a-be55-cee78763ec1b" providerId="ADAL" clId="{4334BA3E-4DBD-429D-A3FC-5293F15251D3}" dt="2025-05-20T06:47:18.393" v="557" actId="1076"/>
          <ac:spMkLst>
            <pc:docMk/>
            <pc:sldMk cId="450379546" sldId="338"/>
            <ac:spMk id="173" creationId="{9D63347A-7D78-A1AC-0E2B-3D685873FABA}"/>
          </ac:spMkLst>
        </pc:spChg>
      </pc:sldChg>
      <pc:sldChg chg="modSp mod">
        <pc:chgData name="Michaela Mönter" userId="7c2a0341-63eb-454a-be55-cee78763ec1b" providerId="ADAL" clId="{4334BA3E-4DBD-429D-A3FC-5293F15251D3}" dt="2025-05-20T06:50:07.455" v="614" actId="20577"/>
        <pc:sldMkLst>
          <pc:docMk/>
          <pc:sldMk cId="3430002589" sldId="341"/>
        </pc:sldMkLst>
        <pc:spChg chg="mod">
          <ac:chgData name="Michaela Mönter" userId="7c2a0341-63eb-454a-be55-cee78763ec1b" providerId="ADAL" clId="{4334BA3E-4DBD-429D-A3FC-5293F15251D3}" dt="2025-05-20T06:50:07.455" v="614" actId="20577"/>
          <ac:spMkLst>
            <pc:docMk/>
            <pc:sldMk cId="3430002589" sldId="341"/>
            <ac:spMk id="2" creationId="{C4AD1078-A859-D2ED-E360-1CC58BDE71F3}"/>
          </ac:spMkLst>
        </pc:spChg>
        <pc:spChg chg="mod">
          <ac:chgData name="Michaela Mönter" userId="7c2a0341-63eb-454a-be55-cee78763ec1b" providerId="ADAL" clId="{4334BA3E-4DBD-429D-A3FC-5293F15251D3}" dt="2025-05-20T06:48:27.619" v="578" actId="790"/>
          <ac:spMkLst>
            <pc:docMk/>
            <pc:sldMk cId="3430002589" sldId="341"/>
            <ac:spMk id="3" creationId="{0B7FB9F5-5A3A-6943-391B-FEDFC93E44AE}"/>
          </ac:spMkLst>
        </pc:spChg>
        <pc:spChg chg="mod">
          <ac:chgData name="Michaela Mönter" userId="7c2a0341-63eb-454a-be55-cee78763ec1b" providerId="ADAL" clId="{4334BA3E-4DBD-429D-A3FC-5293F15251D3}" dt="2025-05-20T06:48:27.619" v="578" actId="790"/>
          <ac:spMkLst>
            <pc:docMk/>
            <pc:sldMk cId="3430002589" sldId="341"/>
            <ac:spMk id="5" creationId="{D701E290-B703-4472-8010-EF05FA8C16F7}"/>
          </ac:spMkLst>
        </pc:spChg>
        <pc:spChg chg="mod">
          <ac:chgData name="Michaela Mönter" userId="7c2a0341-63eb-454a-be55-cee78763ec1b" providerId="ADAL" clId="{4334BA3E-4DBD-429D-A3FC-5293F15251D3}" dt="2025-05-20T06:48:27.619" v="578" actId="790"/>
          <ac:spMkLst>
            <pc:docMk/>
            <pc:sldMk cId="3430002589" sldId="341"/>
            <ac:spMk id="13" creationId="{D4B56079-6CF9-4DB4-9B3C-F3068BD5C496}"/>
          </ac:spMkLst>
        </pc:spChg>
      </pc:sldChg>
      <pc:sldChg chg="modSp mod">
        <pc:chgData name="Michaela Mönter" userId="7c2a0341-63eb-454a-be55-cee78763ec1b" providerId="ADAL" clId="{4334BA3E-4DBD-429D-A3FC-5293F15251D3}" dt="2025-05-20T06:58:59.411" v="720" actId="790"/>
        <pc:sldMkLst>
          <pc:docMk/>
          <pc:sldMk cId="777609690" sldId="345"/>
        </pc:sldMkLst>
        <pc:spChg chg="mod">
          <ac:chgData name="Michaela Mönter" userId="7c2a0341-63eb-454a-be55-cee78763ec1b" providerId="ADAL" clId="{4334BA3E-4DBD-429D-A3FC-5293F15251D3}" dt="2025-05-20T06:58:59.411" v="720" actId="790"/>
          <ac:spMkLst>
            <pc:docMk/>
            <pc:sldMk cId="777609690" sldId="345"/>
            <ac:spMk id="2" creationId="{14A85618-AD12-E512-ADD3-87489E05CDEF}"/>
          </ac:spMkLst>
        </pc:spChg>
        <pc:spChg chg="mod">
          <ac:chgData name="Michaela Mönter" userId="7c2a0341-63eb-454a-be55-cee78763ec1b" providerId="ADAL" clId="{4334BA3E-4DBD-429D-A3FC-5293F15251D3}" dt="2025-05-20T06:58:59.411" v="720" actId="790"/>
          <ac:spMkLst>
            <pc:docMk/>
            <pc:sldMk cId="777609690" sldId="345"/>
            <ac:spMk id="3" creationId="{75283520-7AFD-B387-08E5-C452856F8E17}"/>
          </ac:spMkLst>
        </pc:spChg>
        <pc:spChg chg="mod">
          <ac:chgData name="Michaela Mönter" userId="7c2a0341-63eb-454a-be55-cee78763ec1b" providerId="ADAL" clId="{4334BA3E-4DBD-429D-A3FC-5293F15251D3}" dt="2025-05-20T06:58:59.411" v="720" actId="790"/>
          <ac:spMkLst>
            <pc:docMk/>
            <pc:sldMk cId="777609690" sldId="345"/>
            <ac:spMk id="4" creationId="{451157AC-B2EA-42F6-AF1D-BEB90C9D7B62}"/>
          </ac:spMkLst>
        </pc:spChg>
        <pc:spChg chg="mod">
          <ac:chgData name="Michaela Mönter" userId="7c2a0341-63eb-454a-be55-cee78763ec1b" providerId="ADAL" clId="{4334BA3E-4DBD-429D-A3FC-5293F15251D3}" dt="2025-05-20T06:58:59.411" v="720" actId="790"/>
          <ac:spMkLst>
            <pc:docMk/>
            <pc:sldMk cId="777609690" sldId="345"/>
            <ac:spMk id="5" creationId="{17EB4E88-B7B1-84F1-EC18-C44050318098}"/>
          </ac:spMkLst>
        </pc:spChg>
      </pc:sldChg>
      <pc:sldChg chg="modSp mod">
        <pc:chgData name="Michaela Mönter" userId="7c2a0341-63eb-454a-be55-cee78763ec1b" providerId="ADAL" clId="{4334BA3E-4DBD-429D-A3FC-5293F15251D3}" dt="2025-05-20T10:06:12.971" v="979" actId="20577"/>
        <pc:sldMkLst>
          <pc:docMk/>
          <pc:sldMk cId="2276762705" sldId="347"/>
        </pc:sldMkLst>
        <pc:spChg chg="mod">
          <ac:chgData name="Michaela Mönter" userId="7c2a0341-63eb-454a-be55-cee78763ec1b" providerId="ADAL" clId="{4334BA3E-4DBD-429D-A3FC-5293F15251D3}" dt="2025-05-20T06:52:49.849" v="673" actId="790"/>
          <ac:spMkLst>
            <pc:docMk/>
            <pc:sldMk cId="2276762705" sldId="347"/>
            <ac:spMk id="2" creationId="{C4AD1078-A859-D2ED-E360-1CC58BDE71F3}"/>
          </ac:spMkLst>
        </pc:spChg>
        <pc:spChg chg="mod">
          <ac:chgData name="Michaela Mönter" userId="7c2a0341-63eb-454a-be55-cee78763ec1b" providerId="ADAL" clId="{4334BA3E-4DBD-429D-A3FC-5293F15251D3}" dt="2025-05-20T06:52:49.849" v="673" actId="790"/>
          <ac:spMkLst>
            <pc:docMk/>
            <pc:sldMk cId="2276762705" sldId="347"/>
            <ac:spMk id="3" creationId="{94D553DF-35C6-BC39-21E1-1684B574AD6D}"/>
          </ac:spMkLst>
        </pc:spChg>
        <pc:spChg chg="mod">
          <ac:chgData name="Michaela Mönter" userId="7c2a0341-63eb-454a-be55-cee78763ec1b" providerId="ADAL" clId="{4334BA3E-4DBD-429D-A3FC-5293F15251D3}" dt="2025-05-20T10:06:12.971" v="979" actId="20577"/>
          <ac:spMkLst>
            <pc:docMk/>
            <pc:sldMk cId="2276762705" sldId="347"/>
            <ac:spMk id="4" creationId="{6FCEA988-8294-4939-A126-EBA09D0A5439}"/>
          </ac:spMkLst>
        </pc:spChg>
      </pc:sldChg>
      <pc:sldChg chg="modSp mod">
        <pc:chgData name="Michaela Mönter" userId="7c2a0341-63eb-454a-be55-cee78763ec1b" providerId="ADAL" clId="{4334BA3E-4DBD-429D-A3FC-5293F15251D3}" dt="2025-05-20T06:38:00.591" v="382" actId="20577"/>
        <pc:sldMkLst>
          <pc:docMk/>
          <pc:sldMk cId="1566732230" sldId="350"/>
        </pc:sldMkLst>
        <pc:spChg chg="mod">
          <ac:chgData name="Michaela Mönter" userId="7c2a0341-63eb-454a-be55-cee78763ec1b" providerId="ADAL" clId="{4334BA3E-4DBD-429D-A3FC-5293F15251D3}" dt="2025-05-20T06:37:36.723" v="373" actId="790"/>
          <ac:spMkLst>
            <pc:docMk/>
            <pc:sldMk cId="1566732230" sldId="350"/>
            <ac:spMk id="169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20T06:37:36.723" v="373" actId="790"/>
          <ac:spMkLst>
            <pc:docMk/>
            <pc:sldMk cId="1566732230" sldId="350"/>
            <ac:spMk id="170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20T06:38:00.591" v="382" actId="20577"/>
          <ac:spMkLst>
            <pc:docMk/>
            <pc:sldMk cId="1566732230" sldId="350"/>
            <ac:spMk id="171" creationId="{00000000-0000-0000-0000-000000000000}"/>
          </ac:spMkLst>
        </pc:spChg>
        <pc:spChg chg="mod">
          <ac:chgData name="Michaela Mönter" userId="7c2a0341-63eb-454a-be55-cee78763ec1b" providerId="ADAL" clId="{4334BA3E-4DBD-429D-A3FC-5293F15251D3}" dt="2025-05-20T06:37:36.723" v="373" actId="790"/>
          <ac:spMkLst>
            <pc:docMk/>
            <pc:sldMk cId="1566732230" sldId="350"/>
            <ac:spMk id="173" creationId="{00000000-0000-0000-0000-000000000000}"/>
          </ac:spMkLst>
        </pc:spChg>
        <pc:picChg chg="mod">
          <ac:chgData name="Michaela Mönter" userId="7c2a0341-63eb-454a-be55-cee78763ec1b" providerId="ADAL" clId="{4334BA3E-4DBD-429D-A3FC-5293F15251D3}" dt="2025-05-20T06:37:23.919" v="370" actId="1076"/>
          <ac:picMkLst>
            <pc:docMk/>
            <pc:sldMk cId="1566732230" sldId="350"/>
            <ac:picMk id="172" creationId="{00000000-0000-0000-0000-000000000000}"/>
          </ac:picMkLst>
        </pc:picChg>
      </pc:sldChg>
      <pc:sldChg chg="modSp mod">
        <pc:chgData name="Michaela Mönter" userId="7c2a0341-63eb-454a-be55-cee78763ec1b" providerId="ADAL" clId="{4334BA3E-4DBD-429D-A3FC-5293F15251D3}" dt="2025-05-20T10:05:39.148" v="974" actId="20577"/>
        <pc:sldMkLst>
          <pc:docMk/>
          <pc:sldMk cId="954035759" sldId="351"/>
        </pc:sldMkLst>
        <pc:spChg chg="mod">
          <ac:chgData name="Michaela Mönter" userId="7c2a0341-63eb-454a-be55-cee78763ec1b" providerId="ADAL" clId="{4334BA3E-4DBD-429D-A3FC-5293F15251D3}" dt="2025-05-20T06:22:21.668" v="218" actId="20577"/>
          <ac:spMkLst>
            <pc:docMk/>
            <pc:sldMk cId="954035759" sldId="351"/>
            <ac:spMk id="2" creationId="{7302DD99-3DB5-DFDF-45B6-955AC3BC406A}"/>
          </ac:spMkLst>
        </pc:spChg>
        <pc:spChg chg="mod">
          <ac:chgData name="Michaela Mönter" userId="7c2a0341-63eb-454a-be55-cee78763ec1b" providerId="ADAL" clId="{4334BA3E-4DBD-429D-A3FC-5293F15251D3}" dt="2025-05-20T10:05:39.148" v="974" actId="20577"/>
          <ac:spMkLst>
            <pc:docMk/>
            <pc:sldMk cId="954035759" sldId="351"/>
            <ac:spMk id="3" creationId="{E87FBBCD-8BC5-150C-D9D1-94CAD970AD87}"/>
          </ac:spMkLst>
        </pc:spChg>
        <pc:spChg chg="mod">
          <ac:chgData name="Michaela Mönter" userId="7c2a0341-63eb-454a-be55-cee78763ec1b" providerId="ADAL" clId="{4334BA3E-4DBD-429D-A3FC-5293F15251D3}" dt="2025-05-20T06:26:58.668" v="296" actId="14100"/>
          <ac:spMkLst>
            <pc:docMk/>
            <pc:sldMk cId="954035759" sldId="351"/>
            <ac:spMk id="4" creationId="{A01894A3-4AFB-505A-62F2-556727FE4DCC}"/>
          </ac:spMkLst>
        </pc:spChg>
      </pc:sldChg>
      <pc:sldChg chg="modSp mod">
        <pc:chgData name="Michaela Mönter" userId="7c2a0341-63eb-454a-be55-cee78763ec1b" providerId="ADAL" clId="{4334BA3E-4DBD-429D-A3FC-5293F15251D3}" dt="2025-05-20T06:24:30.799" v="252" actId="20577"/>
        <pc:sldMkLst>
          <pc:docMk/>
          <pc:sldMk cId="3579515271" sldId="352"/>
        </pc:sldMkLst>
        <pc:spChg chg="mod">
          <ac:chgData name="Michaela Mönter" userId="7c2a0341-63eb-454a-be55-cee78763ec1b" providerId="ADAL" clId="{4334BA3E-4DBD-429D-A3FC-5293F15251D3}" dt="2025-05-20T06:24:30.799" v="252" actId="20577"/>
          <ac:spMkLst>
            <pc:docMk/>
            <pc:sldMk cId="3579515271" sldId="352"/>
            <ac:spMk id="171" creationId="{00000000-0000-0000-0000-000000000000}"/>
          </ac:spMkLst>
        </pc:spChg>
        <pc:picChg chg="mod">
          <ac:chgData name="Michaela Mönter" userId="7c2a0341-63eb-454a-be55-cee78763ec1b" providerId="ADAL" clId="{4334BA3E-4DBD-429D-A3FC-5293F15251D3}" dt="2025-05-20T06:24:02.033" v="238" actId="1076"/>
          <ac:picMkLst>
            <pc:docMk/>
            <pc:sldMk cId="3579515271" sldId="352"/>
            <ac:picMk id="172" creationId="{00000000-0000-0000-0000-000000000000}"/>
          </ac:picMkLst>
        </pc:picChg>
      </pc:sldChg>
      <pc:sldChg chg="modSp mod">
        <pc:chgData name="Michaela Mönter" userId="7c2a0341-63eb-454a-be55-cee78763ec1b" providerId="ADAL" clId="{4334BA3E-4DBD-429D-A3FC-5293F15251D3}" dt="2025-05-20T06:27:50.384" v="303" actId="790"/>
        <pc:sldMkLst>
          <pc:docMk/>
          <pc:sldMk cId="2507655645" sldId="353"/>
        </pc:sldMkLst>
        <pc:spChg chg="mod">
          <ac:chgData name="Michaela Mönter" userId="7c2a0341-63eb-454a-be55-cee78763ec1b" providerId="ADAL" clId="{4334BA3E-4DBD-429D-A3FC-5293F15251D3}" dt="2025-05-20T06:27:50.384" v="303" actId="790"/>
          <ac:spMkLst>
            <pc:docMk/>
            <pc:sldMk cId="2507655645" sldId="353"/>
            <ac:spMk id="2" creationId="{7302DD99-3DB5-DFDF-45B6-955AC3BC406A}"/>
          </ac:spMkLst>
        </pc:spChg>
        <pc:spChg chg="mod">
          <ac:chgData name="Michaela Mönter" userId="7c2a0341-63eb-454a-be55-cee78763ec1b" providerId="ADAL" clId="{4334BA3E-4DBD-429D-A3FC-5293F15251D3}" dt="2025-05-20T06:27:50.384" v="303" actId="790"/>
          <ac:spMkLst>
            <pc:docMk/>
            <pc:sldMk cId="2507655645" sldId="353"/>
            <ac:spMk id="3" creationId="{E87FBBCD-8BC5-150C-D9D1-94CAD970AD87}"/>
          </ac:spMkLst>
        </pc:spChg>
        <pc:spChg chg="mod">
          <ac:chgData name="Michaela Mönter" userId="7c2a0341-63eb-454a-be55-cee78763ec1b" providerId="ADAL" clId="{4334BA3E-4DBD-429D-A3FC-5293F15251D3}" dt="2025-05-20T06:27:50.384" v="303" actId="790"/>
          <ac:spMkLst>
            <pc:docMk/>
            <pc:sldMk cId="2507655645" sldId="353"/>
            <ac:spMk id="4" creationId="{A337F6B9-9F26-110A-FE5D-07A054992A4E}"/>
          </ac:spMkLst>
        </pc:spChg>
        <pc:spChg chg="mod">
          <ac:chgData name="Michaela Mönter" userId="7c2a0341-63eb-454a-be55-cee78763ec1b" providerId="ADAL" clId="{4334BA3E-4DBD-429D-A3FC-5293F15251D3}" dt="2025-05-20T06:27:50.384" v="303" actId="790"/>
          <ac:spMkLst>
            <pc:docMk/>
            <pc:sldMk cId="2507655645" sldId="353"/>
            <ac:spMk id="5" creationId="{AC0EF0AF-AEEB-4049-9A86-603AF5A58A6E}"/>
          </ac:spMkLst>
        </pc:spChg>
        <pc:picChg chg="mod">
          <ac:chgData name="Michaela Mönter" userId="7c2a0341-63eb-454a-be55-cee78763ec1b" providerId="ADAL" clId="{4334BA3E-4DBD-429D-A3FC-5293F15251D3}" dt="2025-05-20T06:24:57.027" v="260" actId="27636"/>
          <ac:picMkLst>
            <pc:docMk/>
            <pc:sldMk cId="2507655645" sldId="353"/>
            <ac:picMk id="8194" creationId="{3FA562F0-EB3B-4488-9D3B-3B8B899C23FD}"/>
          </ac:picMkLst>
        </pc:picChg>
      </pc:sldChg>
      <pc:sldChg chg="modSp mod">
        <pc:chgData name="Michaela Mönter" userId="7c2a0341-63eb-454a-be55-cee78763ec1b" providerId="ADAL" clId="{4334BA3E-4DBD-429D-A3FC-5293F15251D3}" dt="2025-05-20T06:30:11.662" v="332" actId="20577"/>
        <pc:sldMkLst>
          <pc:docMk/>
          <pc:sldMk cId="4123664387" sldId="354"/>
        </pc:sldMkLst>
        <pc:spChg chg="mod">
          <ac:chgData name="Michaela Mönter" userId="7c2a0341-63eb-454a-be55-cee78763ec1b" providerId="ADAL" clId="{4334BA3E-4DBD-429D-A3FC-5293F15251D3}" dt="2025-05-20T06:29:49.340" v="328" actId="790"/>
          <ac:spMkLst>
            <pc:docMk/>
            <pc:sldMk cId="4123664387" sldId="354"/>
            <ac:spMk id="2" creationId="{7302DD99-3DB5-DFDF-45B6-955AC3BC406A}"/>
          </ac:spMkLst>
        </pc:spChg>
        <pc:spChg chg="mod">
          <ac:chgData name="Michaela Mönter" userId="7c2a0341-63eb-454a-be55-cee78763ec1b" providerId="ADAL" clId="{4334BA3E-4DBD-429D-A3FC-5293F15251D3}" dt="2025-05-20T06:30:11.662" v="332" actId="20577"/>
          <ac:spMkLst>
            <pc:docMk/>
            <pc:sldMk cId="4123664387" sldId="354"/>
            <ac:spMk id="3" creationId="{E87FBBCD-8BC5-150C-D9D1-94CAD970AD87}"/>
          </ac:spMkLst>
        </pc:spChg>
        <pc:spChg chg="mod">
          <ac:chgData name="Michaela Mönter" userId="7c2a0341-63eb-454a-be55-cee78763ec1b" providerId="ADAL" clId="{4334BA3E-4DBD-429D-A3FC-5293F15251D3}" dt="2025-05-20T06:29:49.340" v="328" actId="790"/>
          <ac:spMkLst>
            <pc:docMk/>
            <pc:sldMk cId="4123664387" sldId="354"/>
            <ac:spMk id="5" creationId="{C636B3B6-3EF5-4A55-A345-8DE159130EF2}"/>
          </ac:spMkLst>
        </pc:spChg>
        <pc:spChg chg="mod">
          <ac:chgData name="Michaela Mönter" userId="7c2a0341-63eb-454a-be55-cee78763ec1b" providerId="ADAL" clId="{4334BA3E-4DBD-429D-A3FC-5293F15251D3}" dt="2025-05-20T06:29:49.340" v="328" actId="790"/>
          <ac:spMkLst>
            <pc:docMk/>
            <pc:sldMk cId="4123664387" sldId="354"/>
            <ac:spMk id="6" creationId="{768BC4B5-B2DB-B096-F539-96994905DFDB}"/>
          </ac:spMkLst>
        </pc:spChg>
      </pc:sldChg>
      <pc:sldChg chg="modSp mod">
        <pc:chgData name="Michaela Mönter" userId="7c2a0341-63eb-454a-be55-cee78763ec1b" providerId="ADAL" clId="{4334BA3E-4DBD-429D-A3FC-5293F15251D3}" dt="2025-05-20T10:06:35.003" v="981" actId="20577"/>
        <pc:sldMkLst>
          <pc:docMk/>
          <pc:sldMk cId="2894964248" sldId="356"/>
        </pc:sldMkLst>
        <pc:spChg chg="mod">
          <ac:chgData name="Michaela Mönter" userId="7c2a0341-63eb-454a-be55-cee78763ec1b" providerId="ADAL" clId="{4334BA3E-4DBD-429D-A3FC-5293F15251D3}" dt="2025-05-20T07:13:29.873" v="930" actId="790"/>
          <ac:spMkLst>
            <pc:docMk/>
            <pc:sldMk cId="2894964248" sldId="356"/>
            <ac:spMk id="2" creationId="{BBF6FE76-BD68-3856-51A5-FE7B17CC08A9}"/>
          </ac:spMkLst>
        </pc:spChg>
        <pc:spChg chg="mod">
          <ac:chgData name="Michaela Mönter" userId="7c2a0341-63eb-454a-be55-cee78763ec1b" providerId="ADAL" clId="{4334BA3E-4DBD-429D-A3FC-5293F15251D3}" dt="2025-05-20T07:13:29.873" v="930" actId="790"/>
          <ac:spMkLst>
            <pc:docMk/>
            <pc:sldMk cId="2894964248" sldId="356"/>
            <ac:spMk id="3" creationId="{286A42FC-2521-370D-3B39-C3E6676058DE}"/>
          </ac:spMkLst>
        </pc:spChg>
        <pc:spChg chg="mod">
          <ac:chgData name="Michaela Mönter" userId="7c2a0341-63eb-454a-be55-cee78763ec1b" providerId="ADAL" clId="{4334BA3E-4DBD-429D-A3FC-5293F15251D3}" dt="2025-05-20T07:13:29.873" v="930" actId="790"/>
          <ac:spMkLst>
            <pc:docMk/>
            <pc:sldMk cId="2894964248" sldId="356"/>
            <ac:spMk id="6" creationId="{63464776-AC89-40D0-B5CA-94B7B7F729ED}"/>
          </ac:spMkLst>
        </pc:spChg>
        <pc:spChg chg="mod">
          <ac:chgData name="Michaela Mönter" userId="7c2a0341-63eb-454a-be55-cee78763ec1b" providerId="ADAL" clId="{4334BA3E-4DBD-429D-A3FC-5293F15251D3}" dt="2025-05-20T07:13:29.873" v="930" actId="790"/>
          <ac:spMkLst>
            <pc:docMk/>
            <pc:sldMk cId="2894964248" sldId="356"/>
            <ac:spMk id="7" creationId="{E774FF30-6F6B-4514-8F5A-B9EAC61D572A}"/>
          </ac:spMkLst>
        </pc:spChg>
        <pc:spChg chg="mod">
          <ac:chgData name="Michaela Mönter" userId="7c2a0341-63eb-454a-be55-cee78763ec1b" providerId="ADAL" clId="{4334BA3E-4DBD-429D-A3FC-5293F15251D3}" dt="2025-05-20T10:06:35.003" v="981" actId="20577"/>
          <ac:spMkLst>
            <pc:docMk/>
            <pc:sldMk cId="2894964248" sldId="356"/>
            <ac:spMk id="8" creationId="{2D9DDB14-7951-43D5-9B18-67C78EB89AAC}"/>
          </ac:spMkLst>
        </pc:spChg>
        <pc:spChg chg="mod">
          <ac:chgData name="Michaela Mönter" userId="7c2a0341-63eb-454a-be55-cee78763ec1b" providerId="ADAL" clId="{4334BA3E-4DBD-429D-A3FC-5293F15251D3}" dt="2025-05-20T07:13:29.873" v="930" actId="790"/>
          <ac:spMkLst>
            <pc:docMk/>
            <pc:sldMk cId="2894964248" sldId="356"/>
            <ac:spMk id="11" creationId="{21A8A6B1-FA0F-4C03-B4CA-58AAEB734B90}"/>
          </ac:spMkLst>
        </pc:spChg>
      </pc:sldChg>
      <pc:sldChg chg="modSp mod">
        <pc:chgData name="Michaela Mönter" userId="7c2a0341-63eb-454a-be55-cee78763ec1b" providerId="ADAL" clId="{4334BA3E-4DBD-429D-A3FC-5293F15251D3}" dt="2025-05-20T10:06:55.562" v="982" actId="6549"/>
        <pc:sldMkLst>
          <pc:docMk/>
          <pc:sldMk cId="1321967188" sldId="357"/>
        </pc:sldMkLst>
        <pc:spChg chg="mod">
          <ac:chgData name="Michaela Mönter" userId="7c2a0341-63eb-454a-be55-cee78763ec1b" providerId="ADAL" clId="{4334BA3E-4DBD-429D-A3FC-5293F15251D3}" dt="2025-05-20T07:15:46.253" v="953" actId="790"/>
          <ac:spMkLst>
            <pc:docMk/>
            <pc:sldMk cId="1321967188" sldId="357"/>
            <ac:spMk id="2" creationId="{52C0E88B-0C1A-465B-70DE-883554EA71DD}"/>
          </ac:spMkLst>
        </pc:spChg>
        <pc:spChg chg="mod">
          <ac:chgData name="Michaela Mönter" userId="7c2a0341-63eb-454a-be55-cee78763ec1b" providerId="ADAL" clId="{4334BA3E-4DBD-429D-A3FC-5293F15251D3}" dt="2025-05-20T07:15:46.253" v="953" actId="790"/>
          <ac:spMkLst>
            <pc:docMk/>
            <pc:sldMk cId="1321967188" sldId="357"/>
            <ac:spMk id="3" creationId="{3815849C-621D-E1A3-449A-4188A9AA7AC6}"/>
          </ac:spMkLst>
        </pc:spChg>
        <pc:spChg chg="mod">
          <ac:chgData name="Michaela Mönter" userId="7c2a0341-63eb-454a-be55-cee78763ec1b" providerId="ADAL" clId="{4334BA3E-4DBD-429D-A3FC-5293F15251D3}" dt="2025-05-20T07:15:46.253" v="953" actId="790"/>
          <ac:spMkLst>
            <pc:docMk/>
            <pc:sldMk cId="1321967188" sldId="357"/>
            <ac:spMk id="6" creationId="{63464776-AC89-40D0-B5CA-94B7B7F729ED}"/>
          </ac:spMkLst>
        </pc:spChg>
        <pc:spChg chg="mod">
          <ac:chgData name="Michaela Mönter" userId="7c2a0341-63eb-454a-be55-cee78763ec1b" providerId="ADAL" clId="{4334BA3E-4DBD-429D-A3FC-5293F15251D3}" dt="2025-05-20T07:15:46.253" v="953" actId="790"/>
          <ac:spMkLst>
            <pc:docMk/>
            <pc:sldMk cId="1321967188" sldId="357"/>
            <ac:spMk id="7" creationId="{E774FF30-6F6B-4514-8F5A-B9EAC61D572A}"/>
          </ac:spMkLst>
        </pc:spChg>
        <pc:spChg chg="mod">
          <ac:chgData name="Michaela Mönter" userId="7c2a0341-63eb-454a-be55-cee78763ec1b" providerId="ADAL" clId="{4334BA3E-4DBD-429D-A3FC-5293F15251D3}" dt="2025-05-20T10:06:55.562" v="982" actId="6549"/>
          <ac:spMkLst>
            <pc:docMk/>
            <pc:sldMk cId="1321967188" sldId="357"/>
            <ac:spMk id="10" creationId="{0D089794-069D-4BF7-9EA3-0B92D35097E3}"/>
          </ac:spMkLst>
        </pc:spChg>
        <pc:spChg chg="mod">
          <ac:chgData name="Michaela Mönter" userId="7c2a0341-63eb-454a-be55-cee78763ec1b" providerId="ADAL" clId="{4334BA3E-4DBD-429D-A3FC-5293F15251D3}" dt="2025-05-20T07:15:46.253" v="953" actId="790"/>
          <ac:spMkLst>
            <pc:docMk/>
            <pc:sldMk cId="1321967188" sldId="357"/>
            <ac:spMk id="11" creationId="{21A8A6B1-FA0F-4C03-B4CA-58AAEB734B90}"/>
          </ac:spMkLst>
        </pc:spChg>
      </pc:sldChg>
      <pc:sldChg chg="modSp mod">
        <pc:chgData name="Michaela Mönter" userId="7c2a0341-63eb-454a-be55-cee78763ec1b" providerId="ADAL" clId="{4334BA3E-4DBD-429D-A3FC-5293F15251D3}" dt="2025-05-20T07:16:37.693" v="972" actId="790"/>
        <pc:sldMkLst>
          <pc:docMk/>
          <pc:sldMk cId="3982247075" sldId="358"/>
        </pc:sldMkLst>
        <pc:spChg chg="mod">
          <ac:chgData name="Michaela Mönter" userId="7c2a0341-63eb-454a-be55-cee78763ec1b" providerId="ADAL" clId="{4334BA3E-4DBD-429D-A3FC-5293F15251D3}" dt="2025-05-20T07:16:37.693" v="972" actId="790"/>
          <ac:spMkLst>
            <pc:docMk/>
            <pc:sldMk cId="3982247075" sldId="358"/>
            <ac:spMk id="6" creationId="{63464776-AC89-40D0-B5CA-94B7B7F729ED}"/>
          </ac:spMkLst>
        </pc:spChg>
        <pc:spChg chg="mod">
          <ac:chgData name="Michaela Mönter" userId="7c2a0341-63eb-454a-be55-cee78763ec1b" providerId="ADAL" clId="{4334BA3E-4DBD-429D-A3FC-5293F15251D3}" dt="2025-05-20T07:16:37.693" v="972" actId="790"/>
          <ac:spMkLst>
            <pc:docMk/>
            <pc:sldMk cId="3982247075" sldId="358"/>
            <ac:spMk id="7" creationId="{E774FF30-6F6B-4514-8F5A-B9EAC61D572A}"/>
          </ac:spMkLst>
        </pc:spChg>
        <pc:spChg chg="mod">
          <ac:chgData name="Michaela Mönter" userId="7c2a0341-63eb-454a-be55-cee78763ec1b" providerId="ADAL" clId="{4334BA3E-4DBD-429D-A3FC-5293F15251D3}" dt="2025-05-20T07:16:37.693" v="972" actId="790"/>
          <ac:spMkLst>
            <pc:docMk/>
            <pc:sldMk cId="3982247075" sldId="358"/>
            <ac:spMk id="8" creationId="{2D9DDB14-7951-43D5-9B18-67C78EB89AAC}"/>
          </ac:spMkLst>
        </pc:spChg>
        <pc:spChg chg="mod">
          <ac:chgData name="Michaela Mönter" userId="7c2a0341-63eb-454a-be55-cee78763ec1b" providerId="ADAL" clId="{4334BA3E-4DBD-429D-A3FC-5293F15251D3}" dt="2025-05-20T07:16:37.693" v="972" actId="790"/>
          <ac:spMkLst>
            <pc:docMk/>
            <pc:sldMk cId="3982247075" sldId="358"/>
            <ac:spMk id="9" creationId="{683A2116-4F39-4345-8487-A9850A251C4C}"/>
          </ac:spMkLst>
        </pc:spChg>
        <pc:spChg chg="mod">
          <ac:chgData name="Michaela Mönter" userId="7c2a0341-63eb-454a-be55-cee78763ec1b" providerId="ADAL" clId="{4334BA3E-4DBD-429D-A3FC-5293F15251D3}" dt="2025-05-20T07:16:37.693" v="972" actId="790"/>
          <ac:spMkLst>
            <pc:docMk/>
            <pc:sldMk cId="3982247075" sldId="358"/>
            <ac:spMk id="10" creationId="{0D089794-069D-4BF7-9EA3-0B92D35097E3}"/>
          </ac:spMkLst>
        </pc:spChg>
        <pc:spChg chg="mod">
          <ac:chgData name="Michaela Mönter" userId="7c2a0341-63eb-454a-be55-cee78763ec1b" providerId="ADAL" clId="{4334BA3E-4DBD-429D-A3FC-5293F15251D3}" dt="2025-05-20T07:16:37.693" v="972" actId="790"/>
          <ac:spMkLst>
            <pc:docMk/>
            <pc:sldMk cId="3982247075" sldId="358"/>
            <ac:spMk id="11" creationId="{21A8A6B1-FA0F-4C03-B4CA-58AAEB734B90}"/>
          </ac:spMkLst>
        </pc:spChg>
      </pc:sldChg>
      <pc:sldChg chg="modSp mod">
        <pc:chgData name="Michaela Mönter" userId="7c2a0341-63eb-454a-be55-cee78763ec1b" providerId="ADAL" clId="{4334BA3E-4DBD-429D-A3FC-5293F15251D3}" dt="2025-05-20T06:36:26.399" v="361" actId="20577"/>
        <pc:sldMkLst>
          <pc:docMk/>
          <pc:sldMk cId="1280824549" sldId="360"/>
        </pc:sldMkLst>
        <pc:spChg chg="mod">
          <ac:chgData name="Michaela Mönter" userId="7c2a0341-63eb-454a-be55-cee78763ec1b" providerId="ADAL" clId="{4334BA3E-4DBD-429D-A3FC-5293F15251D3}" dt="2025-05-20T06:35:19.494" v="340" actId="790"/>
          <ac:spMkLst>
            <pc:docMk/>
            <pc:sldMk cId="1280824549" sldId="360"/>
            <ac:spMk id="2" creationId="{4D124AFE-AA4B-0139-8882-C47786B4CCB1}"/>
          </ac:spMkLst>
        </pc:spChg>
        <pc:spChg chg="mod">
          <ac:chgData name="Michaela Mönter" userId="7c2a0341-63eb-454a-be55-cee78763ec1b" providerId="ADAL" clId="{4334BA3E-4DBD-429D-A3FC-5293F15251D3}" dt="2025-05-20T06:36:26.399" v="361" actId="20577"/>
          <ac:spMkLst>
            <pc:docMk/>
            <pc:sldMk cId="1280824549" sldId="360"/>
            <ac:spMk id="3" creationId="{FE75B892-7347-72BB-B4E7-7B952B776068}"/>
          </ac:spMkLst>
        </pc:spChg>
        <pc:spChg chg="mod">
          <ac:chgData name="Michaela Mönter" userId="7c2a0341-63eb-454a-be55-cee78763ec1b" providerId="ADAL" clId="{4334BA3E-4DBD-429D-A3FC-5293F15251D3}" dt="2025-05-20T06:27:30.197" v="301" actId="14100"/>
          <ac:spMkLst>
            <pc:docMk/>
            <pc:sldMk cId="1280824549" sldId="360"/>
            <ac:spMk id="6" creationId="{52DB992B-F33A-26E8-1700-160B8D96413E}"/>
          </ac:spMkLst>
        </pc:spChg>
        <pc:picChg chg="mod">
          <ac:chgData name="Michaela Mönter" userId="7c2a0341-63eb-454a-be55-cee78763ec1b" providerId="ADAL" clId="{4334BA3E-4DBD-429D-A3FC-5293F15251D3}" dt="2025-05-20T06:35:52.272" v="358" actId="1038"/>
          <ac:picMkLst>
            <pc:docMk/>
            <pc:sldMk cId="1280824549" sldId="360"/>
            <ac:picMk id="4" creationId="{49B442FC-74AD-0CC9-4232-E284969650D6}"/>
          </ac:picMkLst>
        </pc:picChg>
      </pc:sldChg>
      <pc:sldChg chg="modSp mod">
        <pc:chgData name="Michaela Mönter" userId="7c2a0341-63eb-454a-be55-cee78763ec1b" providerId="ADAL" clId="{4334BA3E-4DBD-429D-A3FC-5293F15251D3}" dt="2025-05-20T06:43:58.532" v="496" actId="790"/>
        <pc:sldMkLst>
          <pc:docMk/>
          <pc:sldMk cId="2332051272" sldId="361"/>
        </pc:sldMkLst>
        <pc:spChg chg="mod">
          <ac:chgData name="Michaela Mönter" userId="7c2a0341-63eb-454a-be55-cee78763ec1b" providerId="ADAL" clId="{4334BA3E-4DBD-429D-A3FC-5293F15251D3}" dt="2025-05-20T06:43:58.532" v="496" actId="790"/>
          <ac:spMkLst>
            <pc:docMk/>
            <pc:sldMk cId="2332051272" sldId="361"/>
            <ac:spMk id="2" creationId="{0A35FCD1-AD6B-C796-5D2E-7F00DACE6EE5}"/>
          </ac:spMkLst>
        </pc:spChg>
        <pc:spChg chg="mod">
          <ac:chgData name="Michaela Mönter" userId="7c2a0341-63eb-454a-be55-cee78763ec1b" providerId="ADAL" clId="{4334BA3E-4DBD-429D-A3FC-5293F15251D3}" dt="2025-05-20T06:43:58.532" v="496" actId="790"/>
          <ac:spMkLst>
            <pc:docMk/>
            <pc:sldMk cId="2332051272" sldId="361"/>
            <ac:spMk id="3" creationId="{C93B18B2-68D9-EA69-25A2-1CE9F3A05949}"/>
          </ac:spMkLst>
        </pc:spChg>
        <pc:spChg chg="mod">
          <ac:chgData name="Michaela Mönter" userId="7c2a0341-63eb-454a-be55-cee78763ec1b" providerId="ADAL" clId="{4334BA3E-4DBD-429D-A3FC-5293F15251D3}" dt="2025-05-20T06:43:58.532" v="496" actId="790"/>
          <ac:spMkLst>
            <pc:docMk/>
            <pc:sldMk cId="2332051272" sldId="361"/>
            <ac:spMk id="4" creationId="{107D7790-E097-51DE-F08D-343751BE4006}"/>
          </ac:spMkLst>
        </pc:spChg>
        <pc:spChg chg="mod">
          <ac:chgData name="Michaela Mönter" userId="7c2a0341-63eb-454a-be55-cee78763ec1b" providerId="ADAL" clId="{4334BA3E-4DBD-429D-A3FC-5293F15251D3}" dt="2025-05-20T06:43:58.532" v="496" actId="790"/>
          <ac:spMkLst>
            <pc:docMk/>
            <pc:sldMk cId="2332051272" sldId="361"/>
            <ac:spMk id="6" creationId="{3C102E3D-6D24-6AC8-292B-323F67B3EE04}"/>
          </ac:spMkLst>
        </pc:spChg>
      </pc:sldChg>
      <pc:sldChg chg="modSp mod">
        <pc:chgData name="Michaela Mönter" userId="7c2a0341-63eb-454a-be55-cee78763ec1b" providerId="ADAL" clId="{4334BA3E-4DBD-429D-A3FC-5293F15251D3}" dt="2025-05-20T06:50:34.352" v="616" actId="1076"/>
        <pc:sldMkLst>
          <pc:docMk/>
          <pc:sldMk cId="233626190" sldId="362"/>
        </pc:sldMkLst>
        <pc:spChg chg="mod">
          <ac:chgData name="Michaela Mönter" userId="7c2a0341-63eb-454a-be55-cee78763ec1b" providerId="ADAL" clId="{4334BA3E-4DBD-429D-A3FC-5293F15251D3}" dt="2025-05-20T06:50:28.007" v="615" actId="790"/>
          <ac:spMkLst>
            <pc:docMk/>
            <pc:sldMk cId="233626190" sldId="362"/>
            <ac:spMk id="2" creationId="{2F772A3A-45D2-0AFD-97B4-DE58203BFED5}"/>
          </ac:spMkLst>
        </pc:spChg>
        <pc:spChg chg="mod">
          <ac:chgData name="Michaela Mönter" userId="7c2a0341-63eb-454a-be55-cee78763ec1b" providerId="ADAL" clId="{4334BA3E-4DBD-429D-A3FC-5293F15251D3}" dt="2025-05-20T06:50:28.007" v="615" actId="790"/>
          <ac:spMkLst>
            <pc:docMk/>
            <pc:sldMk cId="233626190" sldId="362"/>
            <ac:spMk id="3" creationId="{752D411A-E261-F620-32B2-DAE95C88FABF}"/>
          </ac:spMkLst>
        </pc:spChg>
        <pc:spChg chg="mod">
          <ac:chgData name="Michaela Mönter" userId="7c2a0341-63eb-454a-be55-cee78763ec1b" providerId="ADAL" clId="{4334BA3E-4DBD-429D-A3FC-5293F15251D3}" dt="2025-05-20T06:50:28.007" v="615" actId="790"/>
          <ac:spMkLst>
            <pc:docMk/>
            <pc:sldMk cId="233626190" sldId="362"/>
            <ac:spMk id="5" creationId="{A11EB186-4B90-F804-2EAE-1ACEC1DC6E3A}"/>
          </ac:spMkLst>
        </pc:spChg>
        <pc:spChg chg="mod">
          <ac:chgData name="Michaela Mönter" userId="7c2a0341-63eb-454a-be55-cee78763ec1b" providerId="ADAL" clId="{4334BA3E-4DBD-429D-A3FC-5293F15251D3}" dt="2025-05-20T06:50:34.352" v="616" actId="1076"/>
          <ac:spMkLst>
            <pc:docMk/>
            <pc:sldMk cId="233626190" sldId="362"/>
            <ac:spMk id="13" creationId="{AC45E821-499F-D881-588D-93D4E9137B55}"/>
          </ac:spMkLst>
        </pc:spChg>
      </pc:sldChg>
      <pc:sldChg chg="modSp del mod">
        <pc:chgData name="Michaela Mönter" userId="7c2a0341-63eb-454a-be55-cee78763ec1b" providerId="ADAL" clId="{4334BA3E-4DBD-429D-A3FC-5293F15251D3}" dt="2025-05-20T06:49:58.670" v="612" actId="47"/>
        <pc:sldMkLst>
          <pc:docMk/>
          <pc:sldMk cId="2920449665" sldId="363"/>
        </pc:sldMkLst>
        <pc:spChg chg="mod">
          <ac:chgData name="Michaela Mönter" userId="7c2a0341-63eb-454a-be55-cee78763ec1b" providerId="ADAL" clId="{4334BA3E-4DBD-429D-A3FC-5293F15251D3}" dt="2025-05-20T06:49:07.165" v="602" actId="20577"/>
          <ac:spMkLst>
            <pc:docMk/>
            <pc:sldMk cId="2920449665" sldId="363"/>
            <ac:spMk id="2" creationId="{0865EF75-8A9C-2678-6F71-F24737E09E32}"/>
          </ac:spMkLst>
        </pc:spChg>
        <pc:spChg chg="mod">
          <ac:chgData name="Michaela Mönter" userId="7c2a0341-63eb-454a-be55-cee78763ec1b" providerId="ADAL" clId="{4334BA3E-4DBD-429D-A3FC-5293F15251D3}" dt="2025-05-20T06:49:15.936" v="610" actId="20577"/>
          <ac:spMkLst>
            <pc:docMk/>
            <pc:sldMk cId="2920449665" sldId="363"/>
            <ac:spMk id="4" creationId="{C5E0AA71-2614-C713-E7A6-0AC473A304ED}"/>
          </ac:spMkLst>
        </pc:spChg>
      </pc:sldChg>
      <pc:sldChg chg="modSp mod">
        <pc:chgData name="Michaela Mönter" userId="7c2a0341-63eb-454a-be55-cee78763ec1b" providerId="ADAL" clId="{4334BA3E-4DBD-429D-A3FC-5293F15251D3}" dt="2025-05-20T06:56:55.307" v="691" actId="790"/>
        <pc:sldMkLst>
          <pc:docMk/>
          <pc:sldMk cId="3644062055" sldId="364"/>
        </pc:sldMkLst>
        <pc:spChg chg="mod">
          <ac:chgData name="Michaela Mönter" userId="7c2a0341-63eb-454a-be55-cee78763ec1b" providerId="ADAL" clId="{4334BA3E-4DBD-429D-A3FC-5293F15251D3}" dt="2025-05-20T06:56:55.307" v="691" actId="790"/>
          <ac:spMkLst>
            <pc:docMk/>
            <pc:sldMk cId="3644062055" sldId="364"/>
            <ac:spMk id="2" creationId="{81A95476-B174-4D9B-29D9-ADCFDFEFCF74}"/>
          </ac:spMkLst>
        </pc:spChg>
        <pc:spChg chg="mod">
          <ac:chgData name="Michaela Mönter" userId="7c2a0341-63eb-454a-be55-cee78763ec1b" providerId="ADAL" clId="{4334BA3E-4DBD-429D-A3FC-5293F15251D3}" dt="2025-05-20T06:56:55.307" v="691" actId="790"/>
          <ac:spMkLst>
            <pc:docMk/>
            <pc:sldMk cId="3644062055" sldId="364"/>
            <ac:spMk id="3" creationId="{915B1E09-A0E6-C544-8C50-3D04C4FB0710}"/>
          </ac:spMkLst>
        </pc:spChg>
        <pc:spChg chg="mod">
          <ac:chgData name="Michaela Mönter" userId="7c2a0341-63eb-454a-be55-cee78763ec1b" providerId="ADAL" clId="{4334BA3E-4DBD-429D-A3FC-5293F15251D3}" dt="2025-05-20T06:56:55.307" v="691" actId="790"/>
          <ac:spMkLst>
            <pc:docMk/>
            <pc:sldMk cId="3644062055" sldId="364"/>
            <ac:spMk id="4" creationId="{613C6A1F-B664-235D-7019-BA22CCFF70CE}"/>
          </ac:spMkLst>
        </pc:spChg>
      </pc:sldChg>
      <pc:sldChg chg="modSp mod">
        <pc:chgData name="Michaela Mönter" userId="7c2a0341-63eb-454a-be55-cee78763ec1b" providerId="ADAL" clId="{4334BA3E-4DBD-429D-A3FC-5293F15251D3}" dt="2025-05-20T07:03:42.637" v="844" actId="790"/>
        <pc:sldMkLst>
          <pc:docMk/>
          <pc:sldMk cId="130481602" sldId="366"/>
        </pc:sldMkLst>
        <pc:spChg chg="mod">
          <ac:chgData name="Michaela Mönter" userId="7c2a0341-63eb-454a-be55-cee78763ec1b" providerId="ADAL" clId="{4334BA3E-4DBD-429D-A3FC-5293F15251D3}" dt="2025-05-20T07:03:42.637" v="844" actId="790"/>
          <ac:spMkLst>
            <pc:docMk/>
            <pc:sldMk cId="130481602" sldId="366"/>
            <ac:spMk id="2" creationId="{026E97D8-9DF7-A571-8885-BA7126A4B8B6}"/>
          </ac:spMkLst>
        </pc:spChg>
        <pc:spChg chg="mod">
          <ac:chgData name="Michaela Mönter" userId="7c2a0341-63eb-454a-be55-cee78763ec1b" providerId="ADAL" clId="{4334BA3E-4DBD-429D-A3FC-5293F15251D3}" dt="2025-05-20T07:03:42.637" v="844" actId="790"/>
          <ac:spMkLst>
            <pc:docMk/>
            <pc:sldMk cId="130481602" sldId="366"/>
            <ac:spMk id="3" creationId="{7650E48B-70B7-909B-CF11-DA185620F2DE}"/>
          </ac:spMkLst>
        </pc:spChg>
        <pc:spChg chg="mod">
          <ac:chgData name="Michaela Mönter" userId="7c2a0341-63eb-454a-be55-cee78763ec1b" providerId="ADAL" clId="{4334BA3E-4DBD-429D-A3FC-5293F15251D3}" dt="2025-05-20T07:03:42.637" v="844" actId="790"/>
          <ac:spMkLst>
            <pc:docMk/>
            <pc:sldMk cId="130481602" sldId="366"/>
            <ac:spMk id="5" creationId="{BA28ACCE-EC83-565F-4835-84E32542F4D9}"/>
          </ac:spMkLst>
        </pc:spChg>
      </pc:sldChg>
      <pc:sldChg chg="modSp mod">
        <pc:chgData name="Michaela Mönter" userId="7c2a0341-63eb-454a-be55-cee78763ec1b" providerId="ADAL" clId="{4334BA3E-4DBD-429D-A3FC-5293F15251D3}" dt="2025-05-20T07:06:16.213" v="883" actId="790"/>
        <pc:sldMkLst>
          <pc:docMk/>
          <pc:sldMk cId="609546410" sldId="367"/>
        </pc:sldMkLst>
        <pc:spChg chg="mod">
          <ac:chgData name="Michaela Mönter" userId="7c2a0341-63eb-454a-be55-cee78763ec1b" providerId="ADAL" clId="{4334BA3E-4DBD-429D-A3FC-5293F15251D3}" dt="2025-05-20T07:06:16.213" v="883" actId="790"/>
          <ac:spMkLst>
            <pc:docMk/>
            <pc:sldMk cId="609546410" sldId="367"/>
            <ac:spMk id="2" creationId="{A9FE0E11-2816-3BAF-4278-DCD5155A8F3E}"/>
          </ac:spMkLst>
        </pc:spChg>
        <pc:spChg chg="mod">
          <ac:chgData name="Michaela Mönter" userId="7c2a0341-63eb-454a-be55-cee78763ec1b" providerId="ADAL" clId="{4334BA3E-4DBD-429D-A3FC-5293F15251D3}" dt="2025-05-20T07:06:16.213" v="883" actId="790"/>
          <ac:spMkLst>
            <pc:docMk/>
            <pc:sldMk cId="609546410" sldId="367"/>
            <ac:spMk id="3" creationId="{D59CBB35-2A5E-A2A8-C900-C1D591F5F751}"/>
          </ac:spMkLst>
        </pc:spChg>
        <pc:spChg chg="mod">
          <ac:chgData name="Michaela Mönter" userId="7c2a0341-63eb-454a-be55-cee78763ec1b" providerId="ADAL" clId="{4334BA3E-4DBD-429D-A3FC-5293F15251D3}" dt="2025-05-20T07:06:16.213" v="883" actId="790"/>
          <ac:spMkLst>
            <pc:docMk/>
            <pc:sldMk cId="609546410" sldId="367"/>
            <ac:spMk id="4" creationId="{A099B910-061F-C6E3-4AE9-E34FB0108CAA}"/>
          </ac:spMkLst>
        </pc:spChg>
      </pc:sldChg>
      <pc:sldChg chg="modSp mod">
        <pc:chgData name="Michaela Mönter" userId="7c2a0341-63eb-454a-be55-cee78763ec1b" providerId="ADAL" clId="{4334BA3E-4DBD-429D-A3FC-5293F15251D3}" dt="2025-05-20T07:04:30.386" v="857" actId="790"/>
        <pc:sldMkLst>
          <pc:docMk/>
          <pc:sldMk cId="1779168306" sldId="368"/>
        </pc:sldMkLst>
        <pc:spChg chg="mod">
          <ac:chgData name="Michaela Mönter" userId="7c2a0341-63eb-454a-be55-cee78763ec1b" providerId="ADAL" clId="{4334BA3E-4DBD-429D-A3FC-5293F15251D3}" dt="2025-05-20T07:04:30.386" v="857" actId="790"/>
          <ac:spMkLst>
            <pc:docMk/>
            <pc:sldMk cId="1779168306" sldId="368"/>
            <ac:spMk id="2" creationId="{8C108F9C-DCDD-B63D-05E8-1CE11A5C3707}"/>
          </ac:spMkLst>
        </pc:spChg>
        <pc:spChg chg="mod">
          <ac:chgData name="Michaela Mönter" userId="7c2a0341-63eb-454a-be55-cee78763ec1b" providerId="ADAL" clId="{4334BA3E-4DBD-429D-A3FC-5293F15251D3}" dt="2025-05-20T07:04:30.386" v="857" actId="790"/>
          <ac:spMkLst>
            <pc:docMk/>
            <pc:sldMk cId="1779168306" sldId="368"/>
            <ac:spMk id="3" creationId="{5889114A-8DF9-0D30-AFFD-8FAD3581294A}"/>
          </ac:spMkLst>
        </pc:spChg>
        <pc:spChg chg="mod">
          <ac:chgData name="Michaela Mönter" userId="7c2a0341-63eb-454a-be55-cee78763ec1b" providerId="ADAL" clId="{4334BA3E-4DBD-429D-A3FC-5293F15251D3}" dt="2025-05-20T07:04:30.386" v="857" actId="790"/>
          <ac:spMkLst>
            <pc:docMk/>
            <pc:sldMk cId="1779168306" sldId="368"/>
            <ac:spMk id="4" creationId="{969B125B-6AA8-1753-AF74-369C774B3170}"/>
          </ac:spMkLst>
        </pc:spChg>
      </pc:sldChg>
      <pc:sldChg chg="modSp mod">
        <pc:chgData name="Michaela Mönter" userId="7c2a0341-63eb-454a-be55-cee78763ec1b" providerId="ADAL" clId="{4334BA3E-4DBD-429D-A3FC-5293F15251D3}" dt="2025-05-20T07:05:36.527" v="871" actId="790"/>
        <pc:sldMkLst>
          <pc:docMk/>
          <pc:sldMk cId="1893245162" sldId="369"/>
        </pc:sldMkLst>
        <pc:spChg chg="mod">
          <ac:chgData name="Michaela Mönter" userId="7c2a0341-63eb-454a-be55-cee78763ec1b" providerId="ADAL" clId="{4334BA3E-4DBD-429D-A3FC-5293F15251D3}" dt="2025-05-20T07:05:36.527" v="871" actId="790"/>
          <ac:spMkLst>
            <pc:docMk/>
            <pc:sldMk cId="1893245162" sldId="369"/>
            <ac:spMk id="2" creationId="{0A656CE2-AE81-7267-95CA-5928E3193857}"/>
          </ac:spMkLst>
        </pc:spChg>
        <pc:spChg chg="mod">
          <ac:chgData name="Michaela Mönter" userId="7c2a0341-63eb-454a-be55-cee78763ec1b" providerId="ADAL" clId="{4334BA3E-4DBD-429D-A3FC-5293F15251D3}" dt="2025-05-20T07:05:36.527" v="871" actId="790"/>
          <ac:spMkLst>
            <pc:docMk/>
            <pc:sldMk cId="1893245162" sldId="369"/>
            <ac:spMk id="3" creationId="{B9742D39-9CCC-1215-981C-EAF887EDF6A5}"/>
          </ac:spMkLst>
        </pc:spChg>
        <pc:spChg chg="mod">
          <ac:chgData name="Michaela Mönter" userId="7c2a0341-63eb-454a-be55-cee78763ec1b" providerId="ADAL" clId="{4334BA3E-4DBD-429D-A3FC-5293F15251D3}" dt="2025-05-20T07:05:36.527" v="871" actId="790"/>
          <ac:spMkLst>
            <pc:docMk/>
            <pc:sldMk cId="1893245162" sldId="369"/>
            <ac:spMk id="4" creationId="{683501FA-CD87-EA7C-3C13-C1D83182122B}"/>
          </ac:spMkLst>
        </pc:spChg>
      </pc:sldChg>
      <pc:sldChg chg="modSp mod">
        <pc:chgData name="Michaela Mönter" userId="7c2a0341-63eb-454a-be55-cee78763ec1b" providerId="ADAL" clId="{4334BA3E-4DBD-429D-A3FC-5293F15251D3}" dt="2025-05-20T07:07:35.552" v="898" actId="790"/>
        <pc:sldMkLst>
          <pc:docMk/>
          <pc:sldMk cId="3592310452" sldId="370"/>
        </pc:sldMkLst>
        <pc:spChg chg="mod">
          <ac:chgData name="Michaela Mönter" userId="7c2a0341-63eb-454a-be55-cee78763ec1b" providerId="ADAL" clId="{4334BA3E-4DBD-429D-A3FC-5293F15251D3}" dt="2025-05-20T07:07:35.552" v="898" actId="790"/>
          <ac:spMkLst>
            <pc:docMk/>
            <pc:sldMk cId="3592310452" sldId="370"/>
            <ac:spMk id="2" creationId="{1AC726FA-187F-C85A-9ADF-2A6381634C93}"/>
          </ac:spMkLst>
        </pc:spChg>
        <pc:spChg chg="mod">
          <ac:chgData name="Michaela Mönter" userId="7c2a0341-63eb-454a-be55-cee78763ec1b" providerId="ADAL" clId="{4334BA3E-4DBD-429D-A3FC-5293F15251D3}" dt="2025-05-20T07:07:35.552" v="898" actId="790"/>
          <ac:spMkLst>
            <pc:docMk/>
            <pc:sldMk cId="3592310452" sldId="370"/>
            <ac:spMk id="3" creationId="{1CCA4682-4370-14EF-DA35-4DE7D9DE80C6}"/>
          </ac:spMkLst>
        </pc:spChg>
        <pc:spChg chg="mod">
          <ac:chgData name="Michaela Mönter" userId="7c2a0341-63eb-454a-be55-cee78763ec1b" providerId="ADAL" clId="{4334BA3E-4DBD-429D-A3FC-5293F15251D3}" dt="2025-05-20T07:07:35.552" v="898" actId="790"/>
          <ac:spMkLst>
            <pc:docMk/>
            <pc:sldMk cId="3592310452" sldId="370"/>
            <ac:spMk id="4" creationId="{D0127092-D072-613F-2F83-C3265AAFF30B}"/>
          </ac:spMkLst>
        </pc:spChg>
      </pc:sldChg>
      <pc:sldChg chg="modSp mod">
        <pc:chgData name="Michaela Mönter" userId="7c2a0341-63eb-454a-be55-cee78763ec1b" providerId="ADAL" clId="{4334BA3E-4DBD-429D-A3FC-5293F15251D3}" dt="2025-05-15T12:29:42.897" v="149" actId="20577"/>
        <pc:sldMkLst>
          <pc:docMk/>
          <pc:sldMk cId="3640496571" sldId="371"/>
        </pc:sldMkLst>
        <pc:spChg chg="mod">
          <ac:chgData name="Michaela Mönter" userId="7c2a0341-63eb-454a-be55-cee78763ec1b" providerId="ADAL" clId="{4334BA3E-4DBD-429D-A3FC-5293F15251D3}" dt="2025-05-15T12:23:50.827" v="143" actId="790"/>
          <ac:spMkLst>
            <pc:docMk/>
            <pc:sldMk cId="3640496571" sldId="371"/>
            <ac:spMk id="137" creationId="{8682F5EA-3F44-A428-91CF-4B5E73C47D49}"/>
          </ac:spMkLst>
        </pc:spChg>
        <pc:spChg chg="mod">
          <ac:chgData name="Michaela Mönter" userId="7c2a0341-63eb-454a-be55-cee78763ec1b" providerId="ADAL" clId="{4334BA3E-4DBD-429D-A3FC-5293F15251D3}" dt="2025-05-15T12:23:50.827" v="143" actId="790"/>
          <ac:spMkLst>
            <pc:docMk/>
            <pc:sldMk cId="3640496571" sldId="371"/>
            <ac:spMk id="141" creationId="{5FAC2E26-35E1-8E74-E659-A9EE21705E4F}"/>
          </ac:spMkLst>
        </pc:spChg>
        <pc:spChg chg="mod">
          <ac:chgData name="Michaela Mönter" userId="7c2a0341-63eb-454a-be55-cee78763ec1b" providerId="ADAL" clId="{4334BA3E-4DBD-429D-A3FC-5293F15251D3}" dt="2025-05-15T12:29:42.897" v="149" actId="20577"/>
          <ac:spMkLst>
            <pc:docMk/>
            <pc:sldMk cId="3640496571" sldId="371"/>
            <ac:spMk id="142" creationId="{44B21B85-18F6-9F37-91FF-490DEF111C57}"/>
          </ac:spMkLst>
        </pc:spChg>
      </pc:sldChg>
      <pc:sldMasterChg chg="modSldLayout">
        <pc:chgData name="Michaela Mönter" userId="7c2a0341-63eb-454a-be55-cee78763ec1b" providerId="ADAL" clId="{4334BA3E-4DBD-429D-A3FC-5293F15251D3}" dt="2025-05-15T12:20:34.882" v="125"/>
        <pc:sldMasterMkLst>
          <pc:docMk/>
          <pc:sldMasterMk cId="0" sldId="2147483648"/>
        </pc:sldMasterMkLst>
        <pc:sldLayoutChg chg="modSp mod">
          <pc:chgData name="Michaela Mönter" userId="7c2a0341-63eb-454a-be55-cee78763ec1b" providerId="ADAL" clId="{4334BA3E-4DBD-429D-A3FC-5293F15251D3}" dt="2025-05-15T12:20:15.998" v="123" actId="790"/>
          <pc:sldLayoutMkLst>
            <pc:docMk/>
            <pc:sldMasterMk cId="0" sldId="2147483648"/>
            <pc:sldLayoutMk cId="0" sldId="2147483650"/>
          </pc:sldLayoutMkLst>
          <pc:spChg chg="mod">
            <ac:chgData name="Michaela Mönter" userId="7c2a0341-63eb-454a-be55-cee78763ec1b" providerId="ADAL" clId="{4334BA3E-4DBD-429D-A3FC-5293F15251D3}" dt="2025-05-15T12:20:15.998" v="123" actId="790"/>
            <ac:spMkLst>
              <pc:docMk/>
              <pc:sldMasterMk cId="0" sldId="2147483648"/>
              <pc:sldLayoutMk cId="0" sldId="2147483650"/>
              <ac:spMk id="2" creationId="{B041B6BD-79B5-7915-BAAC-415DD7AE6D96}"/>
            </ac:spMkLst>
          </pc:spChg>
        </pc:sldLayoutChg>
        <pc:sldLayoutChg chg="modSp mod">
          <pc:chgData name="Michaela Mönter" userId="7c2a0341-63eb-454a-be55-cee78763ec1b" providerId="ADAL" clId="{4334BA3E-4DBD-429D-A3FC-5293F15251D3}" dt="2025-05-15T12:20:29.010" v="124"/>
          <pc:sldLayoutMkLst>
            <pc:docMk/>
            <pc:sldMasterMk cId="0" sldId="2147483648"/>
            <pc:sldLayoutMk cId="0" sldId="2147483651"/>
          </pc:sldLayoutMkLst>
          <pc:spChg chg="mod">
            <ac:chgData name="Michaela Mönter" userId="7c2a0341-63eb-454a-be55-cee78763ec1b" providerId="ADAL" clId="{4334BA3E-4DBD-429D-A3FC-5293F15251D3}" dt="2025-05-15T12:20:29.010" v="124"/>
            <ac:spMkLst>
              <pc:docMk/>
              <pc:sldMasterMk cId="0" sldId="2147483648"/>
              <pc:sldLayoutMk cId="0" sldId="2147483651"/>
              <ac:spMk id="2" creationId="{172A5D9A-EA89-5E15-8D3C-CEC9EA077761}"/>
            </ac:spMkLst>
          </pc:spChg>
        </pc:sldLayoutChg>
        <pc:sldLayoutChg chg="modSp mod">
          <pc:chgData name="Michaela Mönter" userId="7c2a0341-63eb-454a-be55-cee78763ec1b" providerId="ADAL" clId="{4334BA3E-4DBD-429D-A3FC-5293F15251D3}" dt="2025-05-15T12:20:34.882" v="125"/>
          <pc:sldLayoutMkLst>
            <pc:docMk/>
            <pc:sldMasterMk cId="0" sldId="2147483648"/>
            <pc:sldLayoutMk cId="0" sldId="2147483655"/>
          </pc:sldLayoutMkLst>
          <pc:spChg chg="mod">
            <ac:chgData name="Michaela Mönter" userId="7c2a0341-63eb-454a-be55-cee78763ec1b" providerId="ADAL" clId="{4334BA3E-4DBD-429D-A3FC-5293F15251D3}" dt="2025-05-15T12:20:34.882" v="125"/>
            <ac:spMkLst>
              <pc:docMk/>
              <pc:sldMasterMk cId="0" sldId="2147483648"/>
              <pc:sldLayoutMk cId="0" sldId="2147483655"/>
              <ac:spMk id="4" creationId="{7F4C6AC2-D389-BC27-D9B6-9C9898FC100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Calibri"/>
      <a:defRPr sz="1400" b="0" i="0" u="none" strike="noStrike" cap="none">
        <a:solidFill>
          <a:srgbClr val="000000"/>
        </a:solid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34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271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48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265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174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7837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04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1368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1516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>
          <a:extLst>
            <a:ext uri="{FF2B5EF4-FFF2-40B4-BE49-F238E27FC236}">
              <a16:creationId xmlns:a16="http://schemas.microsoft.com/office/drawing/2014/main" id="{38A81096-8274-D20E-74F1-4655ACAF9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>
            <a:extLst>
              <a:ext uri="{FF2B5EF4-FFF2-40B4-BE49-F238E27FC236}">
                <a16:creationId xmlns:a16="http://schemas.microsoft.com/office/drawing/2014/main" id="{FE567C7C-BACE-F0D0-B01E-2DFDA40B32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>
            <a:extLst>
              <a:ext uri="{FF2B5EF4-FFF2-40B4-BE49-F238E27FC236}">
                <a16:creationId xmlns:a16="http://schemas.microsoft.com/office/drawing/2014/main" id="{5ABAE166-EE96-467F-E67D-43B33E7391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>
            <a:extLst>
              <a:ext uri="{FF2B5EF4-FFF2-40B4-BE49-F238E27FC236}">
                <a16:creationId xmlns:a16="http://schemas.microsoft.com/office/drawing/2014/main" id="{EF0E012F-215D-D168-EF20-9914661C87C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58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816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6283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2896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3402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88518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857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678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611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1436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419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9" name="Google Shape;509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respuesta correcta es C.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2900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respuesta correcta es A.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1254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respuesta correcta es B.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507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:a16="http://schemas.microsoft.com/office/drawing/2014/main" id="{BB2B5339-4B56-B5CC-41AC-8E380A497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>
            <a:extLst>
              <a:ext uri="{FF2B5EF4-FFF2-40B4-BE49-F238E27FC236}">
                <a16:creationId xmlns:a16="http://schemas.microsoft.com/office/drawing/2014/main" id="{B69794BD-A442-5F2B-D0DB-A3228D24A1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5:notes">
            <a:extLst>
              <a:ext uri="{FF2B5EF4-FFF2-40B4-BE49-F238E27FC236}">
                <a16:creationId xmlns:a16="http://schemas.microsoft.com/office/drawing/2014/main" id="{AD4B39EC-6EE5-CC51-E47A-8997E6D24F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>
            <a:extLst>
              <a:ext uri="{FF2B5EF4-FFF2-40B4-BE49-F238E27FC236}">
                <a16:creationId xmlns:a16="http://schemas.microsoft.com/office/drawing/2014/main" id="{D07FF8B5-A13C-603D-EBE3-A60E1C58448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6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285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1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3600"/>
              <a:buFont typeface="Calibri"/>
              <a:buNone/>
              <a:defRPr sz="36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61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02362" y="-3149"/>
            <a:ext cx="1945888" cy="9729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B041B6BD-79B5-7915-BAAC-415DD7AE6D96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Pagos online de impuestos y facturas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6ABA7E8B-1B8F-B214-AD60-1F23E5E67D62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3" y="6233657"/>
            <a:ext cx="616217" cy="62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2"/>
          <p:cNvSpPr/>
          <p:nvPr/>
        </p:nvSpPr>
        <p:spPr>
          <a:xfrm>
            <a:off x="0" y="2218305"/>
            <a:ext cx="12192001" cy="378736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80808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6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  <a:defRPr sz="220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62" descr="Placeholder-dark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81297" y="-3149"/>
            <a:ext cx="2784642" cy="13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2"/>
          <p:cNvSpPr/>
          <p:nvPr/>
        </p:nvSpPr>
        <p:spPr>
          <a:xfrm>
            <a:off x="0" y="2136618"/>
            <a:ext cx="12192000" cy="4013996"/>
          </a:xfrm>
          <a:prstGeom prst="roundRect">
            <a:avLst>
              <a:gd name="adj" fmla="val 16667"/>
            </a:avLst>
          </a:prstGeom>
          <a:solidFill>
            <a:srgbClr val="1C2E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2"/>
          <p:cNvSpPr txBox="1">
            <a:spLocks noGrp="1"/>
          </p:cNvSpPr>
          <p:nvPr>
            <p:ph type="body" idx="1"/>
          </p:nvPr>
        </p:nvSpPr>
        <p:spPr>
          <a:xfrm>
            <a:off x="536451" y="2218305"/>
            <a:ext cx="7872768" cy="37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✔"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23;p61">
            <a:extLst>
              <a:ext uri="{FF2B5EF4-FFF2-40B4-BE49-F238E27FC236}">
                <a16:creationId xmlns:a16="http://schemas.microsoft.com/office/drawing/2014/main" id="{172A5D9A-EA89-5E15-8D3C-CEC9EA077761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Pagos online de impuestos y facturas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24;p61">
            <a:extLst>
              <a:ext uri="{FF2B5EF4-FFF2-40B4-BE49-F238E27FC236}">
                <a16:creationId xmlns:a16="http://schemas.microsoft.com/office/drawing/2014/main" id="{24E26A4D-BA5F-471D-88D1-2B4F72720657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821" y="6150615"/>
            <a:ext cx="698179" cy="707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000"/>
              <a:buFont typeface="Calibri"/>
              <a:buNone/>
              <a:defRPr sz="4000" b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4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4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4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" name="Google Shape;43;p64"/>
          <p:cNvPicPr preferRelativeResize="0"/>
          <p:nvPr/>
        </p:nvPicPr>
        <p:blipFill rotWithShape="1">
          <a:blip r:embed="rId2">
            <a:alphaModFix/>
          </a:blip>
          <a:srcRect t="21218" r="61794" b="22757"/>
          <a:stretch/>
        </p:blipFill>
        <p:spPr>
          <a:xfrm>
            <a:off x="0" y="6362699"/>
            <a:ext cx="643390" cy="4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95" y="6154303"/>
            <a:ext cx="668329" cy="67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4" descr="Placeholder-dark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106" y="26922"/>
            <a:ext cx="2784642" cy="1392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6"/>
          <p:cNvSpPr txBox="1">
            <a:spLocks noGrp="1"/>
          </p:cNvSpPr>
          <p:nvPr>
            <p:ph type="title"/>
          </p:nvPr>
        </p:nvSpPr>
        <p:spPr>
          <a:xfrm>
            <a:off x="583758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800"/>
              <a:buFont typeface="Calibri"/>
              <a:buNone/>
              <a:defRPr sz="2800" b="1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body" idx="1"/>
          </p:nvPr>
        </p:nvSpPr>
        <p:spPr>
          <a:xfrm>
            <a:off x="566153" y="2330868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Char char="▪"/>
              <a:defRPr/>
            </a:lvl1pPr>
            <a:lvl2pPr marL="914400" lvl="1" indent="-3962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Char char="▪"/>
              <a:defRPr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66" descr="Placeholder-dark.png"/>
          <p:cNvPicPr preferRelativeResize="0"/>
          <p:nvPr/>
        </p:nvPicPr>
        <p:blipFill rotWithShape="1">
          <a:blip r:embed="rId2">
            <a:alphaModFix/>
          </a:blip>
          <a:srcRect r="58778"/>
          <a:stretch/>
        </p:blipFill>
        <p:spPr>
          <a:xfrm>
            <a:off x="10330" y="6144340"/>
            <a:ext cx="588365" cy="7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;p61">
            <a:extLst>
              <a:ext uri="{FF2B5EF4-FFF2-40B4-BE49-F238E27FC236}">
                <a16:creationId xmlns:a16="http://schemas.microsoft.com/office/drawing/2014/main" id="{7F4C6AC2-D389-BC27-D9B6-9C9898FC100A}"/>
              </a:ext>
            </a:extLst>
          </p:cNvPr>
          <p:cNvSpPr txBox="1"/>
          <p:nvPr userDrawn="1"/>
        </p:nvSpPr>
        <p:spPr>
          <a:xfrm>
            <a:off x="400398" y="38604"/>
            <a:ext cx="7314957" cy="40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s-ES" sz="2000" b="0" i="0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Pagos online de impuestos y facturas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4;p61">
            <a:extLst>
              <a:ext uri="{FF2B5EF4-FFF2-40B4-BE49-F238E27FC236}">
                <a16:creationId xmlns:a16="http://schemas.microsoft.com/office/drawing/2014/main" id="{2E9E8E0E-8208-C618-D669-C6D3275D5A5A}"/>
              </a:ext>
            </a:extLst>
          </p:cNvPr>
          <p:cNvSpPr/>
          <p:nvPr userDrawn="1"/>
        </p:nvSpPr>
        <p:spPr>
          <a:xfrm>
            <a:off x="27710" y="38605"/>
            <a:ext cx="409632" cy="409632"/>
          </a:xfrm>
          <a:prstGeom prst="ellipse">
            <a:avLst/>
          </a:prstGeom>
          <a:solidFill>
            <a:srgbClr val="68BC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2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400"/>
              <a:buFont typeface="Calibri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64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BC42"/>
              </a:buClr>
              <a:buSzPts val="2000"/>
              <a:buFont typeface="Calibri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Calibri"/>
        <a:defRPr sz="1400" b="0" i="0" u="none" strike="noStrike" cap="none">
          <a:solidFill>
            <a:srgbClr val="000000"/>
          </a:solidFill>
          <a:latin typeface="Calibri"/>
          <a:ea typeface="Calibri"/>
          <a:cs typeface="Calibri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smart-home-flat-style_5596244.htm#fromView=image_search_similar&amp;page=1&amp;position=18&amp;uuid=1833561c-ee43-461b-ac09-542f48090c77&amp;query=water+electricity+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utility-bills-concept-illustration_397049574.htm#fromView=image_search_similar&amp;page=1&amp;position=26&amp;uuid=0e1296d9-caf7-4f41-acd0-9ea7cb399ea9&amp;query=home++tax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utility-bills-concept-illustration_397049574.htm#fromView=image_search_similar&amp;page=1&amp;position=26&amp;uuid=0e1296d9-caf7-4f41-acd0-9ea7cb399ea9&amp;query=home++taxe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estate-planning-abstract-concept-vector-illustration-real-estate-assets-control-keep-documents-order-trust-account-attorney-advise-life-insurance-personal-possession-abstract-metaphor_12469783.htm#fromView=image_search_similar&amp;page=1&amp;position=24&amp;uuid=01fa9343-87c4-455c-acb3-eb6a54b5426a&amp;query=property+ta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access-control-system-illustration_18611220.htm#fromView=image_search_similar&amp;page=1&amp;position=9&amp;uuid=c5e70609-3e96-441f-aa29-ec4cc79e1996&amp;query=create+accoun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access-control-system-illustration_18611220.htm#fromView=image_search_similar&amp;page=1&amp;position=9&amp;uuid=c5e70609-3e96-441f-aa29-ec4cc79e1996&amp;query=create+accoun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progressive-web-app-abstract-concept-illustration_12291172.htm#fromView=image_search_similar&amp;page=1&amp;position=5&amp;uuid=238a3699-36de-4321-98db-f2ffcec68330&amp;query=Secure+Online+Transacti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progressive-web-app-abstract-concept-illustration_12291172.htm#fromView=image_search_similar&amp;page=1&amp;position=5&amp;uuid=238a3699-36de-4321-98db-f2ffcec68330&amp;query=Secure+Online+Transactions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e-wallet-concept-illustration_72632508.htm#fromView=image_search_similar&amp;page=1&amp;position=2&amp;uuid=a6adf993-9319-47d8-86fb-4d07ecc747f7&amp;query=receip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eepik.com/free-vector/online-survey-analysis-electronic-data-collection-digital-research-tool-computerized-study-analyst-considering-feedback-results-analysing-info-vector-isolated-concept-metaphor-illustration_12083534.htm#fromView=search&amp;page=2&amp;position=44&amp;uuid=cbd09a75-2aec-4ed2-8c3e-e442313f39b2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reepik.com/free-vector/high-roi-content-abstract-concept-illustration_12290861.htm#fromView=search&amp;page=2&amp;position=23&amp;uuid=dda5bbae-bf42-4f50-a93d-b3eaf3499ec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reepik.com/free-vector/tax-concept-illustration_14206607.htm#fromView=image_search_similar&amp;page=1&amp;position=39&amp;uuid=07c537a9-aa43-4d08-afe0-b2ff78abca95&amp;query=TA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44200" r="5462"/>
          <a:stretch/>
        </p:blipFill>
        <p:spPr>
          <a:xfrm>
            <a:off x="5454368" y="244223"/>
            <a:ext cx="2271650" cy="2116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5074" t="11272" r="59636" b="11616"/>
          <a:stretch/>
        </p:blipFill>
        <p:spPr>
          <a:xfrm>
            <a:off x="452338" y="0"/>
            <a:ext cx="5204308" cy="533334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"/>
          <p:cNvSpPr txBox="1"/>
          <p:nvPr/>
        </p:nvSpPr>
        <p:spPr>
          <a:xfrm>
            <a:off x="6222050" y="2864579"/>
            <a:ext cx="5902194" cy="2869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CB13A"/>
              </a:buClr>
              <a:buSzPts val="4400"/>
              <a:buFont typeface="Calibri"/>
              <a:buNone/>
            </a:pPr>
            <a:r>
              <a:rPr lang="en-US" sz="4400" b="1" dirty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Módulo </a:t>
            </a:r>
            <a:r>
              <a:rPr lang="en-US" sz="4400" b="1" i="0" u="none" strike="noStrike" cap="none" dirty="0">
                <a:solidFill>
                  <a:srgbClr val="FCB13A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Pagos online de impuestos y facturas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-6352" y="1903223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b="1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1</a:t>
            </a:r>
            <a:endParaRPr sz="2400" b="1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/>
          <p:nvPr/>
        </p:nvSpPr>
        <p:spPr>
          <a:xfrm>
            <a:off x="-9348" y="25098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-9348" y="31194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-9348" y="37290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-9348" y="4338615"/>
            <a:ext cx="722376" cy="607846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5</a:t>
            </a:r>
            <a:endParaRPr sz="2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2900908" y="6215916"/>
            <a:ext cx="9291091" cy="662722"/>
          </a:xfrm>
          <a:prstGeom prst="rect">
            <a:avLst/>
          </a:prstGeom>
          <a:solidFill>
            <a:srgbClr val="26A6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"/>
          <p:cNvSpPr/>
          <p:nvPr/>
        </p:nvSpPr>
        <p:spPr>
          <a:xfrm>
            <a:off x="2972569" y="6246217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11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  <a:endParaRPr sz="111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6337"/>
            <a:ext cx="1406013" cy="492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18231" y="6311949"/>
            <a:ext cx="1406013" cy="49210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"/>
          <p:cNvSpPr/>
          <p:nvPr/>
        </p:nvSpPr>
        <p:spPr>
          <a:xfrm>
            <a:off x="-9348" y="4946461"/>
            <a:ext cx="722376" cy="607846"/>
          </a:xfrm>
          <a:prstGeom prst="rect">
            <a:avLst/>
          </a:prstGeom>
          <a:solidFill>
            <a:srgbClr val="89C53F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6</a:t>
            </a:r>
            <a:endParaRPr sz="2400" b="1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</a:pPr>
            <a:r>
              <a:rPr lang="es-ES" noProof="0" dirty="0"/>
              <a:t>Ejemplos de pagos de </a:t>
            </a:r>
            <a:r>
              <a:rPr lang="es-ES" sz="2800" noProof="0" dirty="0"/>
              <a:t>impuestos online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1924050"/>
            <a:ext cx="8882647" cy="40433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b="1" noProof="0" dirty="0"/>
              <a:t>Impuesto sobre la renta </a:t>
            </a:r>
            <a:r>
              <a:rPr lang="es-ES" noProof="0" dirty="0"/>
              <a:t>- Paga tu impuesto sobre la renta fácilmente a través de sitios web seguros. Puedes utilizar tu cuenta bancaria, tarjetas de crédito/débito o incluso monederos digitales para realizar los pagos. A menudo se ofrece asistencia online si necesitas ayuda para presentar o pagar.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b="1" noProof="0" dirty="0"/>
              <a:t>Impuesto de Bienes Inmuebles </a:t>
            </a:r>
            <a:r>
              <a:rPr lang="es-ES" noProof="0" dirty="0"/>
              <a:t>- Muchos ayuntamientos te permiten pagar el impuesto de bienes inmuebles por Internet. Los pagos se basan en el valor de tu propiedad (casa, coche, terreno) y a menudo puedes pagar a plazos. Puedes hacer un seguimiento de tus pagos y programar recordatorios para evitar que se te pasen las fechas de vencimiento.</a:t>
            </a:r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A01894A3-4AFB-505A-62F2-556727FE4DCC}"/>
              </a:ext>
            </a:extLst>
          </p:cNvPr>
          <p:cNvSpPr/>
          <p:nvPr/>
        </p:nvSpPr>
        <p:spPr>
          <a:xfrm>
            <a:off x="6499654" y="0"/>
            <a:ext cx="568672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6.2 Familiarizarse con los portales de pago de impuestos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0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405169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58000" y="944486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/>
              <a:t>Unidad </a:t>
            </a:r>
            <a:r>
              <a:rPr lang="ro-RO" sz="2000" dirty="0"/>
              <a:t>3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4000" b="1" dirty="0"/>
              <a:t>Familiarizarse con los portales de pago de servicios públicos</a:t>
            </a:r>
            <a:endParaRPr dirty="0"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58000" y="2279705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Objetivos</a:t>
            </a:r>
            <a:endParaRPr dirty="0"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17620" y="2997199"/>
            <a:ext cx="7957969" cy="335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Clr>
                <a:srgbClr val="7030A0"/>
              </a:buClr>
              <a:buSzPct val="100000"/>
              <a:buNone/>
            </a:pPr>
            <a:r>
              <a:rPr lang="en-US" sz="2000" dirty="0"/>
              <a:t>Al finalizar esta unidad, serás capaz de</a:t>
            </a:r>
          </a:p>
          <a:p>
            <a:pPr marL="342900" indent="-342900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/>
              <a:t>Comprender las ventajas de los portales de pago de servicios públicos</a:t>
            </a:r>
          </a:p>
          <a:p>
            <a:pPr marL="342900" indent="-342900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 err="1"/>
              <a:t>Identificar</a:t>
            </a:r>
            <a:r>
              <a:rPr lang="en-US" sz="2000" dirty="0"/>
              <a:t> los tipos de servicios públicos que </a:t>
            </a:r>
            <a:r>
              <a:rPr lang="en-US" sz="2000" dirty="0" err="1"/>
              <a:t>puedes</a:t>
            </a:r>
            <a:r>
              <a:rPr lang="en-US" sz="2000" dirty="0"/>
              <a:t> pagar por Internet</a:t>
            </a:r>
            <a:endParaRPr lang="ro-RO" sz="2000" dirty="0"/>
          </a:p>
        </p:txBody>
      </p:sp>
      <p:sp>
        <p:nvSpPr>
          <p:cNvPr id="173" name="Google Shape;173;p8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vectorjuice en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95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mart home in flat style">
            <a:extLst>
              <a:ext uri="{FF2B5EF4-FFF2-40B4-BE49-F238E27FC236}">
                <a16:creationId xmlns:a16="http://schemas.microsoft.com/office/drawing/2014/main" id="{3FA562F0-EB3B-4488-9D3B-3B8B899C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449" y="1808162"/>
            <a:ext cx="3875929" cy="37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7030A0"/>
              </a:buClr>
              <a:buSzPct val="100000"/>
            </a:pPr>
            <a:r>
              <a:rPr lang="es-ES" sz="2800" b="1" noProof="0" dirty="0"/>
              <a:t>Portales de pago de servicios públicos</a:t>
            </a:r>
            <a:endParaRPr lang="es-ES" sz="2800" noProof="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948873"/>
            <a:ext cx="8170074" cy="4323321"/>
          </a:xfrm>
        </p:spPr>
        <p:txBody>
          <a:bodyPr>
            <a:normAutofit fontScale="92500" lnSpcReduction="20000"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s-ES" b="1" noProof="0" dirty="0"/>
              <a:t>¿Qué son los portales de servicios públicos? </a:t>
            </a:r>
            <a:endParaRPr lang="es-ES" noProof="0" dirty="0"/>
          </a:p>
          <a:p>
            <a:pPr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s-ES" noProof="0" dirty="0"/>
              <a:t>Plataformas online seguras donde puedes pagar servicios como facturas de electricidad, agua, gas, internet y teléfono.</a:t>
            </a:r>
          </a:p>
          <a:p>
            <a:pPr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s-ES" noProof="0" dirty="0"/>
              <a:t>Accesible a través de sitios web oficiales o aplicaciones móviles.</a:t>
            </a:r>
          </a:p>
          <a:p>
            <a:pPr marL="76200" indent="0">
              <a:spcAft>
                <a:spcPts val="600"/>
              </a:spcAft>
              <a:buNone/>
            </a:pPr>
            <a:r>
              <a:rPr lang="es-ES" b="1" noProof="0" dirty="0"/>
              <a:t>Características de los portales de servicios públicos</a:t>
            </a:r>
            <a:endParaRPr lang="es-ES" noProof="0" dirty="0"/>
          </a:p>
          <a:p>
            <a:pPr marL="742950" lvl="1" indent="-285750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s-ES" b="1" noProof="0" dirty="0"/>
              <a:t>Seguimiento de facturas</a:t>
            </a:r>
            <a:r>
              <a:rPr lang="es-ES" noProof="0" dirty="0"/>
              <a:t>: Consulta las facturas pasadas y futuras.</a:t>
            </a:r>
          </a:p>
          <a:p>
            <a:pPr marL="742950" lvl="1" indent="-285750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s-ES" b="1" noProof="0" dirty="0"/>
              <a:t>Control de uso</a:t>
            </a:r>
            <a:r>
              <a:rPr lang="es-ES" noProof="0" dirty="0"/>
              <a:t>: Realiza un seguimiento del consumo de energía, agua o datos de internet.</a:t>
            </a:r>
          </a:p>
          <a:p>
            <a:pPr marL="742950" lvl="1" indent="-285750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s-ES" b="1" noProof="0" dirty="0"/>
              <a:t>Alertas y recordatorios</a:t>
            </a:r>
            <a:r>
              <a:rPr lang="es-ES" noProof="0" dirty="0"/>
              <a:t>: Recibe notificaciones de vencimientos y pagos.</a:t>
            </a:r>
          </a:p>
          <a:p>
            <a:pPr marL="742950" lvl="1" indent="-285750">
              <a:spcAft>
                <a:spcPts val="600"/>
              </a:spcAft>
              <a:buFont typeface="Calibri" panose="020B0604020202020204" pitchFamily="34" charset="0"/>
              <a:buChar char="•"/>
            </a:pPr>
            <a:r>
              <a:rPr lang="es-ES" b="1" noProof="0" dirty="0"/>
              <a:t>Recibos descargables</a:t>
            </a:r>
            <a:r>
              <a:rPr lang="es-ES" noProof="0" dirty="0"/>
              <a:t>: Conserva los registros digitales para el futuro.</a:t>
            </a:r>
          </a:p>
          <a:p>
            <a:pPr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AC0EF0AF-AEEB-4049-9A86-603AF5A58A6E}"/>
              </a:ext>
            </a:extLst>
          </p:cNvPr>
          <p:cNvSpPr txBox="1"/>
          <p:nvPr/>
        </p:nvSpPr>
        <p:spPr>
          <a:xfrm>
            <a:off x="9436962" y="6351847"/>
            <a:ext cx="220648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100" i="0" u="none" strike="noStrike" noProof="0" dirty="0" err="1">
                <a:effectLst/>
                <a:latin typeface="Calibri" panose="020F0502020204030204" pitchFamily="34" charset="0"/>
                <a:hlinkClick r:id="rId4"/>
              </a:rPr>
              <a:t>gstudioimagen</a:t>
            </a:r>
            <a:r>
              <a:rPr lang="es-ES" sz="1100" i="0" u="none" strike="noStrike" noProof="0" dirty="0">
                <a:effectLst/>
                <a:latin typeface="Calibri" panose="020F0502020204030204" pitchFamily="34" charset="0"/>
                <a:hlinkClick r:id="rId4"/>
              </a:rPr>
              <a:t> 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A337F6B9-9F26-110A-FE5D-07A054992A4E}"/>
              </a:ext>
            </a:extLst>
          </p:cNvPr>
          <p:cNvSpPr/>
          <p:nvPr/>
        </p:nvSpPr>
        <p:spPr>
          <a:xfrm>
            <a:off x="5770605" y="0"/>
            <a:ext cx="641577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Familiarizarse con los portales de pago de servicios públicos</a:t>
            </a:r>
          </a:p>
        </p:txBody>
      </p:sp>
    </p:spTree>
    <p:extLst>
      <p:ext uri="{BB962C8B-B14F-4D97-AF65-F5344CB8AC3E}">
        <p14:creationId xmlns:p14="http://schemas.microsoft.com/office/powerpoint/2010/main" val="25076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5F984-176B-422F-97CB-45E505E72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653" y="1959485"/>
            <a:ext cx="3412081" cy="341208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</a:pPr>
            <a:r>
              <a:rPr lang="es-ES" noProof="0" dirty="0"/>
              <a:t>Tipos de servicios públicos pagados online (1/2)</a:t>
            </a:r>
            <a:endParaRPr lang="es-ES" sz="2800" noProof="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9" y="1924050"/>
            <a:ext cx="7188642" cy="4043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ES" sz="2200" b="1" noProof="0" dirty="0"/>
              <a:t>Facturas de electricidad </a:t>
            </a:r>
            <a:r>
              <a:rPr lang="es-ES" sz="2200" noProof="0" dirty="0"/>
              <a:t>- Paga por el consumo de la electricidad. Algunos portales ofrecen consejos para ahorrar energía e informes de consumo.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noProof="0" dirty="0"/>
              <a:t>Facturas de agua </a:t>
            </a:r>
            <a:r>
              <a:rPr lang="es-ES" sz="2200" noProof="0" dirty="0"/>
              <a:t>- Gestiona y paga las cuotas del servicio de agua de tu hogar. Consulta los informes de uso detallados para realizar un seguimiento del consumo.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2200" b="1" noProof="0" dirty="0"/>
              <a:t>Facturas de gas - </a:t>
            </a:r>
            <a:r>
              <a:rPr lang="es-ES" sz="2200" noProof="0" dirty="0"/>
              <a:t>Paga el suministro de gas natural utilizado para calefacción y cocina. Algunos proveedores ofrecen planes de presupuesto para fraccionar los pagos a lo largo del tiempo. 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2200" noProof="0" dirty="0"/>
          </a:p>
        </p:txBody>
      </p:sp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C636B3B6-3EF5-4A55-A345-8DE159130EF2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00" u="sng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storyset 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768BC4B5-B2DB-B096-F539-96994905DFDB}"/>
              </a:ext>
            </a:extLst>
          </p:cNvPr>
          <p:cNvSpPr/>
          <p:nvPr/>
        </p:nvSpPr>
        <p:spPr>
          <a:xfrm>
            <a:off x="5696465" y="0"/>
            <a:ext cx="648991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Familiarizarse con los portales de pago de servicios públicos</a:t>
            </a:r>
          </a:p>
        </p:txBody>
      </p:sp>
    </p:spTree>
    <p:extLst>
      <p:ext uri="{BB962C8B-B14F-4D97-AF65-F5344CB8AC3E}">
        <p14:creationId xmlns:p14="http://schemas.microsoft.com/office/powerpoint/2010/main" val="41236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9535-3B34-3E7B-9D1E-899DE829F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B442FC-74AD-0CC9-4232-E28496965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223" y="1959485"/>
            <a:ext cx="3412081" cy="341208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D124AFE-AA4B-0139-8882-C47786B4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</a:pPr>
            <a:r>
              <a:rPr lang="es-ES" noProof="0" dirty="0"/>
              <a:t>Tipos de servicios públicos pagados online (2/2)</a:t>
            </a:r>
            <a:endParaRPr lang="es-ES" sz="2800" noProof="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75B892-7347-72BB-B4E7-7B952B776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1924050"/>
            <a:ext cx="8078327" cy="40433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Facturas de Internet y cable </a:t>
            </a:r>
            <a:r>
              <a:rPr lang="ro-RO" sz="2200" dirty="0"/>
              <a:t>-Pag</a:t>
            </a:r>
            <a:r>
              <a:rPr lang="es-ES" sz="2200" dirty="0"/>
              <a:t>a</a:t>
            </a:r>
            <a:r>
              <a:rPr lang="ro-RO" sz="2200" dirty="0"/>
              <a:t> </a:t>
            </a:r>
            <a:r>
              <a:rPr lang="en-US" sz="2200" dirty="0"/>
              <a:t>online </a:t>
            </a:r>
            <a:r>
              <a:rPr lang="en-US" sz="2200" dirty="0" err="1"/>
              <a:t>los</a:t>
            </a:r>
            <a:r>
              <a:rPr lang="en-US" sz="2200" dirty="0"/>
              <a:t> servicios de banda ancha, fibra o televisión por cable. Opciones para actualizar planes o cambiar de servicio directamente a través del portal</a:t>
            </a:r>
            <a:r>
              <a:rPr lang="ro-RO" sz="2200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Facturas de teléfono </a:t>
            </a:r>
            <a:r>
              <a:rPr lang="en-US" sz="2200" dirty="0"/>
              <a:t>(fijo y móvil) - Paga fácilmente los servicios de telefonía móvil y doméstica. Configura el pago automático para evitar interrupciones del servicio.</a:t>
            </a:r>
            <a:endParaRPr lang="ro-RO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Facturas de gestión de residuos </a:t>
            </a:r>
            <a:r>
              <a:rPr lang="ro-RO" sz="2200" dirty="0"/>
              <a:t>- </a:t>
            </a:r>
            <a:r>
              <a:rPr lang="en-US" sz="2200" dirty="0"/>
              <a:t>Paga los servicios de recogida de basura y reciclaje. Algunos portales permiten programar recogidas masivas o servicios adicionales.</a:t>
            </a:r>
            <a:endParaRPr lang="el-GR" sz="2200" dirty="0"/>
          </a:p>
        </p:txBody>
      </p:sp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89846D3A-56D4-97F7-941F-62E3DD9A7D8D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ro-RO" sz="10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storyset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93;p10">
            <a:extLst>
              <a:ext uri="{FF2B5EF4-FFF2-40B4-BE49-F238E27FC236}">
                <a16:creationId xmlns:a16="http://schemas.microsoft.com/office/drawing/2014/main" id="{52DB992B-F33A-26E8-1700-160B8D96413E}"/>
              </a:ext>
            </a:extLst>
          </p:cNvPr>
          <p:cNvSpPr/>
          <p:nvPr/>
        </p:nvSpPr>
        <p:spPr>
          <a:xfrm>
            <a:off x="5696465" y="0"/>
            <a:ext cx="648991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n-US" sz="180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Familiarizarse con los portales de pago de servicios públicos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08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343385" y="2236626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58000" y="944486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s-ES" sz="2000" noProof="0" dirty="0"/>
              <a:t>Unidad 4</a:t>
            </a:r>
            <a:br>
              <a:rPr lang="es-ES" sz="2000" noProof="0" dirty="0"/>
            </a:br>
            <a:r>
              <a:rPr lang="es-ES" sz="4000" b="1" noProof="0" dirty="0"/>
              <a:t>Navegar por los portales de pago de impuestos y servicios públicos</a:t>
            </a:r>
            <a:r>
              <a:rPr lang="es-ES" sz="4000" noProof="0" dirty="0"/>
              <a:t/>
            </a:r>
            <a:br>
              <a:rPr lang="es-ES" sz="4000" noProof="0" dirty="0"/>
            </a:br>
            <a:endParaRPr lang="es-ES" noProof="0" dirty="0"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58000" y="1985116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17621" y="2466799"/>
            <a:ext cx="7725764" cy="388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s-ES" sz="2000" noProof="0" dirty="0"/>
              <a:t>Al finalizar esta unidad, serás capaz de:</a:t>
            </a:r>
          </a:p>
          <a:p>
            <a:pPr marL="342900" indent="-342900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sz="2000" noProof="0" dirty="0"/>
              <a:t>Acceder a los sitios web oficiales de la Administración para pagar los impuestos y a los sitios web de los servicios públicos para pagar facturas.</a:t>
            </a:r>
          </a:p>
          <a:p>
            <a:pPr marL="342900" indent="-342900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sz="2000" noProof="0" dirty="0"/>
              <a:t>Iniciar sesión y gestionar pagos de forma segura a través de portales gubernamentales y de servicios públicos cifrados.</a:t>
            </a:r>
          </a:p>
          <a:p>
            <a:pPr marL="342900" indent="-342900">
              <a:spcBef>
                <a:spcPts val="0"/>
              </a:spcBef>
              <a:buClr>
                <a:schemeClr val="accent6"/>
              </a:buClr>
              <a:buSzPct val="100000"/>
              <a:buFont typeface="Wingdings" panose="05000000000000000000" pitchFamily="2" charset="2"/>
              <a:buChar char="ü"/>
            </a:pPr>
            <a:r>
              <a:rPr lang="es-ES" sz="2000" noProof="0" dirty="0"/>
              <a:t>Descubrir funciones como la declaración de impuestos, el seguimiento del historial de pagos y las actualizaciones relacionadas con el servicio.</a:t>
            </a:r>
          </a:p>
        </p:txBody>
      </p:sp>
      <p:sp>
        <p:nvSpPr>
          <p:cNvPr id="173" name="Google Shape;173;p8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67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1F5FE669-B713-75BB-37A7-0392BC3E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noProof="0" dirty="0"/>
              <a:t>Los distintos pasos</a:t>
            </a:r>
            <a:endParaRPr lang="es-ES" noProof="0" dirty="0"/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CB815451-975C-5690-D08D-3C7A68B1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9" y="2081486"/>
            <a:ext cx="7532840" cy="4433614"/>
          </a:xfrm>
        </p:spPr>
        <p:txBody>
          <a:bodyPr>
            <a:normAutofit fontScale="77500" lnSpcReduction="20000"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s-ES" noProof="0" dirty="0"/>
              <a:t>Un portal de pago online es una plataforma segura, que permite pagar impuestos y servicios directamente desde sus teléfonos móviles u otros dispositivos digitales.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Localiza la sección de inicio de sesión </a:t>
            </a:r>
            <a:r>
              <a:rPr lang="es-ES" noProof="0" dirty="0"/>
              <a:t>- Busca e introduce tus credenciales en el sitio web oficial del gobierno o de la empresa de servicios públicos.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Explora el menú principal</a:t>
            </a:r>
            <a:r>
              <a:rPr lang="es-ES" noProof="0" dirty="0"/>
              <a:t>: identifica secciones clave como "Pagos", "Facturación", "Configuración de la cuenta" y "Asistencia".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Accede al historial de transacciones </a:t>
            </a:r>
            <a:r>
              <a:rPr lang="es-ES" noProof="0" dirty="0"/>
              <a:t>- Navega hasta el historial de pagos o la sección de facturación para revisar transacciones y recibos anteriores.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Buscar funciones de asistencia y ayuda</a:t>
            </a:r>
            <a:r>
              <a:rPr lang="es-ES" noProof="0" dirty="0"/>
              <a:t>: localiza las preguntas más frecuentes, la asistencia por chat o los datos de contacto del servicio de atención al cliente para obtener ayuda.</a:t>
            </a:r>
          </a:p>
        </p:txBody>
      </p:sp>
      <p:pic>
        <p:nvPicPr>
          <p:cNvPr id="2051" name="Picture 3" descr="Estate planning abstract concept vector illustration. Real estate assets control, keep documents in order, trust account, attorney advise, life insurance, personal possession abstract metaphor.">
            <a:extLst>
              <a:ext uri="{FF2B5EF4-FFF2-40B4-BE49-F238E27FC236}">
                <a16:creationId xmlns:a16="http://schemas.microsoft.com/office/drawing/2014/main" id="{376BCAF5-0407-46AC-BC6C-3FE2B6E7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99" y="1808162"/>
            <a:ext cx="4075401" cy="40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577F3A-9C5E-4613-B0B4-C110C0ACB8E2}"/>
              </a:ext>
            </a:extLst>
          </p:cNvPr>
          <p:cNvSpPr txBox="1"/>
          <p:nvPr/>
        </p:nvSpPr>
        <p:spPr>
          <a:xfrm>
            <a:off x="5403273" y="609698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5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vectorjuice</a:t>
            </a: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93;p10">
            <a:extLst>
              <a:ext uri="{FF2B5EF4-FFF2-40B4-BE49-F238E27FC236}">
                <a16:creationId xmlns:a16="http://schemas.microsoft.com/office/drawing/2014/main" id="{0AA42C7D-738B-1DCB-9E8B-8B3C80BF3328}"/>
              </a:ext>
            </a:extLst>
          </p:cNvPr>
          <p:cNvSpPr/>
          <p:nvPr/>
        </p:nvSpPr>
        <p:spPr>
          <a:xfrm>
            <a:off x="5103341" y="0"/>
            <a:ext cx="708303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6.4 Navegar por los portales de pago de impuestos y servicios públicos</a:t>
            </a:r>
          </a:p>
        </p:txBody>
      </p:sp>
    </p:spTree>
    <p:extLst>
      <p:ext uri="{BB962C8B-B14F-4D97-AF65-F5344CB8AC3E}">
        <p14:creationId xmlns:p14="http://schemas.microsoft.com/office/powerpoint/2010/main" val="25131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DEF2F-99B5-6571-8AA0-4A705B86C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2BE868-4A82-78A1-39DD-07AB285E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860" y="1362221"/>
            <a:ext cx="3903518" cy="390351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A35FCD1-AD6B-C796-5D2E-7F00DACE6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noProof="0" dirty="0"/>
              <a:t>Configuración y gestión de tu cuenta (1/2)</a:t>
            </a:r>
            <a:endParaRPr lang="es-ES" noProof="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93B18B2-68D9-EA69-25A2-1CE9F3A05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5" y="1714500"/>
            <a:ext cx="7803145" cy="473392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200" b="1" noProof="0" dirty="0"/>
              <a:t>Visita el sitio web oficial </a:t>
            </a:r>
            <a:r>
              <a:rPr lang="es-ES" sz="2200" noProof="0" dirty="0"/>
              <a:t>- Ve al sitio web oficial del gobierno o del proveedor de servicios públicos y busca la opción "Registrarse" o "Inscribirse".</a:t>
            </a:r>
          </a:p>
          <a:p>
            <a:pPr>
              <a:spcAft>
                <a:spcPts val="600"/>
              </a:spcAft>
            </a:pPr>
            <a:r>
              <a:rPr lang="es-ES" sz="2200" b="1" noProof="0" dirty="0"/>
              <a:t>Crear una cuenta </a:t>
            </a:r>
            <a:r>
              <a:rPr lang="es-ES" sz="2200" noProof="0" dirty="0"/>
              <a:t>- Introduce tus datos personales (nombre, correo electrónico, número de teléfono) y crea una contraseña segura.</a:t>
            </a:r>
          </a:p>
          <a:p>
            <a:pPr>
              <a:spcAft>
                <a:spcPts val="600"/>
              </a:spcAft>
            </a:pPr>
            <a:r>
              <a:rPr lang="es-ES" sz="2200" b="1" noProof="0" dirty="0"/>
              <a:t>Verifica tu identidad</a:t>
            </a:r>
            <a:r>
              <a:rPr lang="es-ES" sz="2200" noProof="0" dirty="0"/>
              <a:t>: completa los pasos de verificación, como la confirmación por correo electrónico, la contraseña de un solo uso (OTP) por teléfono o las preguntas de seguridad.</a:t>
            </a:r>
          </a:p>
          <a:p>
            <a:pPr>
              <a:spcAft>
                <a:spcPts val="600"/>
              </a:spcAft>
            </a:pPr>
            <a:r>
              <a:rPr lang="es-ES" sz="2200" b="1" noProof="0" dirty="0"/>
              <a:t>Vincula un método de pago</a:t>
            </a:r>
            <a:r>
              <a:rPr lang="es-ES" sz="2200" noProof="0" dirty="0"/>
              <a:t>: añade una cuenta bancaria, una tarjeta de débito o crédito o configura un monedero electrónico para las transacciones.</a:t>
            </a:r>
          </a:p>
          <a:p>
            <a:pPr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02E3D-6D24-6AC8-292B-323F67B3EE04}"/>
              </a:ext>
            </a:extLst>
          </p:cNvPr>
          <p:cNvSpPr txBox="1"/>
          <p:nvPr/>
        </p:nvSpPr>
        <p:spPr>
          <a:xfrm>
            <a:off x="6090378" y="6539095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5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vectorjuice</a:t>
            </a: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107D7790-E097-51DE-F08D-343751BE4006}"/>
              </a:ext>
            </a:extLst>
          </p:cNvPr>
          <p:cNvSpPr/>
          <p:nvPr/>
        </p:nvSpPr>
        <p:spPr>
          <a:xfrm>
            <a:off x="5128054" y="0"/>
            <a:ext cx="7058324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6.4 Navegar por los portales de pago de impuestos y servicios públicos</a:t>
            </a:r>
          </a:p>
        </p:txBody>
      </p:sp>
    </p:spTree>
    <p:extLst>
      <p:ext uri="{BB962C8B-B14F-4D97-AF65-F5344CB8AC3E}">
        <p14:creationId xmlns:p14="http://schemas.microsoft.com/office/powerpoint/2010/main" val="23320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3BB15F-BBA1-4C8F-9763-A32B51760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207" y="1367881"/>
            <a:ext cx="3687618" cy="368761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AD4910E-3ECE-BC02-41E1-DC88E41C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noProof="0" dirty="0"/>
              <a:t>Configuración y gestión de tu cuenta (2/2)</a:t>
            </a:r>
            <a:endParaRPr lang="es-ES" noProof="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7FD8A2-AB07-EA88-E601-00661323B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6" y="1714500"/>
            <a:ext cx="7711070" cy="473392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s-ES" sz="2200" b="1" noProof="0" dirty="0"/>
              <a:t>Configura las funciones de seguridad</a:t>
            </a:r>
            <a:r>
              <a:rPr lang="es-ES" sz="2200" noProof="0" dirty="0"/>
              <a:t>: activa la autenticación de dos factores (2FA), configura alertas para las transacciones y utiliza contraseñas seguras.</a:t>
            </a:r>
          </a:p>
          <a:p>
            <a:pPr>
              <a:spcAft>
                <a:spcPts val="600"/>
              </a:spcAft>
            </a:pPr>
            <a:r>
              <a:rPr lang="es-ES" sz="2200" b="1" noProof="0" dirty="0"/>
              <a:t>Gestionar las preferencias de la cuenta</a:t>
            </a:r>
            <a:r>
              <a:rPr lang="es-ES" sz="2200" noProof="0" dirty="0"/>
              <a:t>: actualiza los datos de contacto, configura el pago automático si lo deseas y personaliza la configuración de las notificaciones para los recordatorios de pago.</a:t>
            </a:r>
          </a:p>
          <a:p>
            <a:pPr>
              <a:spcAft>
                <a:spcPts val="600"/>
              </a:spcAft>
            </a:pPr>
            <a:r>
              <a:rPr lang="es-ES" sz="2200" b="1" noProof="0" dirty="0"/>
              <a:t>Prueba tu cuenta</a:t>
            </a:r>
            <a:r>
              <a:rPr lang="es-ES" sz="2200" noProof="0" dirty="0"/>
              <a:t>: realiza un pequeño pago o comprueba tus datos de facturación para asegurarte de que todo está configurado correctamente.</a:t>
            </a:r>
          </a:p>
          <a:p>
            <a:pPr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C0E94-08BE-4708-AFC7-8D2F645E7EC4}"/>
              </a:ext>
            </a:extLst>
          </p:cNvPr>
          <p:cNvSpPr txBox="1"/>
          <p:nvPr/>
        </p:nvSpPr>
        <p:spPr>
          <a:xfrm>
            <a:off x="6090378" y="65963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5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vectorjuice</a:t>
            </a:r>
            <a:r>
              <a:rPr lang="es-ES" sz="105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5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2805D7C4-68E0-CF3A-81C3-B5258BC302D5}"/>
              </a:ext>
            </a:extLst>
          </p:cNvPr>
          <p:cNvSpPr/>
          <p:nvPr/>
        </p:nvSpPr>
        <p:spPr>
          <a:xfrm>
            <a:off x="5140411" y="0"/>
            <a:ext cx="704596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6.4 Navegar por los portales de pago de impuestos y servicios públicos</a:t>
            </a:r>
          </a:p>
        </p:txBody>
      </p:sp>
    </p:spTree>
    <p:extLst>
      <p:ext uri="{BB962C8B-B14F-4D97-AF65-F5344CB8AC3E}">
        <p14:creationId xmlns:p14="http://schemas.microsoft.com/office/powerpoint/2010/main" val="37664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FB11BA0C-7930-C171-638C-9B07E825E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>
            <a:extLst>
              <a:ext uri="{FF2B5EF4-FFF2-40B4-BE49-F238E27FC236}">
                <a16:creationId xmlns:a16="http://schemas.microsoft.com/office/drawing/2014/main" id="{B19369E1-CE40-6A01-B031-5E257E7C9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>
            <a:extLst>
              <a:ext uri="{FF2B5EF4-FFF2-40B4-BE49-F238E27FC236}">
                <a16:creationId xmlns:a16="http://schemas.microsoft.com/office/drawing/2014/main" id="{671554D6-C580-E4E5-111B-125E7B7625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</a:pPr>
            <a:r>
              <a:rPr lang="es-ES" sz="2000" noProof="0" dirty="0"/>
              <a:t>Unidad 5</a:t>
            </a:r>
            <a:br>
              <a:rPr lang="es-ES" sz="2000" noProof="0" dirty="0"/>
            </a:br>
            <a:r>
              <a:rPr lang="es-ES" sz="4000" b="1" noProof="0" dirty="0"/>
              <a:t>Realizar transacciones online seguras</a:t>
            </a:r>
            <a:endParaRPr lang="es-ES" noProof="0" dirty="0">
              <a:highlight>
                <a:srgbClr val="FFFF00"/>
              </a:highlight>
            </a:endParaRPr>
          </a:p>
        </p:txBody>
      </p:sp>
      <p:sp>
        <p:nvSpPr>
          <p:cNvPr id="170" name="Google Shape;170;p8">
            <a:extLst>
              <a:ext uri="{FF2B5EF4-FFF2-40B4-BE49-F238E27FC236}">
                <a16:creationId xmlns:a16="http://schemas.microsoft.com/office/drawing/2014/main" id="{980304E0-A01F-FEE4-3D16-3C3894FCF9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71" name="Google Shape;171;p8">
            <a:extLst>
              <a:ext uri="{FF2B5EF4-FFF2-40B4-BE49-F238E27FC236}">
                <a16:creationId xmlns:a16="http://schemas.microsoft.com/office/drawing/2014/main" id="{8E387F91-7F6F-B55B-C020-1580070254A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17620" y="2849843"/>
            <a:ext cx="6557557" cy="4008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s-ES" sz="2000" noProof="0" dirty="0"/>
              <a:t>Al finalizar esta unidad, serás capaz de:</a:t>
            </a:r>
            <a:endParaRPr lang="es-ES" noProof="0"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Realizar transacciones seguras online 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✔"/>
            </a:pPr>
            <a:r>
              <a:rPr lang="es-ES" sz="2000" noProof="0" dirty="0"/>
              <a:t>Practicar la realización de pagos, la recepción de fondos y el reconocimiento de estafas o fraudes para utilizar los portales de pago online con confianza y seguridad.</a:t>
            </a:r>
          </a:p>
        </p:txBody>
      </p:sp>
      <p:sp>
        <p:nvSpPr>
          <p:cNvPr id="173" name="Google Shape;173;p8">
            <a:extLst>
              <a:ext uri="{FF2B5EF4-FFF2-40B4-BE49-F238E27FC236}">
                <a16:creationId xmlns:a16="http://schemas.microsoft.com/office/drawing/2014/main" id="{9D63347A-7D78-A1AC-0E2B-3D685873FABA}"/>
              </a:ext>
            </a:extLst>
          </p:cNvPr>
          <p:cNvSpPr txBox="1"/>
          <p:nvPr/>
        </p:nvSpPr>
        <p:spPr>
          <a:xfrm>
            <a:off x="9387536" y="6487771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3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 txBox="1"/>
          <p:nvPr/>
        </p:nvSpPr>
        <p:spPr>
          <a:xfrm>
            <a:off x="0" y="2556925"/>
            <a:ext cx="34853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5400" b="1" i="0" u="none" strike="noStrike" cap="none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                     Socios</a:t>
            </a:r>
            <a:endParaRPr sz="5400" b="1" i="0" u="none" strike="noStrike" cap="none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2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20" y="1827889"/>
            <a:ext cx="2591848" cy="122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4438" y="2448698"/>
            <a:ext cx="2283890" cy="1888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28560" y="2490690"/>
            <a:ext cx="1783319" cy="1783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53068" y="5283376"/>
            <a:ext cx="3944079" cy="99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45718" y="5148127"/>
            <a:ext cx="3336531" cy="1145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2"/>
          <p:cNvCxnSpPr/>
          <p:nvPr/>
        </p:nvCxnSpPr>
        <p:spPr>
          <a:xfrm flipH="1">
            <a:off x="1855304" y="0"/>
            <a:ext cx="2882348" cy="6827757"/>
          </a:xfrm>
          <a:prstGeom prst="straightConnector1">
            <a:avLst/>
          </a:prstGeom>
          <a:noFill/>
          <a:ln w="19050" cap="flat" cmpd="sng">
            <a:solidFill>
              <a:srgbClr val="FFC24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2" name="Google Shape;92;p2"/>
          <p:cNvSpPr txBox="1"/>
          <p:nvPr/>
        </p:nvSpPr>
        <p:spPr>
          <a:xfrm>
            <a:off x="3616857" y="4360916"/>
            <a:ext cx="237295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Zavod IZRIIS, Eslovenia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024352" y="4367310"/>
            <a:ext cx="329302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E-SENIORS: INITIATION DES SENIORS AUX NTIC ASSOCIATION, Francia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3180270" y="6236156"/>
            <a:ext cx="344048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Niciodata Singur - Prietenii Varstnicilor, Rumanía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7518400" y="6242982"/>
            <a:ext cx="393953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Gesmed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Fundació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de la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Comunitat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Valenciana</a:t>
            </a:r>
            <a:r>
              <a:rPr lang="en-US" sz="1600" b="0" i="0" u="none" strike="noStrike" cap="none" dirty="0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600" b="0" i="0" u="none" strike="noStrike" cap="none" dirty="0" err="1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España</a:t>
            </a:r>
            <a:endParaRPr sz="1600" b="0" i="0" u="none" strike="noStrike" cap="none" dirty="0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096000" y="1852454"/>
            <a:ext cx="439276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rgbClr val="2E75B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Asociatia Four Change, Rumanía</a:t>
            </a:r>
            <a:endParaRPr sz="2000" b="0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023700" y="4349183"/>
            <a:ext cx="295817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9CC2E5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GUnet, Grecia</a:t>
            </a:r>
            <a:endParaRPr sz="1600" b="0" i="0" u="none" strike="noStrike" cap="none">
              <a:solidFill>
                <a:srgbClr val="9CC2E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809414" y="1097992"/>
            <a:ext cx="3283197" cy="4643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 flipH="1">
            <a:off x="1909382" y="-4912"/>
            <a:ext cx="2882348" cy="6827757"/>
          </a:xfrm>
          <a:prstGeom prst="straightConnector1">
            <a:avLst/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" name="Google Shape;100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30655" y="38584"/>
            <a:ext cx="4580088" cy="186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Εικόνα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3" y="6233657"/>
            <a:ext cx="616217" cy="62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4669E-A3BF-3D3D-0FD6-503FEDCDC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AD1078-A859-D2ED-E360-1CC58BDE7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noProof="0" dirty="0"/>
              <a:t>Ventajas de las transacciones seguras online (1/2)</a:t>
            </a:r>
            <a:endParaRPr lang="es-E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1E290-B703-4472-8010-EF05FA8C16F7}"/>
              </a:ext>
            </a:extLst>
          </p:cNvPr>
          <p:cNvSpPr txBox="1"/>
          <p:nvPr/>
        </p:nvSpPr>
        <p:spPr>
          <a:xfrm>
            <a:off x="583758" y="1843183"/>
            <a:ext cx="772204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sz="2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Cómodo y seguro: </a:t>
            </a:r>
            <a:r>
              <a:rPr lang="es-ES" sz="2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Paga facturas, haz compras y gestiona tus finanzas por Internet sin necesidad de acudir a establecimientos físicos.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sz="2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Portales cifrados y seguros: </a:t>
            </a:r>
            <a:r>
              <a:rPr lang="es-ES" sz="2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pagos se procesan a través de sitios web o aplicaciones móviles seguros y encriptados.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sz="22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Múltiples opciones de pago</a:t>
            </a:r>
            <a:r>
              <a:rPr lang="es-ES" sz="22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Vincula cuentas bancarias, tarjetas de crédito/débito o monederos digitales para realizar transacciones rápidas.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AFF0DA-DB82-4404-8E2F-B69E24C4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846" y="1328864"/>
            <a:ext cx="3516604" cy="3516604"/>
          </a:xfrm>
          <a:prstGeom prst="rect">
            <a:avLst/>
          </a:prstGeom>
        </p:spPr>
      </p:pic>
      <p:sp>
        <p:nvSpPr>
          <p:cNvPr id="13" name="Google Shape;173;p8">
            <a:extLst>
              <a:ext uri="{FF2B5EF4-FFF2-40B4-BE49-F238E27FC236}">
                <a16:creationId xmlns:a16="http://schemas.microsoft.com/office/drawing/2014/main" id="{D4B56079-6CF9-4DB4-9B3C-F3068BD5C496}"/>
              </a:ext>
            </a:extLst>
          </p:cNvPr>
          <p:cNvSpPr txBox="1"/>
          <p:nvPr/>
        </p:nvSpPr>
        <p:spPr>
          <a:xfrm>
            <a:off x="10246087" y="6524841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0B7FB9F5-5A3A-6943-391B-FEDFC93E44AE}"/>
              </a:ext>
            </a:extLst>
          </p:cNvPr>
          <p:cNvSpPr/>
          <p:nvPr/>
        </p:nvSpPr>
        <p:spPr>
          <a:xfrm>
            <a:off x="7599406" y="0"/>
            <a:ext cx="4586972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online seguras</a:t>
            </a:r>
          </a:p>
        </p:txBody>
      </p:sp>
    </p:spTree>
    <p:extLst>
      <p:ext uri="{BB962C8B-B14F-4D97-AF65-F5344CB8AC3E}">
        <p14:creationId xmlns:p14="http://schemas.microsoft.com/office/powerpoint/2010/main" val="343000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53319-F02C-B2A5-9E2D-21A573C24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772A3A-45D2-0AFD-97B4-DE58203B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noProof="0" dirty="0"/>
              <a:t>Ventajas de las transacciones seguras online (2/2)</a:t>
            </a:r>
            <a:endParaRPr lang="es-E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EB186-4B90-F804-2EAE-1ACEC1DC6E3A}"/>
              </a:ext>
            </a:extLst>
          </p:cNvPr>
          <p:cNvSpPr txBox="1"/>
          <p:nvPr/>
        </p:nvSpPr>
        <p:spPr>
          <a:xfrm>
            <a:off x="583758" y="1843183"/>
            <a:ext cx="7695269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sz="24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Pagos automáticos: </a:t>
            </a:r>
            <a:r>
              <a:rPr lang="es-ES" sz="2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 pagos periódicos para mayor comodidad.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sz="24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Seguimiento de transacciones: </a:t>
            </a:r>
            <a:r>
              <a:rPr lang="es-ES" sz="2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Lleva un registro de las transacciones y los recibos digitales para facilitar la gestión.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s-ES" sz="2400" b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Experiencia sin complicaciones: </a:t>
            </a:r>
            <a:r>
              <a:rPr lang="es-ES" sz="24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Disfruta de un proceso de pago fluido y eficiente.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A5950A-4E45-38A5-DC52-ACC0CEF3F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512" y="1239964"/>
            <a:ext cx="3516604" cy="3516604"/>
          </a:xfrm>
          <a:prstGeom prst="rect">
            <a:avLst/>
          </a:prstGeom>
        </p:spPr>
      </p:pic>
      <p:sp>
        <p:nvSpPr>
          <p:cNvPr id="13" name="Google Shape;173;p8">
            <a:extLst>
              <a:ext uri="{FF2B5EF4-FFF2-40B4-BE49-F238E27FC236}">
                <a16:creationId xmlns:a16="http://schemas.microsoft.com/office/drawing/2014/main" id="{AC45E821-499F-D881-588D-93D4E9137B55}"/>
              </a:ext>
            </a:extLst>
          </p:cNvPr>
          <p:cNvSpPr txBox="1"/>
          <p:nvPr/>
        </p:nvSpPr>
        <p:spPr>
          <a:xfrm>
            <a:off x="10239414" y="6512485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752D411A-E261-F620-32B2-DAE95C88FABF}"/>
              </a:ext>
            </a:extLst>
          </p:cNvPr>
          <p:cNvSpPr/>
          <p:nvPr/>
        </p:nvSpPr>
        <p:spPr>
          <a:xfrm>
            <a:off x="7698260" y="0"/>
            <a:ext cx="4488118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online seguras</a:t>
            </a:r>
          </a:p>
        </p:txBody>
      </p:sp>
    </p:spTree>
    <p:extLst>
      <p:ext uri="{BB962C8B-B14F-4D97-AF65-F5344CB8AC3E}">
        <p14:creationId xmlns:p14="http://schemas.microsoft.com/office/powerpoint/2010/main" val="2336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4669E-A3BF-3D3D-0FD6-503FEDCDC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AD1078-A859-D2ED-E360-1CC58BDE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765964"/>
            <a:ext cx="11059692" cy="728162"/>
          </a:xfrm>
        </p:spPr>
        <p:txBody>
          <a:bodyPr>
            <a:normAutofit/>
          </a:bodyPr>
          <a:lstStyle/>
          <a:p>
            <a:r>
              <a:rPr lang="es-ES" noProof="0" dirty="0"/>
              <a:t>Pasos principales (1/2)</a:t>
            </a:r>
          </a:p>
        </p:txBody>
      </p:sp>
      <p:sp>
        <p:nvSpPr>
          <p:cNvPr id="4" name="Θέση κειμένου 2">
            <a:extLst>
              <a:ext uri="{FF2B5EF4-FFF2-40B4-BE49-F238E27FC236}">
                <a16:creationId xmlns:a16="http://schemas.microsoft.com/office/drawing/2014/main" id="{6FCEA988-8294-4939-A126-EBA09D0A5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672846"/>
            <a:ext cx="9644646" cy="5032106"/>
          </a:xfrm>
          <a:noFill/>
        </p:spPr>
        <p:txBody>
          <a:bodyPr wrap="square">
            <a:spAutoFit/>
          </a:bodyPr>
          <a:lstStyle/>
          <a:p>
            <a:pPr marL="533400" indent="-45720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es-ES" sz="22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Conéctate al sitio web oficial </a:t>
            </a:r>
            <a:r>
              <a:rPr lang="es-ES" sz="2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- Asegúrate de que se encuentra en el sitio web correcto de la administración o de la empresa de servicios públicos (compruebe "https://" y los dominios oficiales).</a:t>
            </a:r>
          </a:p>
          <a:p>
            <a:pPr marL="533400" indent="-45720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+mj-lt"/>
              <a:buAutoNum type="arabicPeriod"/>
            </a:pPr>
            <a:r>
              <a:rPr lang="es-ES" sz="22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Navega hasta la sección de pagos </a:t>
            </a:r>
            <a:r>
              <a:rPr lang="es-ES" sz="2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- Localiza la pestaña "Pagar factura", "Realizar un pago" o "Facturación" en el sitio web.</a:t>
            </a:r>
          </a:p>
          <a:p>
            <a:pPr marL="533400" indent="-457200">
              <a:buClr>
                <a:srgbClr val="92D050"/>
              </a:buClr>
              <a:buFont typeface="+mj-lt"/>
              <a:buAutoNum type="arabicPeriod"/>
            </a:pPr>
            <a:r>
              <a:rPr lang="es-ES" sz="22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Selecciona el método de pago </a:t>
            </a:r>
          </a:p>
          <a:p>
            <a:pPr lvl="1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s-ES" noProof="0" dirty="0"/>
              <a:t>Tarjeta de crédito/débito: introduce el número de tu tarjeta, la fecha de caducidad, el código de seguridad (CVV) y la dirección de facturación.</a:t>
            </a:r>
          </a:p>
          <a:p>
            <a:pPr lvl="1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s-ES" noProof="0" dirty="0"/>
              <a:t>Transferencia bancaria: facilita tu número de cuenta bancaria y número de ruta para completar un pago directo desde tu banco.</a:t>
            </a:r>
          </a:p>
          <a:p>
            <a:pPr lvl="1">
              <a:buClr>
                <a:srgbClr val="92D050"/>
              </a:buClr>
              <a:buFont typeface="Courier New" panose="02070309020205020404" pitchFamily="49" charset="0"/>
              <a:buChar char="o"/>
            </a:pPr>
            <a:r>
              <a:rPr lang="es-ES" noProof="0" dirty="0"/>
              <a:t>Dinero digital (como </a:t>
            </a:r>
            <a:r>
              <a:rPr lang="es-ES" noProof="0" dirty="0" err="1"/>
              <a:t>Paypal</a:t>
            </a:r>
            <a:r>
              <a:rPr lang="es-ES" noProof="0" dirty="0"/>
              <a:t>): introduce tu número de cuenta de dinero digital y confirma la transacción a través de su teléfono.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s-ES" sz="2200" noProof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94D553DF-35C6-BC39-21E1-1684B574AD6D}"/>
              </a:ext>
            </a:extLst>
          </p:cNvPr>
          <p:cNvSpPr/>
          <p:nvPr/>
        </p:nvSpPr>
        <p:spPr>
          <a:xfrm>
            <a:off x="7587050" y="0"/>
            <a:ext cx="4599328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online seguras</a:t>
            </a:r>
          </a:p>
        </p:txBody>
      </p:sp>
    </p:spTree>
    <p:extLst>
      <p:ext uri="{BB962C8B-B14F-4D97-AF65-F5344CB8AC3E}">
        <p14:creationId xmlns:p14="http://schemas.microsoft.com/office/powerpoint/2010/main" val="22767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481B8-C72C-BDA5-D444-595D0192A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A95476-B174-4D9B-29D9-ADCFDFEFC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154" y="765964"/>
            <a:ext cx="11059692" cy="728162"/>
          </a:xfrm>
        </p:spPr>
        <p:txBody>
          <a:bodyPr>
            <a:normAutofit/>
          </a:bodyPr>
          <a:lstStyle/>
          <a:p>
            <a:r>
              <a:rPr lang="es-ES" noProof="0" dirty="0"/>
              <a:t>Pasos principales (2/2)</a:t>
            </a:r>
          </a:p>
        </p:txBody>
      </p:sp>
      <p:sp>
        <p:nvSpPr>
          <p:cNvPr id="4" name="Θέση κειμένου 2">
            <a:extLst>
              <a:ext uri="{FF2B5EF4-FFF2-40B4-BE49-F238E27FC236}">
                <a16:creationId xmlns:a16="http://schemas.microsoft.com/office/drawing/2014/main" id="{613C6A1F-B664-235D-7019-BA22CCFF7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4" y="1672846"/>
            <a:ext cx="9073146" cy="2585283"/>
          </a:xfrm>
          <a:noFill/>
        </p:spPr>
        <p:txBody>
          <a:bodyPr wrap="square">
            <a:spAutoFit/>
          </a:bodyPr>
          <a:lstStyle/>
          <a:p>
            <a:pPr marL="533400" indent="-457200">
              <a:spcAft>
                <a:spcPts val="600"/>
              </a:spcAft>
              <a:buClr>
                <a:srgbClr val="92D050"/>
              </a:buClr>
              <a:buFont typeface="+mj-lt"/>
              <a:buAutoNum type="arabicPeriod" startAt="4"/>
            </a:pPr>
            <a:r>
              <a:rPr lang="es-ES" sz="22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Introducir datos de pago</a:t>
            </a:r>
            <a:r>
              <a:rPr lang="es-ES" sz="2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introduce el importe, el periodo de facturación y los números de referencia necesarios.</a:t>
            </a:r>
          </a:p>
          <a:p>
            <a:pPr marL="533400" indent="-457200">
              <a:spcAft>
                <a:spcPts val="600"/>
              </a:spcAft>
              <a:buClr>
                <a:srgbClr val="92D050"/>
              </a:buClr>
              <a:buFont typeface="+mj-lt"/>
              <a:buAutoNum type="arabicPeriod" startAt="4"/>
            </a:pPr>
            <a:r>
              <a:rPr lang="es-ES" sz="22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Verifica los detalles de la transacción</a:t>
            </a:r>
            <a:r>
              <a:rPr lang="es-ES" sz="2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 comprueba la exactitud del resumen del pago antes de continuar.</a:t>
            </a:r>
          </a:p>
          <a:p>
            <a:pPr marL="533400" indent="-457200">
              <a:spcAft>
                <a:spcPts val="600"/>
              </a:spcAft>
              <a:buClr>
                <a:srgbClr val="92D050"/>
              </a:buClr>
              <a:buFont typeface="+mj-lt"/>
              <a:buAutoNum type="arabicPeriod" startAt="4"/>
            </a:pPr>
            <a:r>
              <a:rPr lang="es-ES" sz="2200" b="1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Confirma y completa el pago </a:t>
            </a:r>
            <a:r>
              <a:rPr lang="es-ES" sz="2200" noProof="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- Envía el pago y espera a recibir un mensaje de confirmación o un recibo por correo electrónico.</a:t>
            </a:r>
          </a:p>
        </p:txBody>
      </p:sp>
      <p:sp>
        <p:nvSpPr>
          <p:cNvPr id="3" name="Google Shape;193;p10">
            <a:extLst>
              <a:ext uri="{FF2B5EF4-FFF2-40B4-BE49-F238E27FC236}">
                <a16:creationId xmlns:a16="http://schemas.microsoft.com/office/drawing/2014/main" id="{915B1E09-A0E6-C544-8C50-3D04C4FB0710}"/>
              </a:ext>
            </a:extLst>
          </p:cNvPr>
          <p:cNvSpPr/>
          <p:nvPr/>
        </p:nvSpPr>
        <p:spPr>
          <a:xfrm>
            <a:off x="7537622" y="0"/>
            <a:ext cx="464875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online seguras</a:t>
            </a:r>
          </a:p>
        </p:txBody>
      </p:sp>
    </p:spTree>
    <p:extLst>
      <p:ext uri="{BB962C8B-B14F-4D97-AF65-F5344CB8AC3E}">
        <p14:creationId xmlns:p14="http://schemas.microsoft.com/office/powerpoint/2010/main" val="364406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A85618-AD12-E512-ADD3-87489E05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/>
              <a:t>Descargar y almacenar recibos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5283520-7AFD-B387-08E5-C452856F8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9" y="1970649"/>
            <a:ext cx="7912542" cy="3941326"/>
          </a:xfrm>
        </p:spPr>
        <p:txBody>
          <a:bodyPr>
            <a:normAutofit fontScale="92500"/>
          </a:bodyPr>
          <a:lstStyle/>
          <a:p>
            <a:r>
              <a:rPr lang="es-ES" b="1" noProof="0" dirty="0"/>
              <a:t>Descarga el recibo: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noProof="0" dirty="0"/>
              <a:t>Después de presentar tu declaración de la renta o efectuar el pago, el portal te ofrecerá normalmente la opción de descargar un recibo en PDF o recibir una copia por correo electrónico.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noProof="0" dirty="0"/>
              <a:t>Haz clic en el botón "Descargar recibo" y guarda el archivo en tu ordenador o dispositivo móvil.</a:t>
            </a:r>
          </a:p>
          <a:p>
            <a:r>
              <a:rPr lang="es-ES" b="1" noProof="0" dirty="0"/>
              <a:t>Confirmación por correo electrónico: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es-ES" noProof="0" dirty="0"/>
              <a:t>La mayoría de los portales fiscales te enviarán automáticamente un correo electrónico de confirmación con una copia digital de tu recibo. Asegúrate de revisar tu bandeja de entrada y guardar este correo electrónico para tus archivos.</a:t>
            </a:r>
          </a:p>
          <a:p>
            <a:endParaRPr lang="es-ES" noProof="0" dirty="0"/>
          </a:p>
        </p:txBody>
      </p:sp>
      <p:sp>
        <p:nvSpPr>
          <p:cNvPr id="4" name="Google Shape;173;p8">
            <a:extLst>
              <a:ext uri="{FF2B5EF4-FFF2-40B4-BE49-F238E27FC236}">
                <a16:creationId xmlns:a16="http://schemas.microsoft.com/office/drawing/2014/main" id="{451157AC-B2EA-42F6-AF1D-BEB90C9D7B62}"/>
              </a:ext>
            </a:extLst>
          </p:cNvPr>
          <p:cNvSpPr txBox="1"/>
          <p:nvPr/>
        </p:nvSpPr>
        <p:spPr>
          <a:xfrm>
            <a:off x="10274675" y="6519763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Imagen de </a:t>
            </a:r>
            <a:r>
              <a:rPr lang="es-ES" sz="1000" u="sng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storyset 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18" name="Picture 2" descr="E-wallet concept illustration">
            <a:extLst>
              <a:ext uri="{FF2B5EF4-FFF2-40B4-BE49-F238E27FC236}">
                <a16:creationId xmlns:a16="http://schemas.microsoft.com/office/drawing/2014/main" id="{76F7D6BA-97C4-4BA8-91D5-9FB8BD74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896" y="1991735"/>
            <a:ext cx="3058104" cy="305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93;p10">
            <a:extLst>
              <a:ext uri="{FF2B5EF4-FFF2-40B4-BE49-F238E27FC236}">
                <a16:creationId xmlns:a16="http://schemas.microsoft.com/office/drawing/2014/main" id="{17EB4E88-B7B1-84F1-EC18-C44050318098}"/>
              </a:ext>
            </a:extLst>
          </p:cNvPr>
          <p:cNvSpPr/>
          <p:nvPr/>
        </p:nvSpPr>
        <p:spPr>
          <a:xfrm>
            <a:off x="7735330" y="0"/>
            <a:ext cx="445104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online seguras</a:t>
            </a:r>
          </a:p>
        </p:txBody>
      </p:sp>
    </p:spTree>
    <p:extLst>
      <p:ext uri="{BB962C8B-B14F-4D97-AF65-F5344CB8AC3E}">
        <p14:creationId xmlns:p14="http://schemas.microsoft.com/office/powerpoint/2010/main" val="7776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FE0E11-2816-3BAF-4278-DCD5155A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sym typeface="Calibri"/>
              </a:rPr>
              <a:t>Control de fraudes o errores</a:t>
            </a:r>
            <a:endParaRPr lang="es-ES" noProof="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59CBB35-2A5E-A2A8-C900-C1D591F5F7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es-ES" noProof="0" dirty="0">
                <a:solidFill>
                  <a:schemeClr val="tx1"/>
                </a:solidFill>
              </a:rPr>
              <a:t>Reconocer los errores en los pagos</a:t>
            </a:r>
          </a:p>
          <a:p>
            <a:pPr marL="533400" indent="-457200">
              <a:buFont typeface="+mj-lt"/>
              <a:buAutoNum type="arabicPeriod"/>
            </a:pPr>
            <a:r>
              <a:rPr lang="es-ES" noProof="0" dirty="0">
                <a:solidFill>
                  <a:schemeClr val="tx1"/>
                </a:solidFill>
              </a:rPr>
              <a:t>Detección de actividades fraudulentas</a:t>
            </a:r>
          </a:p>
          <a:p>
            <a:pPr marL="533400" indent="-457200">
              <a:buFont typeface="+mj-lt"/>
              <a:buAutoNum type="arabicPeriod"/>
            </a:pPr>
            <a:r>
              <a:rPr lang="es-ES" noProof="0" dirty="0">
                <a:solidFill>
                  <a:schemeClr val="tx1"/>
                </a:solidFill>
              </a:rPr>
              <a:t>Protección de datos</a:t>
            </a:r>
          </a:p>
          <a:p>
            <a:pPr marL="533400" indent="-457200">
              <a:buFont typeface="+mj-lt"/>
              <a:buAutoNum type="arabicPeriod"/>
            </a:pPr>
            <a:r>
              <a:rPr lang="es-ES" noProof="0" dirty="0">
                <a:solidFill>
                  <a:schemeClr val="tx1"/>
                </a:solidFill>
              </a:rPr>
              <a:t>Pasos a seguir si detectas un problema</a:t>
            </a:r>
          </a:p>
          <a:p>
            <a:endParaRPr lang="es-ES" noProof="0" dirty="0"/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A099B910-061F-C6E3-4AE9-E34FB0108CAA}"/>
              </a:ext>
            </a:extLst>
          </p:cNvPr>
          <p:cNvSpPr/>
          <p:nvPr/>
        </p:nvSpPr>
        <p:spPr>
          <a:xfrm>
            <a:off x="7834184" y="0"/>
            <a:ext cx="4352193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en línea seguras</a:t>
            </a:r>
          </a:p>
        </p:txBody>
      </p:sp>
    </p:spTree>
    <p:extLst>
      <p:ext uri="{BB962C8B-B14F-4D97-AF65-F5344CB8AC3E}">
        <p14:creationId xmlns:p14="http://schemas.microsoft.com/office/powerpoint/2010/main" val="60954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6E97D8-9DF7-A571-8885-BA7126A4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1) Reconocer los errores en los pagos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650E48B-70B7-909B-CF11-DA185620F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2330868"/>
            <a:ext cx="11059692" cy="394132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b="1" noProof="0" dirty="0">
                <a:solidFill>
                  <a:schemeClr val="tx1"/>
                </a:solidFill>
              </a:rPr>
              <a:t>Cargos dobles</a:t>
            </a:r>
            <a:r>
              <a:rPr lang="es-ES" noProof="0" dirty="0">
                <a:solidFill>
                  <a:schemeClr val="tx1"/>
                </a:solidFill>
              </a:rPr>
              <a:t>: Comprueba si hay transacciones duplicadas en tu historial de pagos.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b="1" noProof="0" dirty="0">
                <a:solidFill>
                  <a:schemeClr val="tx1"/>
                </a:solidFill>
              </a:rPr>
              <a:t>Importes incorrectos</a:t>
            </a:r>
            <a:r>
              <a:rPr lang="es-ES" noProof="0" dirty="0">
                <a:solidFill>
                  <a:schemeClr val="tx1"/>
                </a:solidFill>
              </a:rPr>
              <a:t>: Asegúrate de que el importe facturado coincide con el importe de la factura.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b="1" noProof="0" dirty="0">
                <a:solidFill>
                  <a:schemeClr val="tx1"/>
                </a:solidFill>
              </a:rPr>
              <a:t>Transacciones fallidas</a:t>
            </a:r>
            <a:r>
              <a:rPr lang="es-ES" noProof="0" dirty="0">
                <a:solidFill>
                  <a:schemeClr val="tx1"/>
                </a:solidFill>
              </a:rPr>
              <a:t>: Si un pago falla o se reinicia el proceso de pago, confirma que no se ha deducido de tu cuenta antes de volver a intentarlo.</a:t>
            </a:r>
          </a:p>
          <a:p>
            <a:pPr lvl="1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s-ES" sz="2400" noProof="0" dirty="0">
              <a:solidFill>
                <a:schemeClr val="tx1"/>
              </a:solidFill>
            </a:endParaRPr>
          </a:p>
          <a:p>
            <a:pPr marL="76200" indent="0">
              <a:lnSpc>
                <a:spcPct val="120000"/>
              </a:lnSpc>
              <a:spcAft>
                <a:spcPts val="600"/>
              </a:spcAft>
              <a:buNone/>
            </a:pPr>
            <a:endParaRPr lang="es-ES" noProof="0" dirty="0">
              <a:solidFill>
                <a:schemeClr val="tx1"/>
              </a:solidFill>
            </a:endParaRPr>
          </a:p>
        </p:txBody>
      </p:sp>
      <p:sp>
        <p:nvSpPr>
          <p:cNvPr id="5" name="Google Shape;193;p10">
            <a:extLst>
              <a:ext uri="{FF2B5EF4-FFF2-40B4-BE49-F238E27FC236}">
                <a16:creationId xmlns:a16="http://schemas.microsoft.com/office/drawing/2014/main" id="{BA28ACCE-EC83-565F-4835-84E32542F4D9}"/>
              </a:ext>
            </a:extLst>
          </p:cNvPr>
          <p:cNvSpPr/>
          <p:nvPr/>
        </p:nvSpPr>
        <p:spPr>
          <a:xfrm>
            <a:off x="7463482" y="0"/>
            <a:ext cx="4722896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online seguras</a:t>
            </a:r>
          </a:p>
        </p:txBody>
      </p:sp>
    </p:spTree>
    <p:extLst>
      <p:ext uri="{BB962C8B-B14F-4D97-AF65-F5344CB8AC3E}">
        <p14:creationId xmlns:p14="http://schemas.microsoft.com/office/powerpoint/2010/main" val="13048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108F9C-DCDD-B63D-05E8-1CE11A5C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2) Identificación de actividades fraudulentas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889114A-8DF9-0D30-AFFD-8FAD3581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7" y="2330868"/>
            <a:ext cx="10673247" cy="3941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b="1" noProof="0" dirty="0"/>
              <a:t>Transacciones no autorizadas: </a:t>
            </a:r>
            <a:r>
              <a:rPr lang="es-ES" noProof="0" dirty="0"/>
              <a:t>Revisa periódicamente los extractos para detectar cargos desconocidos.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Estafas de phishing: </a:t>
            </a:r>
            <a:r>
              <a:rPr lang="es-ES" noProof="0" dirty="0"/>
              <a:t>Evita hacer clic en correos electrónicos o enlaces sospechosos que simulen ser de proveedores de servicios públicos.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Sitios web falsos: </a:t>
            </a:r>
            <a:r>
              <a:rPr lang="es-ES" noProof="0" dirty="0"/>
              <a:t>Utiliza siempre la web o app oficial para realizar los pagos.</a:t>
            </a:r>
          </a:p>
          <a:p>
            <a:pPr>
              <a:spcAft>
                <a:spcPts val="600"/>
              </a:spcAft>
            </a:pPr>
            <a:endParaRPr lang="es-ES" noProof="0" dirty="0"/>
          </a:p>
          <a:p>
            <a:pPr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969B125B-6AA8-1753-AF74-369C774B3170}"/>
              </a:ext>
            </a:extLst>
          </p:cNvPr>
          <p:cNvSpPr/>
          <p:nvPr/>
        </p:nvSpPr>
        <p:spPr>
          <a:xfrm>
            <a:off x="7216346" y="0"/>
            <a:ext cx="4970031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online seguras</a:t>
            </a:r>
          </a:p>
        </p:txBody>
      </p:sp>
    </p:spTree>
    <p:extLst>
      <p:ext uri="{BB962C8B-B14F-4D97-AF65-F5344CB8AC3E}">
        <p14:creationId xmlns:p14="http://schemas.microsoft.com/office/powerpoint/2010/main" val="177916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656CE2-AE81-7267-95CA-5928E319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3) Protección de datos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9742D39-9CCC-1215-981C-EAF887EDF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330868"/>
            <a:ext cx="10913274" cy="3941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b="1" noProof="0" dirty="0"/>
              <a:t>Activar alertas: </a:t>
            </a:r>
            <a:r>
              <a:rPr lang="es-ES" noProof="0" dirty="0"/>
              <a:t>Configura notificaciones de transacciones por correo electrónico o SMS.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Utiliza conexiones seguras: </a:t>
            </a:r>
            <a:r>
              <a:rPr lang="es-ES" noProof="0" dirty="0"/>
              <a:t>Evita realizar pagos en redes </a:t>
            </a:r>
            <a:r>
              <a:rPr lang="es-ES" noProof="0" dirty="0" err="1"/>
              <a:t>Wi</a:t>
            </a:r>
            <a:r>
              <a:rPr lang="es-ES" noProof="0" dirty="0"/>
              <a:t>-Fi públicas.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Autenticación de dos factores (2FA): </a:t>
            </a:r>
            <a:r>
              <a:rPr lang="es-ES" noProof="0" dirty="0"/>
              <a:t>Añade seguridad extra requiriendo un código además de tu contraseña.</a:t>
            </a:r>
          </a:p>
          <a:p>
            <a:pPr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683501FA-CD87-EA7C-3C13-C1D83182122B}"/>
              </a:ext>
            </a:extLst>
          </p:cNvPr>
          <p:cNvSpPr/>
          <p:nvPr/>
        </p:nvSpPr>
        <p:spPr>
          <a:xfrm>
            <a:off x="7611762" y="0"/>
            <a:ext cx="4574615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online seguras</a:t>
            </a:r>
          </a:p>
        </p:txBody>
      </p:sp>
    </p:spTree>
    <p:extLst>
      <p:ext uri="{BB962C8B-B14F-4D97-AF65-F5344CB8AC3E}">
        <p14:creationId xmlns:p14="http://schemas.microsoft.com/office/powerpoint/2010/main" val="18932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C726FA-187F-C85A-9ADF-2A638163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 dirty="0"/>
              <a:t>4) Pasos a seguir si detectas un problema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CA4682-4370-14EF-DA35-4DE7D9DE8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153" y="2330868"/>
            <a:ext cx="10641425" cy="3941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s-ES" b="1" noProof="0" dirty="0"/>
              <a:t>Notifica las transacciones sospechosas: </a:t>
            </a:r>
            <a:r>
              <a:rPr lang="es-ES" noProof="0" dirty="0"/>
              <a:t>Ponte en contacto inmediatamente con tu proveedor de servicios públicos o con tu banco.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Solicita un reembolso: </a:t>
            </a:r>
            <a:r>
              <a:rPr lang="es-ES" noProof="0" dirty="0"/>
              <a:t>Si se produce un error, consulta en el portal las opciones de disputa. </a:t>
            </a:r>
          </a:p>
          <a:p>
            <a:pPr>
              <a:spcAft>
                <a:spcPts val="600"/>
              </a:spcAft>
            </a:pPr>
            <a:r>
              <a:rPr lang="es-ES" b="1" noProof="0" dirty="0"/>
              <a:t>Actualiza tus credenciales: </a:t>
            </a:r>
            <a:r>
              <a:rPr lang="es-ES" noProof="0" dirty="0"/>
              <a:t>Cambia las contraseñas si sospechas de un acceso no autorizado.</a:t>
            </a:r>
          </a:p>
          <a:p>
            <a:pPr>
              <a:spcAft>
                <a:spcPts val="600"/>
              </a:spcAft>
            </a:pPr>
            <a:endParaRPr lang="es-ES" noProof="0" dirty="0"/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D0127092-D072-613F-2F83-C3265AAFF30B}"/>
              </a:ext>
            </a:extLst>
          </p:cNvPr>
          <p:cNvSpPr/>
          <p:nvPr/>
        </p:nvSpPr>
        <p:spPr>
          <a:xfrm>
            <a:off x="7352270" y="0"/>
            <a:ext cx="4834107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</a:t>
            </a:r>
            <a:r>
              <a:rPr lang="es-ES" sz="1800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5 </a:t>
            </a:r>
            <a:r>
              <a:rPr lang="es-ES" sz="1800" b="0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Realizar transacciones online seguras</a:t>
            </a:r>
          </a:p>
        </p:txBody>
      </p:sp>
    </p:spTree>
    <p:extLst>
      <p:ext uri="{BB962C8B-B14F-4D97-AF65-F5344CB8AC3E}">
        <p14:creationId xmlns:p14="http://schemas.microsoft.com/office/powerpoint/2010/main" val="35923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 idx="4294967295"/>
          </p:nvPr>
        </p:nvSpPr>
        <p:spPr>
          <a:xfrm>
            <a:off x="949569" y="-424554"/>
            <a:ext cx="10292862" cy="189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5400"/>
              <a:buFont typeface="Calibri"/>
              <a:buNone/>
            </a:pPr>
            <a:r>
              <a:rPr lang="es-ES" sz="5400" noProof="0" dirty="0"/>
              <a:t>Módulos</a:t>
            </a:r>
            <a:endParaRPr lang="es-ES" sz="5400" noProof="0" dirty="0">
              <a:solidFill>
                <a:srgbClr val="1C2E78"/>
              </a:solidFill>
            </a:endParaRPr>
          </a:p>
        </p:txBody>
      </p:sp>
      <p:grpSp>
        <p:nvGrpSpPr>
          <p:cNvPr id="107" name="Google Shape;107;p3"/>
          <p:cNvGrpSpPr/>
          <p:nvPr/>
        </p:nvGrpSpPr>
        <p:grpSpPr>
          <a:xfrm>
            <a:off x="869904" y="2179751"/>
            <a:ext cx="10600532" cy="4282870"/>
            <a:chOff x="-79665" y="8026"/>
            <a:chExt cx="10600532" cy="4282870"/>
          </a:xfrm>
        </p:grpSpPr>
        <p:sp>
          <p:nvSpPr>
            <p:cNvPr id="108" name="Google Shape;108;p3"/>
            <p:cNvSpPr/>
            <p:nvPr/>
          </p:nvSpPr>
          <p:spPr>
            <a:xfrm>
              <a:off x="0" y="8026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1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-79665" y="48584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s-ES" sz="280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1. Competencias digitales básicas </a:t>
              </a: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717655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34338" y="751993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ES" sz="28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2. </a:t>
              </a:r>
              <a:r>
                <a:rPr lang="es-ES" sz="28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Seguridad y prevención</a:t>
              </a:r>
              <a:endParaRPr lang="es-ES" sz="2800" b="0" i="0" u="none" strike="noStrike" cap="none" noProof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0" y="1435113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34338" y="1469451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800"/>
                <a:buFont typeface="Calibri"/>
                <a:buNone/>
              </a:pPr>
              <a:r>
                <a:rPr lang="es-ES" sz="2800" b="0" i="0" u="none" strike="noStrike" cap="none" noProof="0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Gestionar una cuenta bancaria online</a:t>
              </a: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0" y="2152571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D8D8D8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4338" y="2186909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600" b="0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Soluciones online para recibir y enviar dinero </a:t>
              </a: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0" y="2870029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85000"/>
              </a:schemeClr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34338" y="2904367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90000"/>
                </a:lnSpc>
                <a:buClr>
                  <a:schemeClr val="lt1"/>
                </a:buClr>
                <a:buSzPts val="2600"/>
                <a:buFont typeface="Calibri"/>
                <a:buNone/>
                <a:defRPr sz="2600" b="1">
                  <a:solidFill>
                    <a:schemeClr val="lt1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s-ES" noProof="0" dirty="0">
                  <a:sym typeface="Calibri"/>
                </a:rPr>
                <a:t>5. Utilizar una tarjeta de crédito para comprar bienes y servicios online</a:t>
              </a: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0" y="3587487"/>
              <a:ext cx="10520867" cy="703409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19050" cap="flat" cmpd="sng">
              <a:solidFill>
                <a:srgbClr val="7858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lang="es-ES" sz="1400" b="0" i="0" u="none" strike="noStrike" cap="none" noProof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34338" y="3621825"/>
              <a:ext cx="10452191" cy="6347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s-ES" sz="2600" b="1" i="0" u="none" strike="noStrike" cap="none" noProof="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Pagos online de impuestos y facturas </a:t>
              </a:r>
            </a:p>
          </p:txBody>
        </p:sp>
      </p:grpSp>
      <p:pic>
        <p:nvPicPr>
          <p:cNvPr id="121" name="Google Shape;121;p3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12"/>
            <a:ext cx="3800819" cy="1795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Εικόνα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783" y="6233657"/>
            <a:ext cx="616217" cy="624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2"/>
          <p:cNvSpPr txBox="1">
            <a:spLocks noGrp="1"/>
          </p:cNvSpPr>
          <p:nvPr>
            <p:ph type="body" idx="4294967295"/>
          </p:nvPr>
        </p:nvSpPr>
        <p:spPr>
          <a:xfrm>
            <a:off x="0" y="1408819"/>
            <a:ext cx="6001305" cy="4761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s-ES" sz="1800" noProof="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000"/>
              <a:buNone/>
            </a:pPr>
            <a:endParaRPr lang="es-ES" sz="4000" noProof="0" dirty="0">
              <a:solidFill>
                <a:srgbClr val="51528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5400"/>
              <a:buNone/>
            </a:pPr>
            <a:r>
              <a:rPr lang="es-ES" sz="5400" noProof="0" dirty="0">
                <a:solidFill>
                  <a:srgbClr val="515280"/>
                </a:solidFill>
              </a:rPr>
              <a:t>¡Comprueba tus conocimientos!</a:t>
            </a:r>
          </a:p>
        </p:txBody>
      </p:sp>
      <p:pic>
        <p:nvPicPr>
          <p:cNvPr id="512" name="Google Shape;512;p52" descr="Online survey analysis. Electronic data collection, digital research tool, computerized study. Analyst considering feedback results, analysing info. Vector isolated concept metaphor illustr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0179" y="-1"/>
            <a:ext cx="6471821" cy="6471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52"/>
          <p:cNvSpPr txBox="1"/>
          <p:nvPr/>
        </p:nvSpPr>
        <p:spPr>
          <a:xfrm>
            <a:off x="8918360" y="6539554"/>
            <a:ext cx="327364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2.¿Qué es un portal de pago online?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12607" y="1987414"/>
            <a:ext cx="292895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2D9DDB14-7951-43D5-9B18-67C78EB89AAC}"/>
              </a:ext>
            </a:extLst>
          </p:cNvPr>
          <p:cNvSpPr/>
          <p:nvPr/>
        </p:nvSpPr>
        <p:spPr>
          <a:xfrm>
            <a:off x="2112606" y="2766480"/>
            <a:ext cx="3818637" cy="1060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A. Una oficina gubernamental donde puedes pagar tus impuestos en persona</a:t>
            </a:r>
            <a:endParaRPr lang="es-ES" sz="1800" noProof="0" dirty="0">
              <a:latin typeface="Calibri"/>
              <a:ea typeface="Calibri"/>
              <a:cs typeface="Calibri"/>
            </a:endParaRPr>
          </a:p>
        </p:txBody>
      </p:sp>
      <p:sp>
        <p:nvSpPr>
          <p:cNvPr id="11" name="Ορθογώνιο 4">
            <a:extLst>
              <a:ext uri="{FF2B5EF4-FFF2-40B4-BE49-F238E27FC236}">
                <a16:creationId xmlns:a16="http://schemas.microsoft.com/office/drawing/2014/main" id="{21A8A6B1-FA0F-4C03-B4CA-58AAEB734B90}"/>
              </a:ext>
            </a:extLst>
          </p:cNvPr>
          <p:cNvSpPr/>
          <p:nvPr/>
        </p:nvSpPr>
        <p:spPr>
          <a:xfrm>
            <a:off x="6096000" y="4062983"/>
            <a:ext cx="3575048" cy="10529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</a:rPr>
              <a:t>D. Un programa informático utilizado por los contables para calcular los impuestos</a:t>
            </a:r>
          </a:p>
        </p:txBody>
      </p:sp>
      <p:sp>
        <p:nvSpPr>
          <p:cNvPr id="2" name="Ορθογώνιο 2">
            <a:extLst>
              <a:ext uri="{FF2B5EF4-FFF2-40B4-BE49-F238E27FC236}">
                <a16:creationId xmlns:a16="http://schemas.microsoft.com/office/drawing/2014/main" id="{BBF6FE76-BD68-3856-51A5-FE7B17CC08A9}"/>
              </a:ext>
            </a:extLst>
          </p:cNvPr>
          <p:cNvSpPr/>
          <p:nvPr/>
        </p:nvSpPr>
        <p:spPr>
          <a:xfrm>
            <a:off x="2105025" y="4051821"/>
            <a:ext cx="3826218" cy="10641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</a:rPr>
              <a:t>C. Un sitio web o una aplicación segura que permite a los usuarios pagar bienes y servicios electrónicamente.</a:t>
            </a:r>
          </a:p>
        </p:txBody>
      </p:sp>
      <p:sp>
        <p:nvSpPr>
          <p:cNvPr id="3" name="Ορθογώνιο 4">
            <a:extLst>
              <a:ext uri="{FF2B5EF4-FFF2-40B4-BE49-F238E27FC236}">
                <a16:creationId xmlns:a16="http://schemas.microsoft.com/office/drawing/2014/main" id="{286A42FC-2521-370D-3B39-C3E6676058DE}"/>
              </a:ext>
            </a:extLst>
          </p:cNvPr>
          <p:cNvSpPr/>
          <p:nvPr/>
        </p:nvSpPr>
        <p:spPr>
          <a:xfrm>
            <a:off x="6096000" y="2769926"/>
            <a:ext cx="3526716" cy="10572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</a:rPr>
              <a:t>B. La página web de un banco donde puedes consultar tu saldo</a:t>
            </a:r>
          </a:p>
        </p:txBody>
      </p:sp>
    </p:spTree>
    <p:extLst>
      <p:ext uri="{BB962C8B-B14F-4D97-AF65-F5344CB8AC3E}">
        <p14:creationId xmlns:p14="http://schemas.microsoft.com/office/powerpoint/2010/main" val="289496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3. ¿Cuál es la secuencia correcta para efectuar un pago online?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12607" y="1987414"/>
            <a:ext cx="25582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10" name="Ορθογώνιο 3">
            <a:extLst>
              <a:ext uri="{FF2B5EF4-FFF2-40B4-BE49-F238E27FC236}">
                <a16:creationId xmlns:a16="http://schemas.microsoft.com/office/drawing/2014/main" id="{0D089794-069D-4BF7-9EA3-0B92D35097E3}"/>
              </a:ext>
            </a:extLst>
          </p:cNvPr>
          <p:cNvSpPr/>
          <p:nvPr/>
        </p:nvSpPr>
        <p:spPr>
          <a:xfrm>
            <a:off x="2112607" y="401425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C. </a:t>
            </a:r>
            <a:r>
              <a:rPr lang="es-ES" noProof="0" dirty="0">
                <a:latin typeface="Calibri" panose="020F0502020204030204" pitchFamily="34" charset="0"/>
                <a:cs typeface="Calibri" panose="020F0502020204030204" pitchFamily="34" charset="0"/>
              </a:rPr>
              <a:t>Confirma pago → Introduce datos de pago → Inicia sesión en el portal → Guardar recibo → Seleccionar método de pago.</a:t>
            </a:r>
            <a:endParaRPr lang="es-ES" noProof="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1" name="Ορθογώνιο 4">
            <a:extLst>
              <a:ext uri="{FF2B5EF4-FFF2-40B4-BE49-F238E27FC236}">
                <a16:creationId xmlns:a16="http://schemas.microsoft.com/office/drawing/2014/main" id="{21A8A6B1-FA0F-4C03-B4CA-58AAEB734B90}"/>
              </a:ext>
            </a:extLst>
          </p:cNvPr>
          <p:cNvSpPr/>
          <p:nvPr/>
        </p:nvSpPr>
        <p:spPr>
          <a:xfrm>
            <a:off x="6141682" y="401425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D. </a:t>
            </a:r>
            <a:r>
              <a:rPr lang="es-ES" noProof="0" dirty="0">
                <a:latin typeface="Calibri" panose="020F0502020204030204" pitchFamily="34" charset="0"/>
                <a:cs typeface="Calibri" panose="020F0502020204030204" pitchFamily="34" charset="0"/>
              </a:rPr>
              <a:t>Guarda recibo → Inicia sesión en el portal → Selecciona método de pago → Confirma pago → Introduce datos de pago.</a:t>
            </a:r>
            <a:endParaRPr lang="es-ES" noProof="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" name="Ορθογώνιο 2">
            <a:extLst>
              <a:ext uri="{FF2B5EF4-FFF2-40B4-BE49-F238E27FC236}">
                <a16:creationId xmlns:a16="http://schemas.microsoft.com/office/drawing/2014/main" id="{52C0E88B-0C1A-465B-70DE-883554EA71DD}"/>
              </a:ext>
            </a:extLst>
          </p:cNvPr>
          <p:cNvSpPr/>
          <p:nvPr/>
        </p:nvSpPr>
        <p:spPr>
          <a:xfrm>
            <a:off x="2112607" y="27664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A. Inicia sesión en el portal → Introduce los datos de pago → Selecciona el método de pago → Confirma el pago → Guarda el recibo.</a:t>
            </a:r>
          </a:p>
        </p:txBody>
      </p:sp>
      <p:sp>
        <p:nvSpPr>
          <p:cNvPr id="3" name="Ορθογώνιο 4">
            <a:extLst>
              <a:ext uri="{FF2B5EF4-FFF2-40B4-BE49-F238E27FC236}">
                <a16:creationId xmlns:a16="http://schemas.microsoft.com/office/drawing/2014/main" id="{3815849C-621D-E1A3-449A-4188A9AA7AC6}"/>
              </a:ext>
            </a:extLst>
          </p:cNvPr>
          <p:cNvSpPr/>
          <p:nvPr/>
        </p:nvSpPr>
        <p:spPr>
          <a:xfrm>
            <a:off x="6141682" y="2766479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noProof="0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B. </a:t>
            </a:r>
            <a:r>
              <a:rPr lang="es-ES" noProof="0" dirty="0">
                <a:latin typeface="Calibri" panose="020F0502020204030204" pitchFamily="34" charset="0"/>
                <a:cs typeface="Calibri" panose="020F0502020204030204" pitchFamily="34" charset="0"/>
              </a:rPr>
              <a:t>Introduce los datos de pago → Inicia sesión en el portal → Selecciona el método de pago → Confirma el pago → Guarda el recibo.</a:t>
            </a:r>
            <a:endParaRPr lang="es-ES" noProof="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19;p53">
            <a:extLst>
              <a:ext uri="{FF2B5EF4-FFF2-40B4-BE49-F238E27FC236}">
                <a16:creationId xmlns:a16="http://schemas.microsoft.com/office/drawing/2014/main" id="{63464776-AC89-40D0-B5CA-94B7B7F729ED}"/>
              </a:ext>
            </a:extLst>
          </p:cNvPr>
          <p:cNvSpPr/>
          <p:nvPr/>
        </p:nvSpPr>
        <p:spPr>
          <a:xfrm>
            <a:off x="2105025" y="1028700"/>
            <a:ext cx="7534275" cy="9048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rgbClr val="FCB13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4. ¿Cuál de los siguientes </a:t>
            </a:r>
            <a:r>
              <a:rPr lang="es-ES" sz="2000" b="1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NO es </a:t>
            </a:r>
            <a:r>
              <a:rPr lang="es-ES" sz="2000" b="1" i="0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un método habitual para pagar impuestos y facturas de servicios públicos por Internet?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524;p53">
            <a:extLst>
              <a:ext uri="{FF2B5EF4-FFF2-40B4-BE49-F238E27FC236}">
                <a16:creationId xmlns:a16="http://schemas.microsoft.com/office/drawing/2014/main" id="{E774FF30-6F6B-4514-8F5A-B9EAC61D572A}"/>
              </a:ext>
            </a:extLst>
          </p:cNvPr>
          <p:cNvSpPr txBox="1"/>
          <p:nvPr/>
        </p:nvSpPr>
        <p:spPr>
          <a:xfrm>
            <a:off x="2112607" y="1987414"/>
            <a:ext cx="297837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s-ES" sz="1400" b="0" i="1" u="none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Sólo hay una respuesta correcta.</a:t>
            </a:r>
          </a:p>
        </p:txBody>
      </p:sp>
      <p:sp>
        <p:nvSpPr>
          <p:cNvPr id="8" name="Ορθογώνιο 1">
            <a:extLst>
              <a:ext uri="{FF2B5EF4-FFF2-40B4-BE49-F238E27FC236}">
                <a16:creationId xmlns:a16="http://schemas.microsoft.com/office/drawing/2014/main" id="{2D9DDB14-7951-43D5-9B18-67C78EB89AAC}"/>
              </a:ext>
            </a:extLst>
          </p:cNvPr>
          <p:cNvSpPr/>
          <p:nvPr/>
        </p:nvSpPr>
        <p:spPr>
          <a:xfrm>
            <a:off x="2112607" y="2766480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A. Pagos con tarjeta de crédito/débito</a:t>
            </a:r>
            <a:endParaRPr lang="es-ES" sz="1800" noProof="0" dirty="0">
              <a:latin typeface="Calibri"/>
              <a:ea typeface="Calibri"/>
              <a:cs typeface="Calibri"/>
            </a:endParaRPr>
          </a:p>
        </p:txBody>
      </p:sp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683A2116-4F39-4345-8487-A9850A251C4C}"/>
              </a:ext>
            </a:extLst>
          </p:cNvPr>
          <p:cNvSpPr/>
          <p:nvPr/>
        </p:nvSpPr>
        <p:spPr>
          <a:xfrm>
            <a:off x="6141682" y="2766479"/>
            <a:ext cx="3505200" cy="9048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</a:rPr>
              <a:t>B. Pago en efectivo en una tienda local</a:t>
            </a:r>
          </a:p>
        </p:txBody>
      </p:sp>
      <p:sp>
        <p:nvSpPr>
          <p:cNvPr id="10" name="Ορθογώνιο 3">
            <a:extLst>
              <a:ext uri="{FF2B5EF4-FFF2-40B4-BE49-F238E27FC236}">
                <a16:creationId xmlns:a16="http://schemas.microsoft.com/office/drawing/2014/main" id="{0D089794-069D-4BF7-9EA3-0B92D35097E3}"/>
              </a:ext>
            </a:extLst>
          </p:cNvPr>
          <p:cNvSpPr/>
          <p:nvPr/>
        </p:nvSpPr>
        <p:spPr>
          <a:xfrm>
            <a:off x="2112607" y="4014256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  <a:sym typeface="Calibri"/>
              </a:rPr>
              <a:t>C. Transferencias bancarias</a:t>
            </a:r>
            <a:endParaRPr lang="es-ES" sz="1800" noProof="0" dirty="0">
              <a:latin typeface="Calibri"/>
              <a:ea typeface="Calibri"/>
              <a:cs typeface="Calibri"/>
            </a:endParaRPr>
          </a:p>
        </p:txBody>
      </p:sp>
      <p:sp>
        <p:nvSpPr>
          <p:cNvPr id="11" name="Ορθογώνιο 4">
            <a:extLst>
              <a:ext uri="{FF2B5EF4-FFF2-40B4-BE49-F238E27FC236}">
                <a16:creationId xmlns:a16="http://schemas.microsoft.com/office/drawing/2014/main" id="{21A8A6B1-FA0F-4C03-B4CA-58AAEB734B90}"/>
              </a:ext>
            </a:extLst>
          </p:cNvPr>
          <p:cNvSpPr/>
          <p:nvPr/>
        </p:nvSpPr>
        <p:spPr>
          <a:xfrm>
            <a:off x="6141682" y="4014255"/>
            <a:ext cx="3505200" cy="9048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noProof="0" dirty="0">
                <a:latin typeface="Calibri"/>
                <a:ea typeface="Calibri"/>
                <a:cs typeface="Calibri"/>
              </a:rPr>
              <a:t>D. Dinero digital (PayPal </a:t>
            </a:r>
            <a:r>
              <a:rPr lang="es-ES" sz="1800" noProof="0" dirty="0" err="1">
                <a:latin typeface="Calibri"/>
                <a:ea typeface="Calibri"/>
                <a:cs typeface="Calibri"/>
              </a:rPr>
              <a:t>etc</a:t>
            </a:r>
            <a:r>
              <a:rPr lang="es-ES" sz="1800" noProof="0" dirty="0">
                <a:latin typeface="Calibri"/>
                <a:ea typeface="Calibri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224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1E24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58"/>
          <p:cNvGrpSpPr/>
          <p:nvPr/>
        </p:nvGrpSpPr>
        <p:grpSpPr>
          <a:xfrm>
            <a:off x="0" y="1"/>
            <a:ext cx="12624362" cy="6910372"/>
            <a:chOff x="0" y="0"/>
            <a:chExt cx="12624362" cy="7020335"/>
          </a:xfrm>
        </p:grpSpPr>
        <p:sp>
          <p:nvSpPr>
            <p:cNvPr id="565" name="Google Shape;565;p58"/>
            <p:cNvSpPr/>
            <p:nvPr/>
          </p:nvSpPr>
          <p:spPr>
            <a:xfrm>
              <a:off x="7876693" y="0"/>
              <a:ext cx="4747669" cy="7020335"/>
            </a:xfrm>
            <a:prstGeom prst="rect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8"/>
            <p:cNvSpPr/>
            <p:nvPr/>
          </p:nvSpPr>
          <p:spPr>
            <a:xfrm rot="-5400000">
              <a:off x="2537791" y="1637769"/>
              <a:ext cx="7004130" cy="3737972"/>
            </a:xfrm>
            <a:prstGeom prst="rtTriangle">
              <a:avLst/>
            </a:prstGeom>
            <a:solidFill>
              <a:srgbClr val="26A6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7" name="Google Shape;567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31440" y="1684282"/>
              <a:ext cx="3843990" cy="38439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8" name="Google Shape;568;p58"/>
            <p:cNvSpPr txBox="1"/>
            <p:nvPr/>
          </p:nvSpPr>
          <p:spPr>
            <a:xfrm>
              <a:off x="0" y="3882628"/>
              <a:ext cx="5391150" cy="13255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rm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C243"/>
                </a:buClr>
                <a:buSzPts val="4000"/>
                <a:buFont typeface="Calibri"/>
                <a:buNone/>
              </a:pPr>
              <a:r>
                <a:rPr lang="en-US" sz="4000" b="1" i="0" u="none" strike="noStrike" cap="none" dirty="0">
                  <a:solidFill>
                    <a:srgbClr val="FFC243"/>
                  </a:solidFill>
                  <a:latin typeface="Calibri"/>
                  <a:ea typeface="Calibri"/>
                  <a:cs typeface="Calibri"/>
                  <a:sym typeface="Calibri"/>
                </a:rPr>
                <a:t>¡Enhorabuena!</a:t>
              </a:r>
              <a: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  <a:t/>
              </a:r>
              <a:br>
                <a:rPr lang="en-US" sz="2800" b="1" i="0" u="none" strike="noStrike" cap="none" dirty="0">
                  <a:solidFill>
                    <a:srgbClr val="84C337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800" b="1" i="0" u="none" strike="noStrike" cap="none" dirty="0">
                  <a:solidFill>
                    <a:srgbClr val="1C2E78"/>
                  </a:solidFill>
                  <a:latin typeface="Calibri"/>
                  <a:ea typeface="Calibri"/>
                  <a:cs typeface="Calibri"/>
                  <a:sym typeface="Calibri"/>
                </a:rPr>
                <a:t>Has completado este módulo.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Google Shape;569;p58"/>
          <p:cNvSpPr/>
          <p:nvPr/>
        </p:nvSpPr>
        <p:spPr>
          <a:xfrm>
            <a:off x="4741679" y="6277951"/>
            <a:ext cx="7745662" cy="63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11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Financiado por la Unión Europea. No obstante, los puntos de vista y opiniones expresados son exclusivamente los del autor o autores y no reflejan necesariamente los de la Unión Europea ni los de la Agencia Ejecutiva en el Ámbito Educativo y Cultural Europeo (EACEA). Ni la Unión Europea ni la EACEA pueden ser consideradas responsables de las mismas. Número de proyecto: 2023-1-RO01-KA220-ADU-000157797</a:t>
            </a:r>
            <a:endParaRPr sz="111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Google Shape;571;p58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r="54938"/>
          <a:stretch/>
        </p:blipFill>
        <p:spPr>
          <a:xfrm>
            <a:off x="-33924" y="8958"/>
            <a:ext cx="3635960" cy="3783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8" descr="Εικόνα που περιέχει γραφικά, γραφιστική, clipart, καρτούν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 l="44200" r="5462"/>
          <a:stretch/>
        </p:blipFill>
        <p:spPr>
          <a:xfrm>
            <a:off x="3397721" y="823363"/>
            <a:ext cx="2375272" cy="221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075"/>
            <a:ext cx="2596120" cy="627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ct val="100000"/>
              <a:buFont typeface="Calibri"/>
              <a:buNone/>
            </a:pPr>
            <a:r>
              <a:rPr lang="es-ES" sz="2200" noProof="0" dirty="0"/>
              <a:t>Unidad 1</a:t>
            </a:r>
            <a:r>
              <a:rPr lang="es-ES" noProof="0" dirty="0"/>
              <a:t/>
            </a:r>
            <a:br>
              <a:rPr lang="es-ES" noProof="0" dirty="0"/>
            </a:br>
            <a:r>
              <a:rPr lang="es-ES" sz="4000" noProof="0" dirty="0"/>
              <a:t>Introducción </a:t>
            </a:r>
            <a:r>
              <a:rPr lang="es-ES" noProof="0" dirty="0"/>
              <a:t/>
            </a:r>
            <a:br>
              <a:rPr lang="es-ES" noProof="0" dirty="0"/>
            </a:br>
            <a:endParaRPr lang="es-ES" noProof="0" dirty="0"/>
          </a:p>
        </p:txBody>
      </p:sp>
      <p:sp>
        <p:nvSpPr>
          <p:cNvPr id="128" name="Google Shape;128;p4"/>
          <p:cNvSpPr txBox="1">
            <a:spLocks noGrp="1"/>
          </p:cNvSpPr>
          <p:nvPr>
            <p:ph type="body" idx="1"/>
          </p:nvPr>
        </p:nvSpPr>
        <p:spPr>
          <a:xfrm>
            <a:off x="558000" y="2035925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200" noProof="0" dirty="0"/>
              <a:t>Objetivos</a:t>
            </a:r>
            <a:endParaRPr lang="es-ES" noProof="0" dirty="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2"/>
          </p:nvPr>
        </p:nvSpPr>
        <p:spPr>
          <a:xfrm>
            <a:off x="557995" y="2589918"/>
            <a:ext cx="78446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s-ES" sz="2000" noProof="0" dirty="0"/>
              <a:t>Al finalizar esta unidad, conocerás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s-ES" sz="2000" noProof="0" dirty="0"/>
              <a:t>Los objetivos de aprendizaje y el contenido formativo de este módulo</a:t>
            </a:r>
            <a:endParaRPr lang="es-ES" noProof="0" dirty="0"/>
          </a:p>
          <a:p>
            <a:pPr marL="228600" lvl="0" indent="-224948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ct val="104996"/>
              <a:buFont typeface="Calibri"/>
              <a:buChar char="✔"/>
            </a:pPr>
            <a:r>
              <a:rPr lang="es-ES" sz="2000" noProof="0" dirty="0"/>
              <a:t>La metodología de formación utilizada y la duración de este módulo</a:t>
            </a:r>
          </a:p>
        </p:txBody>
      </p:sp>
      <p:pic>
        <p:nvPicPr>
          <p:cNvPr id="130" name="Google Shape;130;p4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545442" y="2287475"/>
            <a:ext cx="3434551" cy="34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</a:t>
            </a:r>
            <a:r>
              <a:rPr lang="es-ES" sz="1000" b="0" i="0" u="sng" strike="noStrike" cap="none" noProof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vectorjuice</a:t>
            </a:r>
            <a:r>
              <a:rPr lang="es-ES" sz="1000" b="0" i="0" u="sng" strike="noStrike" cap="none" noProof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en Freepik</a:t>
            </a:r>
            <a:endParaRPr lang="es-ES" sz="1000" b="0" i="0" u="none" strike="noStrike" cap="none" noProof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:a16="http://schemas.microsoft.com/office/drawing/2014/main" id="{EEAE12EE-A0A9-DC8F-EFB2-63C3CD0DC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>
            <a:extLst>
              <a:ext uri="{FF2B5EF4-FFF2-40B4-BE49-F238E27FC236}">
                <a16:creationId xmlns:a16="http://schemas.microsoft.com/office/drawing/2014/main" id="{8682F5EA-3F44-A428-91CF-4B5E73C47D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0" y="927147"/>
            <a:ext cx="7732832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/>
              <a:t>Competencias</a:t>
            </a:r>
          </a:p>
        </p:txBody>
      </p:sp>
      <p:pic>
        <p:nvPicPr>
          <p:cNvPr id="138" name="Google Shape;138;p5" descr="Στόχος με συμπαγές γέμισμα">
            <a:extLst>
              <a:ext uri="{FF2B5EF4-FFF2-40B4-BE49-F238E27FC236}">
                <a16:creationId xmlns:a16="http://schemas.microsoft.com/office/drawing/2014/main" id="{9A7CB9DC-8581-55CD-7796-E4EFEBA9F43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74320"/>
            <a:ext cx="15240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5FAC2E26-35E1-8E74-E659-A9EE21705E4F}"/>
              </a:ext>
            </a:extLst>
          </p:cNvPr>
          <p:cNvSpPr txBox="1"/>
          <p:nvPr/>
        </p:nvSpPr>
        <p:spPr>
          <a:xfrm>
            <a:off x="1524000" y="1571576"/>
            <a:ext cx="81788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0" i="1" u="none" strike="noStrike" cap="none" noProof="0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Al finalizar este módulo, serás capaz de: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>
            <a:extLst>
              <a:ext uri="{FF2B5EF4-FFF2-40B4-BE49-F238E27FC236}">
                <a16:creationId xmlns:a16="http://schemas.microsoft.com/office/drawing/2014/main" id="{44B21B85-18F6-9F37-91FF-490DEF111C57}"/>
              </a:ext>
            </a:extLst>
          </p:cNvPr>
          <p:cNvSpPr txBox="1"/>
          <p:nvPr/>
        </p:nvSpPr>
        <p:spPr>
          <a:xfrm>
            <a:off x="485775" y="2174816"/>
            <a:ext cx="9877426" cy="388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200" noProof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Acceder y utilizar de forma segura los sitios web de la Administración y de los servicios públicos para pagar facturas, impuestos y otras tasas gubernamentales.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200" noProof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Crear, iniciar sesión y gestionar cuentas online, incluida la actualización de la información personal y los métodos de pago.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200" noProof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Entender cómo identificar sitios web seguros, evitar estafas y proteger la información financiera y personal sensible.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200" noProof="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Resolver problemas comunes como restablecimiento de contraseñas, pagos fallidos y ponerse en contacto con el servicio de atención al cliente cuando sea necesario.</a:t>
            </a:r>
          </a:p>
        </p:txBody>
      </p:sp>
    </p:spTree>
    <p:extLst>
      <p:ext uri="{BB962C8B-B14F-4D97-AF65-F5344CB8AC3E}">
        <p14:creationId xmlns:p14="http://schemas.microsoft.com/office/powerpoint/2010/main" val="36404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400"/>
              <a:buFont typeface="Calibri"/>
              <a:buNone/>
            </a:pPr>
            <a:r>
              <a:rPr lang="es-ES" sz="2400" noProof="0" dirty="0">
                <a:extLst>
                  <a:ext uri="http://customooxmlschemas.google.com/">
              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textRoundtripDataId="0"/>
                  </a:ext>
                </a:extLst>
              </a:rPr>
              <a:t>Contenido de </a:t>
            </a:r>
            <a:r>
              <a:rPr lang="es-ES" sz="2400" noProof="0" dirty="0"/>
              <a:t>la formación</a:t>
            </a:r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1089890" y="2152650"/>
            <a:ext cx="9597159" cy="4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68631" lvl="0" indent="-457200" algn="l" rtl="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noProof="0" dirty="0"/>
              <a:t>Introducción: duración, objetivos, contenido y metodología, competencias</a:t>
            </a:r>
          </a:p>
          <a:p>
            <a:pPr marL="468631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noProof="0" dirty="0"/>
              <a:t>Familiarizarse con los portales de pago de impuestos </a:t>
            </a:r>
          </a:p>
          <a:p>
            <a:pPr marL="468631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noProof="0" dirty="0"/>
              <a:t>Familiarizarse con los Portales de Servicios Públicos</a:t>
            </a:r>
          </a:p>
          <a:p>
            <a:pPr marL="468631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noProof="0" dirty="0"/>
              <a:t>Navegar por los portales de pago de impuestos y servicios públicos</a:t>
            </a:r>
          </a:p>
          <a:p>
            <a:pPr marL="468631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noProof="0" dirty="0"/>
              <a:t>Transacciones seguras online</a:t>
            </a:r>
          </a:p>
          <a:p>
            <a:pPr marL="468631" indent="-457200">
              <a:lnSpc>
                <a:spcPct val="150000"/>
              </a:lnSpc>
              <a:spcAft>
                <a:spcPts val="600"/>
              </a:spcAft>
              <a:buClr>
                <a:schemeClr val="accent4"/>
              </a:buClr>
              <a:buSzPct val="100000"/>
              <a:buFont typeface="+mj-lt"/>
              <a:buAutoNum type="arabicPeriod"/>
            </a:pPr>
            <a:r>
              <a:rPr lang="es-ES" noProof="0" dirty="0"/>
              <a:t>Comprueba tus conocimientos</a:t>
            </a:r>
          </a:p>
        </p:txBody>
      </p:sp>
      <p:pic>
        <p:nvPicPr>
          <p:cNvPr id="153" name="Google Shape;153;p6" descr="Λίστα με συμπαγές γέμισ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10" y="477191"/>
            <a:ext cx="1450807" cy="145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1543616" y="927147"/>
            <a:ext cx="7589367" cy="6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2E78"/>
              </a:buClr>
              <a:buSzPts val="2200"/>
              <a:buFont typeface="Calibri"/>
              <a:buNone/>
            </a:pPr>
            <a:r>
              <a:rPr lang="es-ES" noProof="0" dirty="0"/>
              <a:t>Unidad 1</a:t>
            </a:r>
            <a:endParaRPr lang="es-ES" sz="2400" noProof="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400" noProof="0" dirty="0"/>
              <a:t>Metodología y duración de la formación</a:t>
            </a:r>
          </a:p>
        </p:txBody>
      </p:sp>
      <p:sp>
        <p:nvSpPr>
          <p:cNvPr id="161" name="Google Shape;161;p7"/>
          <p:cNvSpPr txBox="1">
            <a:spLocks noGrp="1"/>
          </p:cNvSpPr>
          <p:nvPr>
            <p:ph type="body" idx="1"/>
          </p:nvPr>
        </p:nvSpPr>
        <p:spPr>
          <a:xfrm>
            <a:off x="232526" y="3230603"/>
            <a:ext cx="4685712" cy="183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ES" b="1" noProof="0" dirty="0">
                <a:solidFill>
                  <a:srgbClr val="FFC243"/>
                </a:solidFill>
              </a:rPr>
              <a:t>Duración: </a:t>
            </a:r>
            <a:r>
              <a:rPr lang="es-ES" noProof="0" dirty="0"/>
              <a:t>4 horas (indicativa)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s-ES" noProof="0" dirty="0"/>
              <a:t>Formación presencial:2 horas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2D050"/>
              </a:buClr>
              <a:buSzPts val="2640"/>
              <a:buFont typeface="Calibri"/>
              <a:buChar char="▪"/>
            </a:pPr>
            <a:r>
              <a:rPr lang="es-ES" noProof="0" dirty="0"/>
              <a:t>Formación en línea: 2 horas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 lang="es-ES" noProof="0" dirty="0"/>
          </a:p>
        </p:txBody>
      </p:sp>
      <p:sp>
        <p:nvSpPr>
          <p:cNvPr id="162" name="Google Shape;162;p7"/>
          <p:cNvSpPr txBox="1"/>
          <p:nvPr/>
        </p:nvSpPr>
        <p:spPr>
          <a:xfrm>
            <a:off x="4814814" y="2107474"/>
            <a:ext cx="7377186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ES" sz="2400" b="1" noProof="0" dirty="0">
                <a:solidFill>
                  <a:srgbClr val="FFC243"/>
                </a:solidFill>
              </a:rPr>
              <a:t>Metodología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Activo y participativo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presencial: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Diálogo</a:t>
            </a:r>
            <a:r>
              <a:rPr lang="es-ES" sz="2000" b="0" i="0" u="none" strike="noStrike" cap="none" noProof="0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 ✔ </a:t>
            </a: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Juegos de rol </a:t>
            </a:r>
            <a:r>
              <a:rPr lang="es-ES" sz="2000" b="0" i="0" u="none" strike="noStrike" cap="none" noProof="0" dirty="0">
                <a:solidFill>
                  <a:srgbClr val="FFC243"/>
                </a:solidFill>
                <a:latin typeface="Calibri"/>
                <a:ea typeface="Calibri"/>
                <a:cs typeface="Calibri"/>
                <a:sym typeface="Calibri"/>
              </a:rPr>
              <a:t>✔ </a:t>
            </a: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Trabajo en equipo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Calibri"/>
              <a:buChar char="▪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Formación online: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Vídeos seleccionados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Aplicación práctica de los consejos acordados en el aula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Algunos trabajos en colaboración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DA4C"/>
              </a:buClr>
              <a:buSzPts val="2400"/>
              <a:buFont typeface="Calibri"/>
              <a:buChar char="✔"/>
            </a:pPr>
            <a:r>
              <a:rPr lang="es-ES" sz="2000" b="0" i="0" u="none" strike="noStrike" cap="none" noProof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Simulación </a:t>
            </a:r>
            <a:endParaRPr lang="es-ES" sz="14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8BC42"/>
              </a:buClr>
              <a:buSzPts val="1600"/>
              <a:buFont typeface="Calibri"/>
              <a:buNone/>
            </a:pPr>
            <a:endParaRPr lang="es-ES" sz="1600" b="0" i="0" u="none" strike="noStrike" cap="none" noProof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7" descr="Κύκλοι με βέλη περίγραμμ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65165"/>
            <a:ext cx="1742309" cy="174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8" descr="High ROI content abstract concept illustration"/>
          <p:cNvPicPr preferRelativeResize="0"/>
          <p:nvPr/>
        </p:nvPicPr>
        <p:blipFill rotWithShape="1">
          <a:blip r:embed="rId3">
            <a:alphaModFix/>
          </a:blip>
          <a:srcRect l="10455" t="11533" r="9781" b="9204"/>
          <a:stretch/>
        </p:blipFill>
        <p:spPr>
          <a:xfrm>
            <a:off x="8096250" y="2372139"/>
            <a:ext cx="3537750" cy="3541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8"/>
          <p:cNvSpPr txBox="1">
            <a:spLocks noGrp="1"/>
          </p:cNvSpPr>
          <p:nvPr>
            <p:ph type="title"/>
          </p:nvPr>
        </p:nvSpPr>
        <p:spPr>
          <a:xfrm>
            <a:off x="558000" y="944486"/>
            <a:ext cx="10515600" cy="129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>
              <a:buSzPts val="2200"/>
            </a:pPr>
            <a:r>
              <a:rPr lang="en-US" sz="2000" dirty="0"/>
              <a:t>Unidad 2</a:t>
            </a:r>
            <a:br>
              <a:rPr lang="en-US" sz="2000" dirty="0"/>
            </a:br>
            <a:r>
              <a:rPr lang="en-US" sz="4000" dirty="0"/>
              <a:t>Familiarizarse con </a:t>
            </a:r>
            <a:r>
              <a:rPr lang="en-US" sz="4000" b="1" dirty="0"/>
              <a:t>los portales de pago de impuestos</a:t>
            </a:r>
            <a:r>
              <a:rPr lang="en-US" sz="4000" dirty="0"/>
              <a:t/>
            </a:r>
            <a:br>
              <a:rPr lang="en-US" sz="4000" dirty="0"/>
            </a:br>
            <a:endParaRPr dirty="0"/>
          </a:p>
        </p:txBody>
      </p:sp>
      <p:sp>
        <p:nvSpPr>
          <p:cNvPr id="170" name="Google Shape;170;p8"/>
          <p:cNvSpPr txBox="1">
            <a:spLocks noGrp="1"/>
          </p:cNvSpPr>
          <p:nvPr>
            <p:ph type="body" idx="1"/>
          </p:nvPr>
        </p:nvSpPr>
        <p:spPr>
          <a:xfrm>
            <a:off x="558000" y="1985116"/>
            <a:ext cx="5157787" cy="50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dirty="0"/>
              <a:t>Objetivos</a:t>
            </a:r>
            <a:endParaRPr dirty="0"/>
          </a:p>
        </p:txBody>
      </p:sp>
      <p:sp>
        <p:nvSpPr>
          <p:cNvPr id="171" name="Google Shape;171;p8"/>
          <p:cNvSpPr txBox="1">
            <a:spLocks noGrp="1"/>
          </p:cNvSpPr>
          <p:nvPr>
            <p:ph type="body" idx="2"/>
          </p:nvPr>
        </p:nvSpPr>
        <p:spPr>
          <a:xfrm>
            <a:off x="617620" y="2466799"/>
            <a:ext cx="7691493" cy="3885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dirty="0"/>
              <a:t>Al finalizar esta unidad, serás capaz de:</a:t>
            </a:r>
            <a:endParaRPr sz="2000" dirty="0"/>
          </a:p>
          <a:p>
            <a:pPr marL="342900" indent="-342900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/>
              <a:t>Comprender las ventajas de los portales de pago de impuestos</a:t>
            </a:r>
          </a:p>
          <a:p>
            <a:pPr marL="342900" indent="-342900">
              <a:spcBef>
                <a:spcPts val="0"/>
              </a:spcBef>
              <a:buClr>
                <a:srgbClr val="7030A0"/>
              </a:buClr>
              <a:buSzPct val="100000"/>
              <a:buFont typeface="Wingdings" panose="05000000000000000000" pitchFamily="2" charset="2"/>
              <a:buChar char="ü"/>
            </a:pPr>
            <a:r>
              <a:rPr lang="ro-RO" sz="2000" dirty="0"/>
              <a:t>Infórm</a:t>
            </a:r>
            <a:r>
              <a:rPr lang="es-ES" sz="2000" dirty="0"/>
              <a:t>ate</a:t>
            </a:r>
            <a:r>
              <a:rPr lang="ro-RO" sz="2000" dirty="0"/>
              <a:t> sobre </a:t>
            </a:r>
            <a:r>
              <a:rPr lang="en-US" sz="2000" dirty="0"/>
              <a:t>los impuestos que </a:t>
            </a:r>
            <a:r>
              <a:rPr lang="en-US" sz="2000" dirty="0" err="1"/>
              <a:t>puedes</a:t>
            </a:r>
            <a:r>
              <a:rPr lang="en-US" sz="2000" dirty="0"/>
              <a:t> pagar por Internet</a:t>
            </a:r>
            <a:endParaRPr lang="ro-RO" sz="2000" dirty="0"/>
          </a:p>
        </p:txBody>
      </p:sp>
      <p:sp>
        <p:nvSpPr>
          <p:cNvPr id="173" name="Google Shape;173;p8"/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Imagen de vectorjuice en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x concept illustration">
            <a:extLst>
              <a:ext uri="{FF2B5EF4-FFF2-40B4-BE49-F238E27FC236}">
                <a16:creationId xmlns:a16="http://schemas.microsoft.com/office/drawing/2014/main" id="{AD40237D-3DFA-4A1E-8A50-9EFEAA1CF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0" y="2124364"/>
            <a:ext cx="31432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7302DD99-3DB5-DFDF-45B6-955AC3BC4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7030A0"/>
              </a:buClr>
              <a:buSzPct val="100000"/>
            </a:pPr>
            <a:r>
              <a:rPr lang="en-US" sz="2800" b="1" dirty="0"/>
              <a:t>Portales de pago de impuestos</a:t>
            </a:r>
            <a:endParaRPr lang="ro-RO" sz="2800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87FBBCD-8BC5-150C-D9D1-94CAD970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758" y="1957002"/>
            <a:ext cx="7701546" cy="4043344"/>
          </a:xfrm>
        </p:spPr>
        <p:txBody>
          <a:bodyPr>
            <a:normAutofit fontScale="92500" lnSpcReduction="20000"/>
          </a:bodyPr>
          <a:lstStyle/>
          <a:p>
            <a:pPr marL="76200" indent="0">
              <a:spcAft>
                <a:spcPts val="600"/>
              </a:spcAft>
              <a:buNone/>
            </a:pPr>
            <a:r>
              <a:rPr lang="en-US" dirty="0"/>
              <a:t>Un portal fiscal es un sitio web oficial proporcionado por las autoridades fiscales nacionales o locales en el que los contribuyentes pueden presentar sus declaraciones fiscales, realizar pagos y gestionar sus cuentas fiscales.</a:t>
            </a:r>
          </a:p>
          <a:p>
            <a:pPr marL="76200" indent="0">
              <a:spcAft>
                <a:spcPts val="600"/>
              </a:spcAft>
              <a:buNone/>
            </a:pPr>
            <a:r>
              <a:rPr lang="en-US" b="1" dirty="0"/>
              <a:t>TIPOS DE PORTALES DE PAGO DE IMPUESTOS</a:t>
            </a:r>
            <a:endParaRPr lang="ro-RO" b="1" dirty="0"/>
          </a:p>
          <a:p>
            <a:pPr>
              <a:spcAft>
                <a:spcPts val="600"/>
              </a:spcAft>
            </a:pPr>
            <a:r>
              <a:rPr lang="en-US" b="1" dirty="0"/>
              <a:t>Portales fiscales nacionales: </a:t>
            </a:r>
            <a:r>
              <a:rPr lang="en-US" dirty="0"/>
              <a:t>sirven para presentar declaraciones de la renta, consultar historiales fiscales y efectuar pagos.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Portales de impuestos locales: </a:t>
            </a:r>
            <a:r>
              <a:rPr lang="en-US" dirty="0"/>
              <a:t>se</a:t>
            </a:r>
            <a:r>
              <a:rPr lang="en-US" b="1" dirty="0"/>
              <a:t> </a:t>
            </a:r>
            <a:r>
              <a:rPr lang="en-US" dirty="0"/>
              <a:t>utilizan para los impuestos locales o regionales, como el impuesto sobre bienes inmuebles, el impuesto local de actividades económicas o las tasas municipales.</a:t>
            </a:r>
          </a:p>
        </p:txBody>
      </p:sp>
      <p:sp>
        <p:nvSpPr>
          <p:cNvPr id="5" name="Google Shape;173;p8">
            <a:extLst>
              <a:ext uri="{FF2B5EF4-FFF2-40B4-BE49-F238E27FC236}">
                <a16:creationId xmlns:a16="http://schemas.microsoft.com/office/drawing/2014/main" id="{93FA7477-894C-4D30-B261-B206CA5F0860}"/>
              </a:ext>
            </a:extLst>
          </p:cNvPr>
          <p:cNvSpPr txBox="1"/>
          <p:nvPr/>
        </p:nvSpPr>
        <p:spPr>
          <a:xfrm>
            <a:off x="9436963" y="6351847"/>
            <a:ext cx="191170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Imagen de </a:t>
            </a:r>
            <a:r>
              <a:rPr lang="ro-RO" sz="10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storyset </a:t>
            </a:r>
            <a:r>
              <a:rPr lang="en-US" sz="1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en Freepik</a:t>
            </a:r>
            <a:endParaRPr sz="1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93;p10">
            <a:extLst>
              <a:ext uri="{FF2B5EF4-FFF2-40B4-BE49-F238E27FC236}">
                <a16:creationId xmlns:a16="http://schemas.microsoft.com/office/drawing/2014/main" id="{45EB92C3-1ED4-43C3-AC97-D4BA036F9CED}"/>
              </a:ext>
            </a:extLst>
          </p:cNvPr>
          <p:cNvSpPr/>
          <p:nvPr/>
        </p:nvSpPr>
        <p:spPr>
          <a:xfrm>
            <a:off x="6561438" y="0"/>
            <a:ext cx="5624940" cy="398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1C2E78"/>
                </a:solidFill>
                <a:latin typeface="Calibri"/>
                <a:ea typeface="Calibri"/>
                <a:cs typeface="Calibri"/>
                <a:sym typeface="Calibri"/>
              </a:rPr>
              <a:t> 6.2 Familiarizarse con los portales de pago de impuestos</a:t>
            </a:r>
            <a:endParaRPr sz="1800" b="0" i="0" u="none" strike="noStrike" cap="none" dirty="0">
              <a:solidFill>
                <a:srgbClr val="1C2E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688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MobileMoney - Module 6 new- pb-update 19 feb - 9 Mar"/>
  <p:tag name="ISPRING_PLAYERS_CUSTOMIZATION_2" val="UEsDBBQAAgAIAKl2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kgGla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KSAaV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pIBpWlPMzAiNAwAAjhAAACcAAAB1bml2ZXJzYWwvZmxhc2hfcHVibGlzaGluZ19zZXR0aW5ncy54bWztWM1y2zYQvuspMOzkGNFOnCb1UPKk+plqYksek23jk2dFQCLG+GEJQIpyytP0wfokXRCSItVOSidR65n2oJG42P32w+5il1By9k4KsmCV4Vp1ouP2UUSYyjXlat6Jfs6GT19FxFhQFIRWrBMpHZGzbisp3VRwU6TMWlQ1BGGUOS1tJyqsLU/jeLlctrkpK7+qhbOIb9q5lnFZMcOUZVVcCljhl12VzERrhAYA+JFarc26rRYhSUC60NQJRjhF5or7TYEYCjBFFAe1KeS380o7RXta6IpU82kn+q436B/3n290AlSfS6Z8TEwXhV5sT4FS7lmASPl7RgrG5wXSfXkSkSWntuhEz048CmrHd1Fq7LB18Cg9jTFQdg0vmQUKFsJj8GfZO2s2giCiKwWS5xmuEL//TtTPbn66vhxcnY/Gb26yyeQ8G10GErVNvI+TxPuOEiSkXZWzrZ8ErIW8QN5oMwNhWBLvijZq3GcQcssXGBP2F5ozJ0TqylJXtmsrx2oau8ItvU/AJDOt9vbun8lUC0xtTQqrVE4ZHYNkO8lOb7kaouZxRGYYJ7HqRJOSKZKCwgLjFgTPtwDGTY3lti6s4Vr7dcVBEMTDE8DIRRp9pBB2lhdQGbZLbbNifFrz7q/aCUpW2hHBbxmxmmCIncRfBSO7+SezSstaihVqiREcPS44WzJ6VsdrDfgpR9foQjq0xONQCmaDh98cf0+mbKYrxGWwwMODcm4CfvtBwCUY8xEUNhyfpOej/uBmNO4P3j7xGwS6AJU/EBxrisnSHgQfVkRpu7HDcOTgDKuTQjmt15rsrf3ladiWNeb5G2VjD99w6QR8S/htQHagD5jyw3h5SOL/lkFjtwUs6oPuD28NjUecY0oCJi7k2JK4WrfBBoA5KKKVWBHIsTMb3zYWXDuDktAgArT5cobBHsu0fppj+0SPFWVVI8ij42fPT158//LVD6ft+I8Pvz/9rNF6Zl0K8O7C0Op9dmrdsR3qSvrqoTv2o3E2uHrdy0a/jLLrm2zwNtsHqDndbddJ7EfJ/ZPFj6pHO1iuB2mT3IwnTbQmb5poXYXJdbkztRpRwE40DycLe5HgkmPmDlZX/1BtfPVbRyiuw9TGYw7c1x6q/2rcHvdr7oEilw4uRj9Ozvv/n9l/K4LhaXtd3LsfJvG9F1i/IrniEsPq3yu2t97ui5MjvHHeu9RqIdr+fwjd1p9QSwMEFAACAAgApIBpWnD0HBt+AwAAsQwAACEAAAB1bml2ZXJzYWwvZmxhc2hfc2tpbl9zZXR0aW5ncy54bWyVV9tu4zYQfc9XGF6gaF/irpPWG6wiwLFdYNE0GzRB3ilrbBOhSIEcOfXfdyhSEmlLa2+EAOHMOeRcDodIYt65HO1BG67k/Xg6Tq9Go2RdaQ0SX6EoBUMYZczAEyvgfvzMJILgZvTrLwK/pr+NJ46ghNIvgMjl1lhLYxvx/H6cVYhKXq8VcSVeS6ULJsbpp7/qn2RSI8+xFAV5KWfD1tAd88f0y8PyIoo/4/ZhtlzcDRHWqiiZPDyqrbrO2Pp9q1Ulcxvajf2GaLtDCVpw+X42IiovfkMoophWn1fT1fQySqnBGLAh3S3n0/mfZ1mCZSDa7Ge3X27nF3K6o37cmCPanhuONW02nd3MbodoJdtCXOTFavl5eTOMl7R73JUfxuUICP/h2czpKhxA/9TmqqzKn9FIqdXWFvSIM7PfWY5QLKfrR4Tlnf3OEmxC9qCzgjSC59QGpXMnxd/tNwQeqqX/MxwSib3bWoln24Sj6WEVkglIUVeQTJqV85md+vheIV0mSDdMGAKEpg70TBk+s8pEsM7YAf+FDy7zEOUtHeRNiaqAhYs4RMaOjrBYPNSjJcS2tiBGDXtvdLkeGTvkE1X2BBkYO+SLbdh3KQ4n8GOP4zSSeGC+n0EDfPRRB8gNktEy91s3q8Zrj3q0N90EZ3tDgylUDmktrVdegO1cMqltLqbJSVCJZHu+ZUgv1T8Wlx3qbEwyOXJ4tfVrK0GOAvokt1aVNhQMud/i5Hs8juIeDzPHR9hgg46NXVfsixGKoV5fnS12c0hbOLceIT0o9+OC6XfQr0oJMx55Hl1CKrp7mk8ZdmTTgwr6m9yogFOfPUSSCsFcClbuIl4KZ4hsvSsopqEU2pq61vZ3MPHH9rVWVkUGekWK4NBIMrY53I5vd4J+8Y3DB+QxYcDpmLij7STjreIDg5cAML3eNffBLZynqARyAXsQ3hsY6oSHMksM6b8vXyuvWJSB5SJF+inUKSUaoZGjh/BGcfUznOcC1SPLTJ1aNFSaGd9NlWjqN5PSqjU83hm8lqKdyd9XQ+pWVFBWoXpBptGf3K199mwPc8mLegiRA1vV9HkcRyhV+rrUzibgE3sXgn272s3aDHs8QxQ7atNpH6X2HM/ZV7qg6UYDhDO2Nl4Fr8DfcMgU0/lTC4mehR63Y1OO9HLWI5uGfVFiMglMrjltG+hv+lcl/R9QSwMEFAACAAgApIBpWoEY4liHAwAAGBAAACYAAAB1bml2ZXJzYWwvaHRtbF9wdWJsaXNoaW5nX3NldHRpbmdzLnhtbO1XX3MaNxB/51NorpPHcHHiNqnnwJMCnjCxgfFd2/jJs5wEp4lOuuoPhDzl0/SD9ZN0dQICMXHPaUjbmT4woNXub1e7P+2i5PxdKciCacOV7EQn7ScRYTJXlMt5J/o5u3j8IiLGgqQglGSdSKqInHdbSeWmgpsiZdaiqiEII81ZZTtRYW11FsfL5bLNTaX9rhLOIr5p56qMK80Mk5bpuBKwwi+7qpiJ1ggNAPBTKrk267ZahCQB6UpRJxjhFCOX3B8KxCtbiigOWlPI3861cpL2lFCa6Pm0E33XG/RP+s82OgGpz0smfUpMF4VebM+AUu6DAJHy94wUjM8LjPb5aUSWnNqiEz099SioHd9FqbHDycGj9BSmQNo1fMksULAQlsGfZe+s2QiCiK4klDzPcIf443eifnb76mYyuL4cjl7fZuPxZTachCBqm3gfJ4n3HSUYkHI6Z1s/CVgLeYFxo80MhGFJvCvaqHFfQMgtX2BO2CdhzpwQqasqpW3XasfqMHaF2/A+A5PMlNw7u1+TqRJY2TooJGk5ZXQEJeZgciEjMsPEiFUnGldMkhQkEopbEDzfWhg3NZbbmkgXa+2XmoMgSBZkPCNXafTRZzhKXoA2bDeWzY7xdcy7vyonKFkpRwR/y4hVBHPqSvxVMLJbcDLTqqylAowlRnD0uOBsyeh5naA14Occ3aCL0qEl0r8SzAYPvzn+nkzZTGnEZbDAy4JybgJ++0HAFRjzERQ2MT5KL4f9we1w1B+8eeQPCHQBMn8gOJKIlZU9Cj6siFR2Y4fpyMEZVheFclrvNTlb+8vLsOUx1vkrVWMP3/DSCfia8NuE7EAfseTH8fKQwv9lBI3dFrCoL7q/vDU0XnGOJQmYuJFjt+Jy3fcaAOYgiZJiRSDHVmx821hw5QxKQoMI0ObLIwz2SNN6NcfZiB41ZboR5JOTp89Ov//h+Ysfz9rxHx9+f3yv0XpITQR4d2FK9e4dU3dsL5QuPXvojv1wlA2uX/ay4S/D7OY2G7zJ9gHqmO626yT2s+PwKPGz6dNJMv3nRsnNIG1SjdG4idb4dROt6zCrJjtzqlEI2Hvm4S5h9xG85FirozHpG7Hh4B8Lfi8dAoGOw4Z/c6oOXpz/U9WYVeZQlyEpK7k3+kbt5khZSwdXw5/Gl/2jpo83y99/kHR/N31htX3v7T3wkvjgC7SF8v3XfLf1J1BLAwQUAAIACACkgGlaOjKvrLEBAABwBgAAHwAAAHVuaXZlcnNhbC9odG1sX3NraW5fc2V0dGluZ3MuanONlMFPwjAUxu/8FWReDdGBDrwBw8SEg4ncjIduPMdC19e0BUHj/+46BLruTVkv9MuP7/W9rd9Xp1s+QRp0H7pf1e9q/1zfVxpYzagNXNd13qIXVg80z5ewyAvguYDAQ7YWeWdcw0n/PiOUcyAq12T/Yn21YxjgycwRJSUqwldT4JYAPyhwR4mfx393nMYOTTmjTjbGoOilKAwI0xOoClYxwdVj9bg9ejBuQf2DvrMUaqZ34XASt5Jnx8Ekiqcjl0uxkEzs55hhL2HpOlO4Ecvf+n27XHq1l6DKl75uK8tzbZ4MFH7h2e0snIXtpFSgNfzWHcXjcHxPwpwlwN2GosFwMP4DrRk3B+rR21zn5khHYdSPBi4tWQaNKU1n8W3cr2Oi9GpMs1H8wBnYmbZmJGd7UJdYodzIC16gVJjZiTTRyC4S5ciWucgOXDyyi+TsYa1t27dRpUYvQbU8fRU3drlMYxi1a4beNVsRV7loyxcqGzzNkJdbe1XnVC5wShSUiERh2RpU5yA9Hsf4WWP3r2XjTK1BLRB5maDdgBnD0lVRJkp5/jc3Gcijphc35R+r8/0DUEsDBBQAAgAIAKSAaVqPjqkydAAAAHoAAAAcAAAAdW5pdmVyc2FsL2xvY2FsX3NldHRpbmdzLnhtbA3MPQoCQQxA4X5PEVKIFutPJ7gz29kpgusBwk6UgUwiO0H09k73io83jN8i8OGlZtOAh+0egXW2lPUV8DGd+yNCddJEYsoB1RDG2A1iM8md3Rus8Bb68TJxaeF8pdLkjdRZcoX1SvwUN9DDpX2fmRPuYvcHUEsDBBQAAgAIAKWAaVpcra7aHAUAAF0oAAAXAAAAdW5pdmVyc2FsL3VuaXZlcnNhbC5wbmftmmtMU1ccwG95rIoRdMFOBekyyTrGJiE+WmlLh3OiY4JDBzpQVAZsEVoZU+RRWuUDm8gjDgZqa92UsK2DyrpRGJbCEDqqQNRpqVBabKCWx6WlSlso7e69vPy4JX7Yh3OSm1/u+f9z/s9zPv2/2RcZvtJjvQcEQSv37N4ZDUHuLRDkxl32CrLTy4NDEOAyosN3QLXdvgbkxy0lbG8YBNWVrLAfc0f+l5/cfSgDgjzb0A8nZ/34GQSRJvfsDDtw5si4uq7QV48rGLQX/aQWRokGSiP5HmEfnnrbBS7rLn2D3+R93nf17WOegf6ty1Zvst2Io9wmNbBOZ/7CnsjSFvhXqviH4qVHkjkZrhC6wlwoGPe8bEbg7M9HlclLS6aIeRd/EhP2XoE8Ub53ERAQEBAQEBAQEBAQEBAQEBAQEBAQEBAQEBAQEBAQEBAQ8H/J+5tw/XcXV+rE4YQEzXcjM3EeWmz+42SA29wgyMV/R65zxhLklGZNTU4Pm8wSoqVP4xwX9g0+7jhVPKp+8n2//nUuNs7iNSAUWsgami19faLsUdHoBqUUlZ6dc4t2RtPccLlDKWLr/oillc3QVrXg0NPxLMLhoKTAZH2Con5pK35h66CnVndW1yNz2nSufxHp7M3S0vIi5VrR1iPmyoJLmN3UrScqKn5dIzYHJcW9424UZhK7p7nPTI91dCyMqS2j5S+ISZrZLWzdfuYtPCpsuZpcMxldf/y0oyq1sArK62ZxiNsGsGOPRoljGpMY9tmKvthbNqtFFVw9cF5lq+71s0jboyGB1LAdHSmCblYfqo5XiyuUEtGUQeIdZfI5b1Fhig3KJpmJElqoSpenFl53tVb4mhu8sZTSu0KGFHmWAk5/830Smhe/zOKaSj7n56Kc5hO5b4p19cxCsZsxUbDGc9GECsmuRPRVhlkvc6Rk321EnQ4gw7NHEf1ERP9bvFGvcdLozCQs7JzLpxQzzC338k1rS+l5ESY45m43Y6hDqmF7KwKyTcfieDRuyRXqlHB8SX0Mqa9EZOy0WsYaMpjtY/b9E/GCTgJphZYzPZgg4VAdzi8x7bEvHgVMiBPM90gFqNvFfN3Hb8Xx/LnEqza6g7aW/PvWc65LeilBIlbC4IPX8tH60WFeXDDV+bePoFUtv3ah5/PT/SP1lBAux5FfoTORdMPFWd4e86XhTzZT9V6MgRSkFwTZ+ukYOyEcb1TtsoYOb9cuuQ3zGPYzAtQRBd+MD5NQIiBB2pDQuahRzp55MjJVHrp9eMWfQtT6AR9LrtL6UbI8TU1ocjOaXC+Jw3/INTBcFqszsgtPpwyTX42VoGneBj+Hr0d1pART4cq09CnIYbX19YkZ7KHZVVK5QKcREBkv9MLXLbETof3NT7q6iM7JHkP6fN80KPNN63gbHay6O+QWuVeS34WndAfd4ZssX8zVQtf3jq/TZm60HhYn4uZbuGyhhccILXLY4fK0dYyy6GxVKlKrCBWhyd3YtlnGIFMJ8w0cmRWAhhtd374JZ48w5VRu8Fpw81YZmrCAvuPK8Gv9mXOpyn72rOu3T/LGfeZubms05BzuLHlARvomZ67uhs5Mxt6cIWVzujrQT8H2Qy4UPZRXQ8YSd/PhwyavplyctcxHSa3NaX+/sScfuVOwl77SB4uD0oG+ECUCGb/+jihNFyJ/zjTtgzMOemjbGkN5iSw3zAj8qef8S7X8v71UL43nmEwHfjyGkqeGDTewgboPInfW7jh67h9QSwMEFAACAAgApYBpWuohDhNLAAAAbAAAABsAAAB1bml2ZXJzYWwvdW5pdmVyc2FsLnBuZy54bWyzsa/IzVEoSy0qzszPs1Uy1DNQsrfj5bIpKEoty0wtV6gAigEFIUBJoRLINUJwyzNTSjKAQiYmFgjBjNTM9IwSoKiBhRlcVB9oKABQSwECAAAUAAIACACpdlBPNmFYAkcDAADhCQAAFAAAAAAAAAABAAAAAAAAAAAAdW5pdmVyc2FsL3BsYXllci54bWxQSwECAAAUAAIACACkgGlatTf0qBwFAADhEwAAHQAAAAAAAAABAAAAAAB5AwAAdW5pdmVyc2FsL2NvbW1vbl9tZXNzYWdlcy5sbmdQSwECAAAUAAIACACkgGlaFR5gG6MAAAB/AQAALgAAAAAAAAABAAAAAADQCAAAdW5pdmVyc2FsL3BsYXliYWNrX2FuZF9uYXZpZ2F0aW9uX3NldHRpbmdzLnhtbFBLAQIAABQAAgAIAKSAaVpTzMwIjQMAAI4QAAAnAAAAAAAAAAEAAAAAAL8JAAB1bml2ZXJzYWwvZmxhc2hfcHVibGlzaGluZ19zZXR0aW5ncy54bWxQSwECAAAUAAIACACkgGlacPQcG34DAACxDAAAIQAAAAAAAAABAAAAAACRDQAAdW5pdmVyc2FsL2ZsYXNoX3NraW5fc2V0dGluZ3MueG1sUEsBAgAAFAACAAgApIBpWoEY4liHAwAAGBAAACYAAAAAAAAAAQAAAAAAThEAAHVuaXZlcnNhbC9odG1sX3B1Ymxpc2hpbmdfc2V0dGluZ3MueG1sUEsBAgAAFAACAAgApIBpWjoyr6yxAQAAcAYAAB8AAAAAAAAAAQAAAAAAGRUAAHVuaXZlcnNhbC9odG1sX3NraW5fc2V0dGluZ3MuanNQSwECAAAUAAIACACkgGlaj46pMnQAAAB6AAAAHAAAAAAAAAABAAAAAAAHFwAAdW5pdmVyc2FsL2xvY2FsX3NldHRpbmdzLnhtbFBLAQIAABQAAgAIAKWAaVpcra7aHAUAAF0oAAAXAAAAAAAAAAAAAAAAALUXAAB1bml2ZXJzYWwvdW5pdmVyc2FsLnBuZ1BLAQIAABQAAgAIAKWAaVrqIQ4TSwAAAGwAAAAbAAAAAAAAAAEAAAAAAAYdAAB1bml2ZXJzYWwvdW5pdmVyc2FsLnBuZy54bWxQSwUGAAAAAAoACgAGAwAAih0AAAAA"/>
  <p:tag name="ISPRING_LMS_API_VERSION" val="SCORM 1.2"/>
  <p:tag name="ISPRING_ULTRA_SCORM_COURSE_ID" val="0807192B-26B6-4B9C-8733-F6F22593FD2E"/>
  <p:tag name="ISPRING_CMI5_LAUNCH_METHOD" val="any window"/>
  <p:tag name="ISPRINGCLOUDFOLDERID" val="1"/>
  <p:tag name="ISPRINGONLINEFOLDERID" val="1"/>
  <p:tag name="ISPRING_SCORM_RATE_SLIDES" val="0"/>
  <p:tag name="ISPRING_SCORM_PASSING_SCORE" val="0.000000"/>
  <p:tag name="ISPRING_CURRENT_PLAYER_ID" val="universal"/>
  <p:tag name="ISPRING_PRESENTATION_TITLE" val="MobileMoney - Module 6 new- pb-update 19 feb - 9 Mar"/>
  <p:tag name="ISPRING_FIRST_PUBLISH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90,&quot;optimizeImageForResolution&quot;:&quot;T_FALSE&quot;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OUTPUT_FOLDER" val="[[&quot;\u007F\uFFFD\uFFFD{A396230D-9A3A-426D-B380-67D82CDE4863}&quot;,&quot;C:\\Users\\pantelis\\Documents\\MM\\ES&quot;]]"/>
  <p:tag name="ISPRING_SCORM_RATE_QUIZZES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2838</Words>
  <Application>Microsoft Office PowerPoint</Application>
  <PresentationFormat>Ευρεία οθόνη</PresentationFormat>
  <Paragraphs>253</Paragraphs>
  <Slides>34</Slides>
  <Notes>34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0" baseType="lpstr">
      <vt:lpstr>Poppins</vt:lpstr>
      <vt:lpstr>Impact</vt:lpstr>
      <vt:lpstr>Wingdings</vt:lpstr>
      <vt:lpstr>Courier New</vt:lpstr>
      <vt:lpstr>Calibri</vt:lpstr>
      <vt:lpstr>Θέμα του Office</vt:lpstr>
      <vt:lpstr>Παρουσίαση του PowerPoint</vt:lpstr>
      <vt:lpstr>Παρουσίαση του PowerPoint</vt:lpstr>
      <vt:lpstr>Módulos</vt:lpstr>
      <vt:lpstr>Unidad 1 Introducción  </vt:lpstr>
      <vt:lpstr>Competencias</vt:lpstr>
      <vt:lpstr>Contenido de la formación</vt:lpstr>
      <vt:lpstr>Unidad 1 Metodología y duración de la formación</vt:lpstr>
      <vt:lpstr>Unidad 2 Familiarizarse con los portales de pago de impuestos </vt:lpstr>
      <vt:lpstr>Portales de pago de impuestos</vt:lpstr>
      <vt:lpstr>Ejemplos de pagos de impuestos online</vt:lpstr>
      <vt:lpstr>Unidad 3 Familiarizarse con los portales de pago de servicios públicos</vt:lpstr>
      <vt:lpstr>Portales de pago de servicios públicos</vt:lpstr>
      <vt:lpstr>Tipos de servicios públicos pagados online (1/2)</vt:lpstr>
      <vt:lpstr>Tipos de servicios públicos pagados online (2/2)</vt:lpstr>
      <vt:lpstr>Unidad 4 Navegar por los portales de pago de impuestos y servicios públicos </vt:lpstr>
      <vt:lpstr>Los distintos pasos</vt:lpstr>
      <vt:lpstr>Configuración y gestión de tu cuenta (1/2)</vt:lpstr>
      <vt:lpstr>Configuración y gestión de tu cuenta (2/2)</vt:lpstr>
      <vt:lpstr>Unidad 5 Realizar transacciones online seguras</vt:lpstr>
      <vt:lpstr>Ventajas de las transacciones seguras online (1/2)</vt:lpstr>
      <vt:lpstr>Ventajas de las transacciones seguras online (2/2)</vt:lpstr>
      <vt:lpstr>Pasos principales (1/2)</vt:lpstr>
      <vt:lpstr>Pasos principales (2/2)</vt:lpstr>
      <vt:lpstr>Descargar y almacenar recibos</vt:lpstr>
      <vt:lpstr>Control de fraudes o errores</vt:lpstr>
      <vt:lpstr>1) Reconocer los errores en los pagos</vt:lpstr>
      <vt:lpstr>2) Identificación de actividades fraudulentas</vt:lpstr>
      <vt:lpstr>3) Protección de datos</vt:lpstr>
      <vt:lpstr>4) Pasos a seguir si detectas un problema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MobileMoney - Module 6 new- pb-update 19 feb - 9 Mar</dc:title>
  <dc:creator>pantelis bbalaouras</dc:creator>
  <cp:keywords>, docId:033FB100610A143CE510F0925E3D3B04</cp:keywords>
  <cp:lastModifiedBy>pantelis</cp:lastModifiedBy>
  <cp:revision>22</cp:revision>
  <dcterms:created xsi:type="dcterms:W3CDTF">2020-06-02T13:31:56Z</dcterms:created>
  <dcterms:modified xsi:type="dcterms:W3CDTF">2025-05-21T16:11:50Z</dcterms:modified>
</cp:coreProperties>
</file>