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95" r:id="rId2"/>
    <p:sldId id="485" r:id="rId3"/>
    <p:sldId id="418" r:id="rId4"/>
    <p:sldId id="259" r:id="rId5"/>
    <p:sldId id="420" r:id="rId6"/>
    <p:sldId id="639" r:id="rId7"/>
    <p:sldId id="641" r:id="rId8"/>
    <p:sldId id="640" r:id="rId9"/>
    <p:sldId id="659" r:id="rId10"/>
    <p:sldId id="649" r:id="rId11"/>
    <p:sldId id="651" r:id="rId12"/>
    <p:sldId id="515" r:id="rId13"/>
    <p:sldId id="658" r:id="rId14"/>
    <p:sldId id="660" r:id="rId15"/>
    <p:sldId id="661" r:id="rId16"/>
    <p:sldId id="663" r:id="rId17"/>
    <p:sldId id="513" r:id="rId18"/>
    <p:sldId id="514" r:id="rId19"/>
    <p:sldId id="650" r:id="rId20"/>
    <p:sldId id="296" r:id="rId21"/>
    <p:sldId id="667" r:id="rId22"/>
    <p:sldId id="666" r:id="rId23"/>
    <p:sldId id="655" r:id="rId24"/>
    <p:sldId id="668" r:id="rId25"/>
    <p:sldId id="484" r:id="rId26"/>
    <p:sldId id="656" r:id="rId27"/>
    <p:sldId id="654" r:id="rId28"/>
    <p:sldId id="657" r:id="rId29"/>
    <p:sldId id="423" r:id="rId30"/>
    <p:sldId id="644" r:id="rId31"/>
    <p:sldId id="425" r:id="rId32"/>
    <p:sldId id="432" r:id="rId33"/>
    <p:sldId id="645" r:id="rId34"/>
    <p:sldId id="646" r:id="rId35"/>
    <p:sldId id="633" r:id="rId36"/>
  </p:sldIdLst>
  <p:sldSz cx="12192000" cy="685800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6D9DF-07E0-0E41-E887-8203EA398645}" name="Angela Ivanova" initials="AI" userId="S::angela_ivanova@ININovationGmbH.onmicrosoft.com::b6a1d525-2171-41fa-a4e1-05d4d21d0c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Dimitar Smiljanoski" initials="DS" lastIdx="1" clrIdx="2">
    <p:extLst>
      <p:ext uri="{19B8F6BF-5375-455C-9EA6-DF929625EA0E}">
        <p15:presenceInfo xmlns:p15="http://schemas.microsoft.com/office/powerpoint/2012/main" userId="S-1-5-21-3214830985-2335864408-364467040-1119" providerId="AD"/>
      </p:ext>
    </p:extLst>
  </p:cmAuthor>
  <p:cmAuthor id="4" name="Angela Ivanova" initials="AI" lastIdx="30" clrIdx="3">
    <p:extLst>
      <p:ext uri="{19B8F6BF-5375-455C-9EA6-DF929625EA0E}">
        <p15:presenceInfo xmlns:p15="http://schemas.microsoft.com/office/powerpoint/2012/main" userId="b7276d83ace4f2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53F"/>
    <a:srgbClr val="9AC87A"/>
    <a:srgbClr val="1C2E78"/>
    <a:srgbClr val="515280"/>
    <a:srgbClr val="2A2B58"/>
    <a:srgbClr val="02C0FC"/>
    <a:srgbClr val="FFC243"/>
    <a:srgbClr val="84C337"/>
    <a:srgbClr val="26A6FF"/>
    <a:srgbClr val="FFD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C1CD8-F43A-4C75-BB42-1336F687C063}" v="38" dt="2025-02-14T12:55:58.86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4" autoAdjust="0"/>
    <p:restoredTop sz="95201" autoAdjust="0"/>
  </p:normalViewPr>
  <p:slideViewPr>
    <p:cSldViewPr snapToGrid="0">
      <p:cViewPr>
        <p:scale>
          <a:sx n="75" d="100"/>
          <a:sy n="75" d="100"/>
        </p:scale>
        <p:origin x="2016" y="10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Mönter" userId="7c2a0341-63eb-454a-be55-cee78763ec1b" providerId="ADAL" clId="{E65C350D-C6B5-4AAA-91DE-CFA4618E8D54}"/>
    <pc:docChg chg="custSel delSld modSld sldOrd">
      <pc:chgData name="Michaela Mönter" userId="7c2a0341-63eb-454a-be55-cee78763ec1b" providerId="ADAL" clId="{E65C350D-C6B5-4AAA-91DE-CFA4618E8D54}" dt="2025-02-05T08:04:14.803" v="111" actId="47"/>
      <pc:docMkLst>
        <pc:docMk/>
      </pc:docMkLst>
      <pc:sldChg chg="delSp mod delAnim">
        <pc:chgData name="Michaela Mönter" userId="7c2a0341-63eb-454a-be55-cee78763ec1b" providerId="ADAL" clId="{E65C350D-C6B5-4AAA-91DE-CFA4618E8D54}" dt="2025-02-05T08:02:17.687" v="107" actId="478"/>
        <pc:sldMkLst>
          <pc:docMk/>
          <pc:sldMk cId="757881950" sldId="296"/>
        </pc:sldMkLst>
      </pc:sldChg>
      <pc:sldChg chg="del">
        <pc:chgData name="Michaela Mönter" userId="7c2a0341-63eb-454a-be55-cee78763ec1b" providerId="ADAL" clId="{E65C350D-C6B5-4AAA-91DE-CFA4618E8D54}" dt="2025-02-05T08:04:14.803" v="111" actId="47"/>
        <pc:sldMkLst>
          <pc:docMk/>
          <pc:sldMk cId="3735810742" sldId="325"/>
        </pc:sldMkLst>
      </pc:sldChg>
      <pc:sldChg chg="modSp mod ord">
        <pc:chgData name="Michaela Mönter" userId="7c2a0341-63eb-454a-be55-cee78763ec1b" providerId="ADAL" clId="{E65C350D-C6B5-4AAA-91DE-CFA4618E8D54}" dt="2025-02-05T07:55:50.422" v="53" actId="20577"/>
        <pc:sldMkLst>
          <pc:docMk/>
          <pc:sldMk cId="2033093179" sldId="420"/>
        </pc:sldMkLst>
        <pc:spChg chg="mod">
          <ac:chgData name="Michaela Mönter" userId="7c2a0341-63eb-454a-be55-cee78763ec1b" providerId="ADAL" clId="{E65C350D-C6B5-4AAA-91DE-CFA4618E8D54}" dt="2025-02-05T07:55:50.422" v="53" actId="20577"/>
          <ac:spMkLst>
            <pc:docMk/>
            <pc:sldMk cId="2033093179" sldId="420"/>
            <ac:spMk id="10" creationId="{28B4CB29-7DC5-19E0-E9D3-4B25FBCF38CC}"/>
          </ac:spMkLst>
        </pc:spChg>
      </pc:sldChg>
      <pc:sldChg chg="modSp mod">
        <pc:chgData name="Michaela Mönter" userId="7c2a0341-63eb-454a-be55-cee78763ec1b" providerId="ADAL" clId="{E65C350D-C6B5-4AAA-91DE-CFA4618E8D54}" dt="2025-02-05T08:01:34.725" v="101" actId="6549"/>
        <pc:sldMkLst>
          <pc:docMk/>
          <pc:sldMk cId="1862126874" sldId="513"/>
        </pc:sldMkLst>
      </pc:sldChg>
      <pc:sldChg chg="delSp mod">
        <pc:chgData name="Michaela Mönter" userId="7c2a0341-63eb-454a-be55-cee78763ec1b" providerId="ADAL" clId="{E65C350D-C6B5-4AAA-91DE-CFA4618E8D54}" dt="2025-02-05T08:01:40.720" v="102" actId="478"/>
        <pc:sldMkLst>
          <pc:docMk/>
          <pc:sldMk cId="4253573015" sldId="514"/>
        </pc:sldMkLst>
      </pc:sldChg>
      <pc:sldChg chg="modSp mod">
        <pc:chgData name="Michaela Mönter" userId="7c2a0341-63eb-454a-be55-cee78763ec1b" providerId="ADAL" clId="{E65C350D-C6B5-4AAA-91DE-CFA4618E8D54}" dt="2025-02-05T07:58:16.919" v="64" actId="6549"/>
        <pc:sldMkLst>
          <pc:docMk/>
          <pc:sldMk cId="2594250274" sldId="515"/>
        </pc:sldMkLst>
        <pc:spChg chg="mod">
          <ac:chgData name="Michaela Mönter" userId="7c2a0341-63eb-454a-be55-cee78763ec1b" providerId="ADAL" clId="{E65C350D-C6B5-4AAA-91DE-CFA4618E8D54}" dt="2025-02-05T07:58:16.919" v="64" actId="6549"/>
          <ac:spMkLst>
            <pc:docMk/>
            <pc:sldMk cId="2594250274" sldId="515"/>
            <ac:spMk id="5" creationId="{EB32798E-C45F-F437-D134-51182A9E70F6}"/>
          </ac:spMkLst>
        </pc:spChg>
      </pc:sldChg>
      <pc:sldChg chg="modSp mod">
        <pc:chgData name="Michaela Mönter" userId="7c2a0341-63eb-454a-be55-cee78763ec1b" providerId="ADAL" clId="{E65C350D-C6B5-4AAA-91DE-CFA4618E8D54}" dt="2025-02-05T07:55:13.147" v="39" actId="6549"/>
        <pc:sldMkLst>
          <pc:docMk/>
          <pc:sldMk cId="3380057868" sldId="639"/>
        </pc:sldMkLst>
        <pc:spChg chg="mod">
          <ac:chgData name="Michaela Mönter" userId="7c2a0341-63eb-454a-be55-cee78763ec1b" providerId="ADAL" clId="{E65C350D-C6B5-4AAA-91DE-CFA4618E8D54}" dt="2025-02-05T07:55:13.147" v="39" actId="6549"/>
          <ac:spMkLst>
            <pc:docMk/>
            <pc:sldMk cId="3380057868" sldId="639"/>
            <ac:spMk id="2" creationId="{57DF650D-0B9F-4515-62ED-F1F830332D60}"/>
          </ac:spMkLst>
        </pc:spChg>
      </pc:sldChg>
      <pc:sldChg chg="modSp mod ord">
        <pc:chgData name="Michaela Mönter" userId="7c2a0341-63eb-454a-be55-cee78763ec1b" providerId="ADAL" clId="{E65C350D-C6B5-4AAA-91DE-CFA4618E8D54}" dt="2025-02-05T07:54:02.720" v="23" actId="255"/>
        <pc:sldMkLst>
          <pc:docMk/>
          <pc:sldMk cId="1232633236" sldId="640"/>
        </pc:sldMkLst>
        <pc:spChg chg="mod">
          <ac:chgData name="Michaela Mönter" userId="7c2a0341-63eb-454a-be55-cee78763ec1b" providerId="ADAL" clId="{E65C350D-C6B5-4AAA-91DE-CFA4618E8D54}" dt="2025-02-05T07:53:31.404" v="22" actId="255"/>
          <ac:spMkLst>
            <pc:docMk/>
            <pc:sldMk cId="1232633236" sldId="640"/>
            <ac:spMk id="4" creationId="{E47D0821-8573-4002-9B33-F43C68A1D403}"/>
          </ac:spMkLst>
        </pc:spChg>
        <pc:spChg chg="mod">
          <ac:chgData name="Michaela Mönter" userId="7c2a0341-63eb-454a-be55-cee78763ec1b" providerId="ADAL" clId="{E65C350D-C6B5-4AAA-91DE-CFA4618E8D54}" dt="2025-02-05T07:54:02.720" v="23" actId="255"/>
          <ac:spMkLst>
            <pc:docMk/>
            <pc:sldMk cId="1232633236" sldId="640"/>
            <ac:spMk id="6" creationId="{AA5AE911-E515-48E3-AB8B-121C68B77A58}"/>
          </ac:spMkLst>
        </pc:spChg>
      </pc:sldChg>
      <pc:sldChg chg="modSp mod">
        <pc:chgData name="Michaela Mönter" userId="7c2a0341-63eb-454a-be55-cee78763ec1b" providerId="ADAL" clId="{E65C350D-C6B5-4AAA-91DE-CFA4618E8D54}" dt="2025-02-05T07:57:06.340" v="62" actId="255"/>
        <pc:sldMkLst>
          <pc:docMk/>
          <pc:sldMk cId="273815885" sldId="641"/>
        </pc:sldMkLst>
        <pc:spChg chg="mod">
          <ac:chgData name="Michaela Mönter" userId="7c2a0341-63eb-454a-be55-cee78763ec1b" providerId="ADAL" clId="{E65C350D-C6B5-4AAA-91DE-CFA4618E8D54}" dt="2025-02-05T07:57:06.340" v="62" actId="255"/>
          <ac:spMkLst>
            <pc:docMk/>
            <pc:sldMk cId="273815885" sldId="641"/>
            <ac:spMk id="2" creationId="{57DF650D-0B9F-4515-62ED-F1F830332D60}"/>
          </ac:spMkLst>
        </pc:spChg>
      </pc:sldChg>
      <pc:sldChg chg="modSp mod">
        <pc:chgData name="Michaela Mönter" userId="7c2a0341-63eb-454a-be55-cee78763ec1b" providerId="ADAL" clId="{E65C350D-C6B5-4AAA-91DE-CFA4618E8D54}" dt="2025-02-05T08:01:10.275" v="99" actId="255"/>
        <pc:sldMkLst>
          <pc:docMk/>
          <pc:sldMk cId="2987365422" sldId="647"/>
        </pc:sldMkLst>
      </pc:sldChg>
      <pc:sldChg chg="modSp mod">
        <pc:chgData name="Michaela Mönter" userId="7c2a0341-63eb-454a-be55-cee78763ec1b" providerId="ADAL" clId="{E65C350D-C6B5-4AAA-91DE-CFA4618E8D54}" dt="2025-02-05T07:58:04.894" v="63" actId="6549"/>
        <pc:sldMkLst>
          <pc:docMk/>
          <pc:sldMk cId="1217043416" sldId="651"/>
        </pc:sldMkLst>
        <pc:spChg chg="mod">
          <ac:chgData name="Michaela Mönter" userId="7c2a0341-63eb-454a-be55-cee78763ec1b" providerId="ADAL" clId="{E65C350D-C6B5-4AAA-91DE-CFA4618E8D54}" dt="2025-02-05T07:58:04.894" v="63" actId="6549"/>
          <ac:spMkLst>
            <pc:docMk/>
            <pc:sldMk cId="1217043416" sldId="651"/>
            <ac:spMk id="7" creationId="{77984BFA-0C9C-14F7-3C48-3766614B7FC3}"/>
          </ac:spMkLst>
        </pc:spChg>
      </pc:sldChg>
      <pc:sldChg chg="delSp mod">
        <pc:chgData name="Michaela Mönter" userId="7c2a0341-63eb-454a-be55-cee78763ec1b" providerId="ADAL" clId="{E65C350D-C6B5-4AAA-91DE-CFA4618E8D54}" dt="2025-02-05T08:03:37.136" v="109" actId="478"/>
        <pc:sldMkLst>
          <pc:docMk/>
          <pc:sldMk cId="252109865" sldId="654"/>
        </pc:sldMkLst>
      </pc:sldChg>
      <pc:sldChg chg="delSp mod">
        <pc:chgData name="Michaela Mönter" userId="7c2a0341-63eb-454a-be55-cee78763ec1b" providerId="ADAL" clId="{E65C350D-C6B5-4AAA-91DE-CFA4618E8D54}" dt="2025-02-05T08:03:32.218" v="108" actId="478"/>
        <pc:sldMkLst>
          <pc:docMk/>
          <pc:sldMk cId="2511244899" sldId="656"/>
        </pc:sldMkLst>
      </pc:sldChg>
      <pc:sldChg chg="delSp mod">
        <pc:chgData name="Michaela Mönter" userId="7c2a0341-63eb-454a-be55-cee78763ec1b" providerId="ADAL" clId="{E65C350D-C6B5-4AAA-91DE-CFA4618E8D54}" dt="2025-02-05T08:03:42.418" v="110" actId="478"/>
        <pc:sldMkLst>
          <pc:docMk/>
          <pc:sldMk cId="3438517383" sldId="657"/>
        </pc:sldMkLst>
      </pc:sldChg>
      <pc:sldChg chg="modSp mod">
        <pc:chgData name="Michaela Mönter" userId="7c2a0341-63eb-454a-be55-cee78763ec1b" providerId="ADAL" clId="{E65C350D-C6B5-4AAA-91DE-CFA4618E8D54}" dt="2025-02-05T07:58:24.737" v="65" actId="6549"/>
        <pc:sldMkLst>
          <pc:docMk/>
          <pc:sldMk cId="1827985046" sldId="658"/>
        </pc:sldMkLst>
      </pc:sldChg>
    </pc:docChg>
  </pc:docChgLst>
  <pc:docChgLst>
    <pc:chgData name="Pantelis Balaouras" userId="25e8755020fc1734" providerId="LiveId" clId="{133C1CD8-F43A-4C75-BB42-1336F687C063}"/>
    <pc:docChg chg="undo custSel addSld delSld modSld sldOrd">
      <pc:chgData name="Pantelis Balaouras" userId="25e8755020fc1734" providerId="LiveId" clId="{133C1CD8-F43A-4C75-BB42-1336F687C063}" dt="2025-02-14T12:58:08.806" v="1129" actId="113"/>
      <pc:docMkLst>
        <pc:docMk/>
      </pc:docMkLst>
      <pc:sldChg chg="modSp add mod">
        <pc:chgData name="Pantelis Balaouras" userId="25e8755020fc1734" providerId="LiveId" clId="{133C1CD8-F43A-4C75-BB42-1336F687C063}" dt="2025-02-14T11:41:14.008" v="29" actId="27636"/>
        <pc:sldMkLst>
          <pc:docMk/>
          <pc:sldMk cId="0" sldId="259"/>
        </pc:sldMkLst>
        <pc:spChg chg="mod">
          <ac:chgData name="Pantelis Balaouras" userId="25e8755020fc1734" providerId="LiveId" clId="{133C1CD8-F43A-4C75-BB42-1336F687C063}" dt="2025-02-14T11:41:14.008" v="29" actId="27636"/>
          <ac:spMkLst>
            <pc:docMk/>
            <pc:sldMk cId="0" sldId="259"/>
            <ac:spMk id="129" creationId="{00000000-0000-0000-0000-000000000000}"/>
          </ac:spMkLst>
        </pc:spChg>
      </pc:sldChg>
      <pc:sldChg chg="addSp delSp modSp mod modClrScheme chgLayout">
        <pc:chgData name="Pantelis Balaouras" userId="25e8755020fc1734" providerId="LiveId" clId="{133C1CD8-F43A-4C75-BB42-1336F687C063}" dt="2025-02-14T12:43:04.402" v="995" actId="6549"/>
        <pc:sldMkLst>
          <pc:docMk/>
          <pc:sldMk cId="757881950" sldId="296"/>
        </pc:sldMkLst>
        <pc:spChg chg="add mod ord">
          <ac:chgData name="Pantelis Balaouras" userId="25e8755020fc1734" providerId="LiveId" clId="{133C1CD8-F43A-4C75-BB42-1336F687C063}" dt="2025-02-14T12:43:04.402" v="995" actId="6549"/>
          <ac:spMkLst>
            <pc:docMk/>
            <pc:sldMk cId="757881950" sldId="296"/>
            <ac:spMk id="3" creationId="{FD82B50E-5580-73BB-F426-E7E744C8A3F6}"/>
          </ac:spMkLst>
        </pc:spChg>
        <pc:spChg chg="mod ord">
          <ac:chgData name="Pantelis Balaouras" userId="25e8755020fc1734" providerId="LiveId" clId="{133C1CD8-F43A-4C75-BB42-1336F687C063}" dt="2025-02-14T12:32:34.538" v="735" actId="20577"/>
          <ac:spMkLst>
            <pc:docMk/>
            <pc:sldMk cId="757881950" sldId="296"/>
            <ac:spMk id="4" creationId="{E9C56DBA-3CDD-4F31-8203-CE1939C66906}"/>
          </ac:spMkLst>
        </pc:spChg>
        <pc:spChg chg="del">
          <ac:chgData name="Pantelis Balaouras" userId="25e8755020fc1734" providerId="LiveId" clId="{133C1CD8-F43A-4C75-BB42-1336F687C063}" dt="2025-02-14T12:29:43.772" v="710" actId="478"/>
          <ac:spMkLst>
            <pc:docMk/>
            <pc:sldMk cId="757881950" sldId="296"/>
            <ac:spMk id="5" creationId="{FCC0DEC9-291B-4095-9896-1244D3052774}"/>
          </ac:spMkLst>
        </pc:spChg>
        <pc:spChg chg="del">
          <ac:chgData name="Pantelis Balaouras" userId="25e8755020fc1734" providerId="LiveId" clId="{133C1CD8-F43A-4C75-BB42-1336F687C063}" dt="2025-02-14T12:30:16.472" v="715" actId="478"/>
          <ac:spMkLst>
            <pc:docMk/>
            <pc:sldMk cId="757881950" sldId="296"/>
            <ac:spMk id="6" creationId="{4BD0C7CC-BAC5-4DAE-90C4-844464AC94A7}"/>
          </ac:spMkLst>
        </pc:spChg>
        <pc:spChg chg="add del mod">
          <ac:chgData name="Pantelis Balaouras" userId="25e8755020fc1734" providerId="LiveId" clId="{133C1CD8-F43A-4C75-BB42-1336F687C063}" dt="2025-02-14T12:30:20.535" v="716" actId="478"/>
          <ac:spMkLst>
            <pc:docMk/>
            <pc:sldMk cId="757881950" sldId="296"/>
            <ac:spMk id="8" creationId="{D73BBE40-2C20-C9B0-6FC0-E3308F8A511D}"/>
          </ac:spMkLst>
        </pc:spChg>
        <pc:spChg chg="add mod">
          <ac:chgData name="Pantelis Balaouras" userId="25e8755020fc1734" providerId="LiveId" clId="{133C1CD8-F43A-4C75-BB42-1336F687C063}" dt="2025-02-14T12:43:01.065" v="994"/>
          <ac:spMkLst>
            <pc:docMk/>
            <pc:sldMk cId="757881950" sldId="296"/>
            <ac:spMk id="9" creationId="{BC95A2AE-5C00-5CD9-AF27-B700D93D8E8A}"/>
          </ac:spMkLst>
        </pc:spChg>
        <pc:spChg chg="del">
          <ac:chgData name="Pantelis Balaouras" userId="25e8755020fc1734" providerId="LiveId" clId="{133C1CD8-F43A-4C75-BB42-1336F687C063}" dt="2025-02-14T12:30:32.167" v="718" actId="478"/>
          <ac:spMkLst>
            <pc:docMk/>
            <pc:sldMk cId="757881950" sldId="296"/>
            <ac:spMk id="10" creationId="{8DF72B0A-03CD-1B24-880C-E661FBAC297A}"/>
          </ac:spMkLst>
        </pc:spChg>
      </pc:sldChg>
      <pc:sldChg chg="modSp mod">
        <pc:chgData name="Pantelis Balaouras" userId="25e8755020fc1734" providerId="LiveId" clId="{133C1CD8-F43A-4C75-BB42-1336F687C063}" dt="2025-02-14T11:46:58.717" v="159" actId="20577"/>
        <pc:sldMkLst>
          <pc:docMk/>
          <pc:sldMk cId="2033093179" sldId="420"/>
        </pc:sldMkLst>
        <pc:spChg chg="mod">
          <ac:chgData name="Pantelis Balaouras" userId="25e8755020fc1734" providerId="LiveId" clId="{133C1CD8-F43A-4C75-BB42-1336F687C063}" dt="2025-02-14T11:46:58.717" v="159" actId="20577"/>
          <ac:spMkLst>
            <pc:docMk/>
            <pc:sldMk cId="2033093179" sldId="420"/>
            <ac:spMk id="5" creationId="{A8A9FD9A-D149-4CB3-A9BB-556DD2E24D3A}"/>
          </ac:spMkLst>
        </pc:spChg>
      </pc:sldChg>
      <pc:sldChg chg="modSp mod">
        <pc:chgData name="Pantelis Balaouras" userId="25e8755020fc1734" providerId="LiveId" clId="{133C1CD8-F43A-4C75-BB42-1336F687C063}" dt="2025-02-14T12:36:51.517" v="798" actId="20577"/>
        <pc:sldMkLst>
          <pc:docMk/>
          <pc:sldMk cId="3724834240" sldId="423"/>
        </pc:sldMkLst>
        <pc:spChg chg="mod">
          <ac:chgData name="Pantelis Balaouras" userId="25e8755020fc1734" providerId="LiveId" clId="{133C1CD8-F43A-4C75-BB42-1336F687C063}" dt="2025-02-14T12:36:51.517" v="798" actId="20577"/>
          <ac:spMkLst>
            <pc:docMk/>
            <pc:sldMk cId="3724834240" sldId="423"/>
            <ac:spMk id="4" creationId="{9651827C-5BB0-427C-8C65-8784AC89CEFC}"/>
          </ac:spMkLst>
        </pc:spChg>
      </pc:sldChg>
      <pc:sldChg chg="modSp mod">
        <pc:chgData name="Pantelis Balaouras" userId="25e8755020fc1734" providerId="LiveId" clId="{133C1CD8-F43A-4C75-BB42-1336F687C063}" dt="2025-02-14T12:37:05.473" v="800" actId="6549"/>
        <pc:sldMkLst>
          <pc:docMk/>
          <pc:sldMk cId="98713546" sldId="425"/>
        </pc:sldMkLst>
        <pc:spChg chg="mod">
          <ac:chgData name="Pantelis Balaouras" userId="25e8755020fc1734" providerId="LiveId" clId="{133C1CD8-F43A-4C75-BB42-1336F687C063}" dt="2025-02-14T12:37:05.473" v="800" actId="6549"/>
          <ac:spMkLst>
            <pc:docMk/>
            <pc:sldMk cId="98713546" sldId="425"/>
            <ac:spMk id="4" creationId="{9651827C-5BB0-427C-8C65-8784AC89CEFC}"/>
          </ac:spMkLst>
        </pc:spChg>
      </pc:sldChg>
      <pc:sldChg chg="modSp mod">
        <pc:chgData name="Pantelis Balaouras" userId="25e8755020fc1734" providerId="LiveId" clId="{133C1CD8-F43A-4C75-BB42-1336F687C063}" dt="2025-02-14T12:36:41.637" v="797" actId="6549"/>
        <pc:sldMkLst>
          <pc:docMk/>
          <pc:sldMk cId="2758205954" sldId="484"/>
        </pc:sldMkLst>
        <pc:spChg chg="mod">
          <ac:chgData name="Pantelis Balaouras" userId="25e8755020fc1734" providerId="LiveId" clId="{133C1CD8-F43A-4C75-BB42-1336F687C063}" dt="2025-02-14T12:36:41.637" v="797" actId="6549"/>
          <ac:spMkLst>
            <pc:docMk/>
            <pc:sldMk cId="2758205954" sldId="484"/>
            <ac:spMk id="5" creationId="{5D4095D8-5994-96C2-6912-2719C981906F}"/>
          </ac:spMkLst>
        </pc:spChg>
      </pc:sldChg>
      <pc:sldChg chg="addSp delSp modSp mod">
        <pc:chgData name="Pantelis Balaouras" userId="25e8755020fc1734" providerId="LiveId" clId="{133C1CD8-F43A-4C75-BB42-1336F687C063}" dt="2025-02-14T11:24:50.402" v="2" actId="108"/>
        <pc:sldMkLst>
          <pc:docMk/>
          <pc:sldMk cId="3834894944" sldId="495"/>
        </pc:sldMkLst>
        <pc:spChg chg="del">
          <ac:chgData name="Pantelis Balaouras" userId="25e8755020fc1734" providerId="LiveId" clId="{133C1CD8-F43A-4C75-BB42-1336F687C063}" dt="2025-02-14T11:24:15.986" v="0" actId="478"/>
          <ac:spMkLst>
            <pc:docMk/>
            <pc:sldMk cId="3834894944" sldId="495"/>
            <ac:spMk id="8" creationId="{577B0628-6076-ADB9-5493-21F3334A0B36}"/>
          </ac:spMkLst>
        </pc:spChg>
        <pc:spChg chg="add mod">
          <ac:chgData name="Pantelis Balaouras" userId="25e8755020fc1734" providerId="LiveId" clId="{133C1CD8-F43A-4C75-BB42-1336F687C063}" dt="2025-02-14T11:24:50.402" v="2" actId="108"/>
          <ac:spMkLst>
            <pc:docMk/>
            <pc:sldMk cId="3834894944" sldId="495"/>
            <ac:spMk id="9" creationId="{46F8AAE2-55B8-0C6C-5ECD-42202FE32417}"/>
          </ac:spMkLst>
        </pc:spChg>
      </pc:sldChg>
      <pc:sldChg chg="addSp delSp modSp mod">
        <pc:chgData name="Pantelis Balaouras" userId="25e8755020fc1734" providerId="LiveId" clId="{133C1CD8-F43A-4C75-BB42-1336F687C063}" dt="2025-02-14T12:41:51.092" v="978" actId="14100"/>
        <pc:sldMkLst>
          <pc:docMk/>
          <pc:sldMk cId="1862126874" sldId="513"/>
        </pc:sldMkLst>
        <pc:spChg chg="add mod">
          <ac:chgData name="Pantelis Balaouras" userId="25e8755020fc1734" providerId="LiveId" clId="{133C1CD8-F43A-4C75-BB42-1336F687C063}" dt="2025-02-14T12:41:51.092" v="978" actId="14100"/>
          <ac:spMkLst>
            <pc:docMk/>
            <pc:sldMk cId="1862126874" sldId="513"/>
            <ac:spMk id="4" creationId="{A8BF43AD-950F-3B52-FF11-B1FD410C45CD}"/>
          </ac:spMkLst>
        </pc:spChg>
        <pc:spChg chg="del">
          <ac:chgData name="Pantelis Balaouras" userId="25e8755020fc1734" providerId="LiveId" clId="{133C1CD8-F43A-4C75-BB42-1336F687C063}" dt="2025-02-14T12:02:05.822" v="528" actId="478"/>
          <ac:spMkLst>
            <pc:docMk/>
            <pc:sldMk cId="1862126874" sldId="513"/>
            <ac:spMk id="6" creationId="{8939D8B7-3AF5-7DD5-514C-BCCF13137925}"/>
          </ac:spMkLst>
        </pc:spChg>
      </pc:sldChg>
      <pc:sldChg chg="addSp modSp mod">
        <pc:chgData name="Pantelis Balaouras" userId="25e8755020fc1734" providerId="LiveId" clId="{133C1CD8-F43A-4C75-BB42-1336F687C063}" dt="2025-02-14T12:41:55.382" v="979"/>
        <pc:sldMkLst>
          <pc:docMk/>
          <pc:sldMk cId="4253573015" sldId="514"/>
        </pc:sldMkLst>
        <pc:spChg chg="mod">
          <ac:chgData name="Pantelis Balaouras" userId="25e8755020fc1734" providerId="LiveId" clId="{133C1CD8-F43A-4C75-BB42-1336F687C063}" dt="2025-02-14T12:08:47.890" v="630" actId="27636"/>
          <ac:spMkLst>
            <pc:docMk/>
            <pc:sldMk cId="4253573015" sldId="514"/>
            <ac:spMk id="2" creationId="{2AC902AA-D6BA-31FF-5485-450E146EA04D}"/>
          </ac:spMkLst>
        </pc:spChg>
        <pc:spChg chg="mod">
          <ac:chgData name="Pantelis Balaouras" userId="25e8755020fc1734" providerId="LiveId" clId="{133C1CD8-F43A-4C75-BB42-1336F687C063}" dt="2025-02-14T12:09:09.349" v="634" actId="20577"/>
          <ac:spMkLst>
            <pc:docMk/>
            <pc:sldMk cId="4253573015" sldId="514"/>
            <ac:spMk id="3" creationId="{FA1ADC9E-761E-6F01-DA01-AB60959A329F}"/>
          </ac:spMkLst>
        </pc:spChg>
        <pc:spChg chg="add mod">
          <ac:chgData name="Pantelis Balaouras" userId="25e8755020fc1734" providerId="LiveId" clId="{133C1CD8-F43A-4C75-BB42-1336F687C063}" dt="2025-02-14T12:41:55.382" v="979"/>
          <ac:spMkLst>
            <pc:docMk/>
            <pc:sldMk cId="4253573015" sldId="514"/>
            <ac:spMk id="5" creationId="{6787D355-4A6A-AAE8-83E6-F107CFB3866D}"/>
          </ac:spMkLst>
        </pc:spChg>
        <pc:picChg chg="mod">
          <ac:chgData name="Pantelis Balaouras" userId="25e8755020fc1734" providerId="LiveId" clId="{133C1CD8-F43A-4C75-BB42-1336F687C063}" dt="2025-02-14T12:09:17.168" v="636" actId="1076"/>
          <ac:picMkLst>
            <pc:docMk/>
            <pc:sldMk cId="4253573015" sldId="514"/>
            <ac:picMk id="6" creationId="{E9161A8A-304D-766D-DBE5-3421791BC8C3}"/>
          </ac:picMkLst>
        </pc:picChg>
      </pc:sldChg>
      <pc:sldChg chg="addSp modSp mod">
        <pc:chgData name="Pantelis Balaouras" userId="25e8755020fc1734" providerId="LiveId" clId="{133C1CD8-F43A-4C75-BB42-1336F687C063}" dt="2025-02-14T12:01:49.093" v="524"/>
        <pc:sldMkLst>
          <pc:docMk/>
          <pc:sldMk cId="2594250274" sldId="515"/>
        </pc:sldMkLst>
        <pc:spChg chg="mod">
          <ac:chgData name="Pantelis Balaouras" userId="25e8755020fc1734" providerId="LiveId" clId="{133C1CD8-F43A-4C75-BB42-1336F687C063}" dt="2025-02-14T11:57:58.064" v="491" actId="20577"/>
          <ac:spMkLst>
            <pc:docMk/>
            <pc:sldMk cId="2594250274" sldId="515"/>
            <ac:spMk id="2" creationId="{FCB68833-138A-F6F4-9B67-199781A01216}"/>
          </ac:spMkLst>
        </pc:spChg>
        <pc:spChg chg="add mod">
          <ac:chgData name="Pantelis Balaouras" userId="25e8755020fc1734" providerId="LiveId" clId="{133C1CD8-F43A-4C75-BB42-1336F687C063}" dt="2025-02-14T12:01:49.093" v="524"/>
          <ac:spMkLst>
            <pc:docMk/>
            <pc:sldMk cId="2594250274" sldId="515"/>
            <ac:spMk id="6" creationId="{B3C968C4-34C7-EFE2-E158-B29570B2E724}"/>
          </ac:spMkLst>
        </pc:spChg>
      </pc:sldChg>
      <pc:sldChg chg="addSp delSp modSp mod">
        <pc:chgData name="Pantelis Balaouras" userId="25e8755020fc1734" providerId="LiveId" clId="{133C1CD8-F43A-4C75-BB42-1336F687C063}" dt="2025-02-14T12:37:44.145" v="804"/>
        <pc:sldMkLst>
          <pc:docMk/>
          <pc:sldMk cId="2234862491" sldId="633"/>
        </pc:sldMkLst>
        <pc:spChg chg="add mod">
          <ac:chgData name="Pantelis Balaouras" userId="25e8755020fc1734" providerId="LiveId" clId="{133C1CD8-F43A-4C75-BB42-1336F687C063}" dt="2025-02-14T12:37:44.145" v="804"/>
          <ac:spMkLst>
            <pc:docMk/>
            <pc:sldMk cId="2234862491" sldId="633"/>
            <ac:spMk id="2" creationId="{40883BD0-0B69-2882-F248-755E4BD8C059}"/>
          </ac:spMkLst>
        </pc:spChg>
        <pc:spChg chg="del">
          <ac:chgData name="Pantelis Balaouras" userId="25e8755020fc1734" providerId="LiveId" clId="{133C1CD8-F43A-4C75-BB42-1336F687C063}" dt="2025-02-14T12:37:43.500" v="803" actId="478"/>
          <ac:spMkLst>
            <pc:docMk/>
            <pc:sldMk cId="2234862491" sldId="633"/>
            <ac:spMk id="5" creationId="{EB5C0EE0-F4B6-E2AE-F539-BE7CFB848BD8}"/>
          </ac:spMkLst>
        </pc:spChg>
        <pc:spChg chg="mod">
          <ac:chgData name="Pantelis Balaouras" userId="25e8755020fc1734" providerId="LiveId" clId="{133C1CD8-F43A-4C75-BB42-1336F687C063}" dt="2025-02-14T12:37:19.199" v="802" actId="6549"/>
          <ac:spMkLst>
            <pc:docMk/>
            <pc:sldMk cId="2234862491" sldId="633"/>
            <ac:spMk id="24" creationId="{88F39797-8ECA-4CC0-ADFC-28793E1CA72E}"/>
          </ac:spMkLst>
        </pc:spChg>
      </pc:sldChg>
      <pc:sldChg chg="del">
        <pc:chgData name="Pantelis Balaouras" userId="25e8755020fc1734" providerId="LiveId" clId="{133C1CD8-F43A-4C75-BB42-1336F687C063}" dt="2025-02-14T11:27:23.813" v="16" actId="47"/>
        <pc:sldMkLst>
          <pc:docMk/>
          <pc:sldMk cId="2930551308" sldId="636"/>
        </pc:sldMkLst>
      </pc:sldChg>
      <pc:sldChg chg="modSp mod ord">
        <pc:chgData name="Pantelis Balaouras" userId="25e8755020fc1734" providerId="LiveId" clId="{133C1CD8-F43A-4C75-BB42-1336F687C063}" dt="2025-02-14T12:52:48.684" v="1095" actId="1076"/>
        <pc:sldMkLst>
          <pc:docMk/>
          <pc:sldMk cId="1232633236" sldId="640"/>
        </pc:sldMkLst>
        <pc:spChg chg="mod">
          <ac:chgData name="Pantelis Balaouras" userId="25e8755020fc1734" providerId="LiveId" clId="{133C1CD8-F43A-4C75-BB42-1336F687C063}" dt="2025-02-14T11:58:46.621" v="509" actId="6549"/>
          <ac:spMkLst>
            <pc:docMk/>
            <pc:sldMk cId="1232633236" sldId="640"/>
            <ac:spMk id="4" creationId="{E47D0821-8573-4002-9B33-F43C68A1D403}"/>
          </ac:spMkLst>
        </pc:spChg>
        <pc:spChg chg="mod">
          <ac:chgData name="Pantelis Balaouras" userId="25e8755020fc1734" providerId="LiveId" clId="{133C1CD8-F43A-4C75-BB42-1336F687C063}" dt="2025-02-14T12:52:42.819" v="1093" actId="12"/>
          <ac:spMkLst>
            <pc:docMk/>
            <pc:sldMk cId="1232633236" sldId="640"/>
            <ac:spMk id="6" creationId="{AA5AE911-E515-48E3-AB8B-121C68B77A58}"/>
          </ac:spMkLst>
        </pc:spChg>
        <pc:spChg chg="mod">
          <ac:chgData name="Pantelis Balaouras" userId="25e8755020fc1734" providerId="LiveId" clId="{133C1CD8-F43A-4C75-BB42-1336F687C063}" dt="2025-02-14T11:53:04.376" v="484" actId="20577"/>
          <ac:spMkLst>
            <pc:docMk/>
            <pc:sldMk cId="1232633236" sldId="640"/>
            <ac:spMk id="7" creationId="{FBFC3D2D-3505-3640-96D9-E3D4B4742EB0}"/>
          </ac:spMkLst>
        </pc:spChg>
        <pc:picChg chg="mod">
          <ac:chgData name="Pantelis Balaouras" userId="25e8755020fc1734" providerId="LiveId" clId="{133C1CD8-F43A-4C75-BB42-1336F687C063}" dt="2025-02-14T12:52:48.684" v="1095" actId="1076"/>
          <ac:picMkLst>
            <pc:docMk/>
            <pc:sldMk cId="1232633236" sldId="640"/>
            <ac:picMk id="2" creationId="{7A291007-E5F9-AC64-212D-FA7AC7CDF612}"/>
          </ac:picMkLst>
        </pc:picChg>
      </pc:sldChg>
      <pc:sldChg chg="modSp mod">
        <pc:chgData name="Pantelis Balaouras" userId="25e8755020fc1734" providerId="LiveId" clId="{133C1CD8-F43A-4C75-BB42-1336F687C063}" dt="2025-02-14T12:55:58.860" v="1120" actId="1076"/>
        <pc:sldMkLst>
          <pc:docMk/>
          <pc:sldMk cId="1479202351" sldId="645"/>
        </pc:sldMkLst>
        <pc:spChg chg="mod">
          <ac:chgData name="Pantelis Balaouras" userId="25e8755020fc1734" providerId="LiveId" clId="{133C1CD8-F43A-4C75-BB42-1336F687C063}" dt="2025-02-14T12:55:53.079" v="1119" actId="948"/>
          <ac:spMkLst>
            <pc:docMk/>
            <pc:sldMk cId="1479202351" sldId="645"/>
            <ac:spMk id="3" creationId="{127FB641-46AC-075E-04F9-9EDC111B5788}"/>
          </ac:spMkLst>
        </pc:spChg>
        <pc:spChg chg="mod">
          <ac:chgData name="Pantelis Balaouras" userId="25e8755020fc1734" providerId="LiveId" clId="{133C1CD8-F43A-4C75-BB42-1336F687C063}" dt="2025-02-14T12:54:02.402" v="1098" actId="14100"/>
          <ac:spMkLst>
            <pc:docMk/>
            <pc:sldMk cId="1479202351" sldId="645"/>
            <ac:spMk id="5" creationId="{EB32798E-C45F-F437-D134-51182A9E70F6}"/>
          </ac:spMkLst>
        </pc:spChg>
        <pc:picChg chg="mod">
          <ac:chgData name="Pantelis Balaouras" userId="25e8755020fc1734" providerId="LiveId" clId="{133C1CD8-F43A-4C75-BB42-1336F687C063}" dt="2025-02-14T12:55:58.860" v="1120" actId="1076"/>
          <ac:picMkLst>
            <pc:docMk/>
            <pc:sldMk cId="1479202351" sldId="645"/>
            <ac:picMk id="1026" creationId="{03B04DEC-C4A8-F51B-79E9-E2096E15BC9A}"/>
          </ac:picMkLst>
        </pc:picChg>
      </pc:sldChg>
      <pc:sldChg chg="addSp delSp modSp mod">
        <pc:chgData name="Pantelis Balaouras" userId="25e8755020fc1734" providerId="LiveId" clId="{133C1CD8-F43A-4C75-BB42-1336F687C063}" dt="2025-02-14T12:58:08.806" v="1129" actId="113"/>
        <pc:sldMkLst>
          <pc:docMk/>
          <pc:sldMk cId="64236480" sldId="646"/>
        </pc:sldMkLst>
        <pc:spChg chg="mod">
          <ac:chgData name="Pantelis Balaouras" userId="25e8755020fc1734" providerId="LiveId" clId="{133C1CD8-F43A-4C75-BB42-1336F687C063}" dt="2025-02-14T12:58:08.806" v="1129" actId="113"/>
          <ac:spMkLst>
            <pc:docMk/>
            <pc:sldMk cId="64236480" sldId="646"/>
            <ac:spMk id="3" creationId="{127FB641-46AC-075E-04F9-9EDC111B5788}"/>
          </ac:spMkLst>
        </pc:spChg>
        <pc:spChg chg="del">
          <ac:chgData name="Pantelis Balaouras" userId="25e8755020fc1734" providerId="LiveId" clId="{133C1CD8-F43A-4C75-BB42-1336F687C063}" dt="2025-02-14T12:54:09.118" v="1099" actId="478"/>
          <ac:spMkLst>
            <pc:docMk/>
            <pc:sldMk cId="64236480" sldId="646"/>
            <ac:spMk id="5" creationId="{EB32798E-C45F-F437-D134-51182A9E70F6}"/>
          </ac:spMkLst>
        </pc:spChg>
        <pc:spChg chg="add mod">
          <ac:chgData name="Pantelis Balaouras" userId="25e8755020fc1734" providerId="LiveId" clId="{133C1CD8-F43A-4C75-BB42-1336F687C063}" dt="2025-02-14T12:54:09.682" v="1100"/>
          <ac:spMkLst>
            <pc:docMk/>
            <pc:sldMk cId="64236480" sldId="646"/>
            <ac:spMk id="7" creationId="{911A8E12-665E-6D96-DE80-090C61097F84}"/>
          </ac:spMkLst>
        </pc:spChg>
      </pc:sldChg>
      <pc:sldChg chg="modSp del mod">
        <pc:chgData name="Pantelis Balaouras" userId="25e8755020fc1734" providerId="LiveId" clId="{133C1CD8-F43A-4C75-BB42-1336F687C063}" dt="2025-02-14T12:06:54.055" v="590" actId="47"/>
        <pc:sldMkLst>
          <pc:docMk/>
          <pc:sldMk cId="2987365422" sldId="647"/>
        </pc:sldMkLst>
        <pc:spChg chg="mod">
          <ac:chgData name="Pantelis Balaouras" userId="25e8755020fc1734" providerId="LiveId" clId="{133C1CD8-F43A-4C75-BB42-1336F687C063}" dt="2025-02-14T12:04:30.580" v="570" actId="120"/>
          <ac:spMkLst>
            <pc:docMk/>
            <pc:sldMk cId="2987365422" sldId="647"/>
            <ac:spMk id="6" creationId="{4BD0C7CC-BAC5-4DAE-90C4-844464AC94A7}"/>
          </ac:spMkLst>
        </pc:spChg>
      </pc:sldChg>
      <pc:sldChg chg="addSp delSp modSp mod">
        <pc:chgData name="Pantelis Balaouras" userId="25e8755020fc1734" providerId="LiveId" clId="{133C1CD8-F43A-4C75-BB42-1336F687C063}" dt="2025-02-14T12:51:41.403" v="1076" actId="688"/>
        <pc:sldMkLst>
          <pc:docMk/>
          <pc:sldMk cId="3194376100" sldId="649"/>
        </pc:sldMkLst>
        <pc:spChg chg="mod ord">
          <ac:chgData name="Pantelis Balaouras" userId="25e8755020fc1734" providerId="LiveId" clId="{133C1CD8-F43A-4C75-BB42-1336F687C063}" dt="2025-02-14T12:49:50.665" v="1073" actId="167"/>
          <ac:spMkLst>
            <pc:docMk/>
            <pc:sldMk cId="3194376100" sldId="649"/>
            <ac:spMk id="3" creationId="{B58ED792-A649-4F3C-8D52-E407A731CD05}"/>
          </ac:spMkLst>
        </pc:spChg>
        <pc:spChg chg="add mod">
          <ac:chgData name="Pantelis Balaouras" userId="25e8755020fc1734" providerId="LiveId" clId="{133C1CD8-F43A-4C75-BB42-1336F687C063}" dt="2025-02-14T12:01:45.045" v="522"/>
          <ac:spMkLst>
            <pc:docMk/>
            <pc:sldMk cId="3194376100" sldId="649"/>
            <ac:spMk id="5" creationId="{4F84FC3D-FBCF-8DEF-2556-489B955D9DE8}"/>
          </ac:spMkLst>
        </pc:spChg>
        <pc:spChg chg="mod">
          <ac:chgData name="Pantelis Balaouras" userId="25e8755020fc1734" providerId="LiveId" clId="{133C1CD8-F43A-4C75-BB42-1336F687C063}" dt="2025-02-14T11:27:45.001" v="19" actId="113"/>
          <ac:spMkLst>
            <pc:docMk/>
            <pc:sldMk cId="3194376100" sldId="649"/>
            <ac:spMk id="7" creationId="{7D92456D-9945-999B-9A9A-3255B19CCCE4}"/>
          </ac:spMkLst>
        </pc:spChg>
        <pc:spChg chg="mod">
          <ac:chgData name="Pantelis Balaouras" userId="25e8755020fc1734" providerId="LiveId" clId="{133C1CD8-F43A-4C75-BB42-1336F687C063}" dt="2025-02-14T11:27:55.133" v="21" actId="115"/>
          <ac:spMkLst>
            <pc:docMk/>
            <pc:sldMk cId="3194376100" sldId="649"/>
            <ac:spMk id="11" creationId="{BB0744E3-6AB2-F158-7832-8E8C1A7297A7}"/>
          </ac:spMkLst>
        </pc:spChg>
        <pc:picChg chg="mod">
          <ac:chgData name="Pantelis Balaouras" userId="25e8755020fc1734" providerId="LiveId" clId="{133C1CD8-F43A-4C75-BB42-1336F687C063}" dt="2025-02-14T12:49:10.147" v="1067" actId="1582"/>
          <ac:picMkLst>
            <pc:docMk/>
            <pc:sldMk cId="3194376100" sldId="649"/>
            <ac:picMk id="8" creationId="{69131483-4C80-B815-61D0-D83473A0502A}"/>
          </ac:picMkLst>
        </pc:picChg>
        <pc:picChg chg="del">
          <ac:chgData name="Pantelis Balaouras" userId="25e8755020fc1734" providerId="LiveId" clId="{133C1CD8-F43A-4C75-BB42-1336F687C063}" dt="2025-02-14T12:49:38.120" v="1072" actId="478"/>
          <ac:picMkLst>
            <pc:docMk/>
            <pc:sldMk cId="3194376100" sldId="649"/>
            <ac:picMk id="10" creationId="{00DE150D-7231-97CC-A643-C9274DFE343F}"/>
          </ac:picMkLst>
        </pc:picChg>
        <pc:picChg chg="add mod">
          <ac:chgData name="Pantelis Balaouras" userId="25e8755020fc1734" providerId="LiveId" clId="{133C1CD8-F43A-4C75-BB42-1336F687C063}" dt="2025-02-14T12:49:12.159" v="1068"/>
          <ac:picMkLst>
            <pc:docMk/>
            <pc:sldMk cId="3194376100" sldId="649"/>
            <ac:picMk id="12" creationId="{D3432573-1D28-D782-D470-6116F1F2212E}"/>
          </ac:picMkLst>
        </pc:picChg>
        <pc:picChg chg="add mod">
          <ac:chgData name="Pantelis Balaouras" userId="25e8755020fc1734" providerId="LiveId" clId="{133C1CD8-F43A-4C75-BB42-1336F687C063}" dt="2025-02-14T12:49:35.663" v="1071" actId="1076"/>
          <ac:picMkLst>
            <pc:docMk/>
            <pc:sldMk cId="3194376100" sldId="649"/>
            <ac:picMk id="13" creationId="{0A2865E9-5D4D-9620-EEA8-994B283445BA}"/>
          </ac:picMkLst>
        </pc:picChg>
        <pc:picChg chg="add mod">
          <ac:chgData name="Pantelis Balaouras" userId="25e8755020fc1734" providerId="LiveId" clId="{133C1CD8-F43A-4C75-BB42-1336F687C063}" dt="2025-02-14T12:51:41.403" v="1076" actId="688"/>
          <ac:picMkLst>
            <pc:docMk/>
            <pc:sldMk cId="3194376100" sldId="649"/>
            <ac:picMk id="14" creationId="{6CC3471D-4165-4902-31C1-4B28ED2DB106}"/>
          </ac:picMkLst>
        </pc:picChg>
      </pc:sldChg>
      <pc:sldChg chg="addSp delSp modSp mod modClrScheme chgLayout">
        <pc:chgData name="Pantelis Balaouras" userId="25e8755020fc1734" providerId="LiveId" clId="{133C1CD8-F43A-4C75-BB42-1336F687C063}" dt="2025-02-14T12:42:53.866" v="993" actId="113"/>
        <pc:sldMkLst>
          <pc:docMk/>
          <pc:sldMk cId="3033817549" sldId="650"/>
        </pc:sldMkLst>
        <pc:spChg chg="del mod ord">
          <ac:chgData name="Pantelis Balaouras" userId="25e8755020fc1734" providerId="LiveId" clId="{133C1CD8-F43A-4C75-BB42-1336F687C063}" dt="2025-02-14T12:42:30.322" v="985" actId="478"/>
          <ac:spMkLst>
            <pc:docMk/>
            <pc:sldMk cId="3033817549" sldId="650"/>
            <ac:spMk id="2" creationId="{37A598E8-09CC-6474-380B-9D1BFD94B473}"/>
          </ac:spMkLst>
        </pc:spChg>
        <pc:spChg chg="add mod ord">
          <ac:chgData name="Pantelis Balaouras" userId="25e8755020fc1734" providerId="LiveId" clId="{133C1CD8-F43A-4C75-BB42-1336F687C063}" dt="2025-02-14T12:42:53.866" v="993" actId="113"/>
          <ac:spMkLst>
            <pc:docMk/>
            <pc:sldMk cId="3033817549" sldId="650"/>
            <ac:spMk id="4" creationId="{E7653B43-46AB-345C-7DED-976956105A0B}"/>
          </ac:spMkLst>
        </pc:spChg>
        <pc:spChg chg="add mod">
          <ac:chgData name="Pantelis Balaouras" userId="25e8755020fc1734" providerId="LiveId" clId="{133C1CD8-F43A-4C75-BB42-1336F687C063}" dt="2025-02-14T12:42:04.821" v="981"/>
          <ac:spMkLst>
            <pc:docMk/>
            <pc:sldMk cId="3033817549" sldId="650"/>
            <ac:spMk id="5" creationId="{8949F395-105A-6AB6-ADD1-BA1954782E9A}"/>
          </ac:spMkLst>
        </pc:spChg>
        <pc:spChg chg="add mod">
          <ac:chgData name="Pantelis Balaouras" userId="25e8755020fc1734" providerId="LiveId" clId="{133C1CD8-F43A-4C75-BB42-1336F687C063}" dt="2025-02-14T12:42:38.788" v="990" actId="27636"/>
          <ac:spMkLst>
            <pc:docMk/>
            <pc:sldMk cId="3033817549" sldId="650"/>
            <ac:spMk id="7" creationId="{FA0C60A5-6D9F-4DC6-1AC0-94AEE8C89652}"/>
          </ac:spMkLst>
        </pc:spChg>
        <pc:spChg chg="mod">
          <ac:chgData name="Pantelis Balaouras" userId="25e8755020fc1734" providerId="LiveId" clId="{133C1CD8-F43A-4C75-BB42-1336F687C063}" dt="2025-02-14T12:42:34.849" v="986" actId="21"/>
          <ac:spMkLst>
            <pc:docMk/>
            <pc:sldMk cId="3033817549" sldId="650"/>
            <ac:spMk id="15" creationId="{12A8CA89-4876-795A-DD9D-A6926CAB3670}"/>
          </ac:spMkLst>
        </pc:spChg>
      </pc:sldChg>
      <pc:sldChg chg="addSp modSp">
        <pc:chgData name="Pantelis Balaouras" userId="25e8755020fc1734" providerId="LiveId" clId="{133C1CD8-F43A-4C75-BB42-1336F687C063}" dt="2025-02-14T12:01:46.948" v="523"/>
        <pc:sldMkLst>
          <pc:docMk/>
          <pc:sldMk cId="1217043416" sldId="651"/>
        </pc:sldMkLst>
        <pc:spChg chg="add mod">
          <ac:chgData name="Pantelis Balaouras" userId="25e8755020fc1734" providerId="LiveId" clId="{133C1CD8-F43A-4C75-BB42-1336F687C063}" dt="2025-02-14T12:01:46.948" v="523"/>
          <ac:spMkLst>
            <pc:docMk/>
            <pc:sldMk cId="1217043416" sldId="651"/>
            <ac:spMk id="9" creationId="{3220343E-258D-6870-3BE9-A490FCE75E86}"/>
          </ac:spMkLst>
        </pc:spChg>
      </pc:sldChg>
      <pc:sldChg chg="addSp delSp modSp mod modClrScheme chgLayout">
        <pc:chgData name="Pantelis Balaouras" userId="25e8755020fc1734" providerId="LiveId" clId="{133C1CD8-F43A-4C75-BB42-1336F687C063}" dt="2025-02-14T12:46:11.622" v="1051" actId="12"/>
        <pc:sldMkLst>
          <pc:docMk/>
          <pc:sldMk cId="2883650710" sldId="655"/>
        </pc:sldMkLst>
        <pc:spChg chg="mod ord">
          <ac:chgData name="Pantelis Balaouras" userId="25e8755020fc1734" providerId="LiveId" clId="{133C1CD8-F43A-4C75-BB42-1336F687C063}" dt="2025-02-14T12:45:11.282" v="1041" actId="20577"/>
          <ac:spMkLst>
            <pc:docMk/>
            <pc:sldMk cId="2883650710" sldId="655"/>
            <ac:spMk id="2" creationId="{35827CA2-7851-5E7A-A1E8-B0DA3C76B9F5}"/>
          </ac:spMkLst>
        </pc:spChg>
        <pc:spChg chg="add mod ord">
          <ac:chgData name="Pantelis Balaouras" userId="25e8755020fc1734" providerId="LiveId" clId="{133C1CD8-F43A-4C75-BB42-1336F687C063}" dt="2025-02-14T12:46:11.622" v="1051" actId="12"/>
          <ac:spMkLst>
            <pc:docMk/>
            <pc:sldMk cId="2883650710" sldId="655"/>
            <ac:spMk id="3" creationId="{CD5FDA35-A41F-25D3-E74E-D8C4697604D8}"/>
          </ac:spMkLst>
        </pc:spChg>
        <pc:spChg chg="del mod">
          <ac:chgData name="Pantelis Balaouras" userId="25e8755020fc1734" providerId="LiveId" clId="{133C1CD8-F43A-4C75-BB42-1336F687C063}" dt="2025-02-14T12:44:57.001" v="1030"/>
          <ac:spMkLst>
            <pc:docMk/>
            <pc:sldMk cId="2883650710" sldId="655"/>
            <ac:spMk id="4" creationId="{77C687A6-53C4-4381-0AA7-1A5CDB3293C4}"/>
          </ac:spMkLst>
        </pc:spChg>
        <pc:spChg chg="del mod">
          <ac:chgData name="Pantelis Balaouras" userId="25e8755020fc1734" providerId="LiveId" clId="{133C1CD8-F43A-4C75-BB42-1336F687C063}" dt="2025-02-14T12:44:57.002" v="1032"/>
          <ac:spMkLst>
            <pc:docMk/>
            <pc:sldMk cId="2883650710" sldId="655"/>
            <ac:spMk id="5" creationId="{7964ED2B-3B50-8BBE-AE1C-7A51BAB6F465}"/>
          </ac:spMkLst>
        </pc:spChg>
        <pc:spChg chg="add mod">
          <ac:chgData name="Pantelis Balaouras" userId="25e8755020fc1734" providerId="LiveId" clId="{133C1CD8-F43A-4C75-BB42-1336F687C063}" dt="2025-02-14T12:43:18.154" v="999"/>
          <ac:spMkLst>
            <pc:docMk/>
            <pc:sldMk cId="2883650710" sldId="655"/>
            <ac:spMk id="6" creationId="{D882594C-54EA-ED03-D97D-418AD2C780FA}"/>
          </ac:spMkLst>
        </pc:spChg>
      </pc:sldChg>
      <pc:sldChg chg="addSp delSp modSp mod">
        <pc:chgData name="Pantelis Balaouras" userId="25e8755020fc1734" providerId="LiveId" clId="{133C1CD8-F43A-4C75-BB42-1336F687C063}" dt="2025-02-14T12:01:57.125" v="527"/>
        <pc:sldMkLst>
          <pc:docMk/>
          <pc:sldMk cId="1827985046" sldId="658"/>
        </pc:sldMkLst>
        <pc:spChg chg="mod">
          <ac:chgData name="Pantelis Balaouras" userId="25e8755020fc1734" providerId="LiveId" clId="{133C1CD8-F43A-4C75-BB42-1336F687C063}" dt="2025-02-14T11:58:06.624" v="493" actId="20577"/>
          <ac:spMkLst>
            <pc:docMk/>
            <pc:sldMk cId="1827985046" sldId="658"/>
            <ac:spMk id="2" creationId="{CFE13D3D-DB9F-D9ED-BA6B-E317431CCD2C}"/>
          </ac:spMkLst>
        </pc:spChg>
        <pc:spChg chg="mod">
          <ac:chgData name="Pantelis Balaouras" userId="25e8755020fc1734" providerId="LiveId" clId="{133C1CD8-F43A-4C75-BB42-1336F687C063}" dt="2025-02-14T11:58:17.886" v="496" actId="20577"/>
          <ac:spMkLst>
            <pc:docMk/>
            <pc:sldMk cId="1827985046" sldId="658"/>
            <ac:spMk id="3" creationId="{DD5B321F-EC06-C5B3-D3CE-0ECE83236C10}"/>
          </ac:spMkLst>
        </pc:spChg>
        <pc:spChg chg="add mod">
          <ac:chgData name="Pantelis Balaouras" userId="25e8755020fc1734" providerId="LiveId" clId="{133C1CD8-F43A-4C75-BB42-1336F687C063}" dt="2025-02-14T12:01:51.088" v="525"/>
          <ac:spMkLst>
            <pc:docMk/>
            <pc:sldMk cId="1827985046" sldId="658"/>
            <ac:spMk id="4" creationId="{4FCA4DA1-8BD7-BF98-A50E-EAB034010A61}"/>
          </ac:spMkLst>
        </pc:spChg>
        <pc:spChg chg="del">
          <ac:chgData name="Pantelis Balaouras" userId="25e8755020fc1734" providerId="LiveId" clId="{133C1CD8-F43A-4C75-BB42-1336F687C063}" dt="2025-02-14T12:01:56.639" v="526" actId="478"/>
          <ac:spMkLst>
            <pc:docMk/>
            <pc:sldMk cId="1827985046" sldId="658"/>
            <ac:spMk id="5" creationId="{8E0065CC-DE23-61D6-350D-DAB46847CB4B}"/>
          </ac:spMkLst>
        </pc:spChg>
        <pc:spChg chg="add mod">
          <ac:chgData name="Pantelis Balaouras" userId="25e8755020fc1734" providerId="LiveId" clId="{133C1CD8-F43A-4C75-BB42-1336F687C063}" dt="2025-02-14T12:01:57.125" v="527"/>
          <ac:spMkLst>
            <pc:docMk/>
            <pc:sldMk cId="1827985046" sldId="658"/>
            <ac:spMk id="9" creationId="{B7A6A775-435A-7E5B-E372-FBBD99310310}"/>
          </ac:spMkLst>
        </pc:spChg>
        <pc:picChg chg="del">
          <ac:chgData name="Pantelis Balaouras" userId="25e8755020fc1734" providerId="LiveId" clId="{133C1CD8-F43A-4C75-BB42-1336F687C063}" dt="2025-02-14T11:58:24.462" v="498" actId="478"/>
          <ac:picMkLst>
            <pc:docMk/>
            <pc:sldMk cId="1827985046" sldId="658"/>
            <ac:picMk id="7" creationId="{FDCE7147-8AD8-DE48-6574-D9759AEBFD45}"/>
          </ac:picMkLst>
        </pc:picChg>
        <pc:picChg chg="del">
          <ac:chgData name="Pantelis Balaouras" userId="25e8755020fc1734" providerId="LiveId" clId="{133C1CD8-F43A-4C75-BB42-1336F687C063}" dt="2025-02-14T11:58:22.777" v="497" actId="478"/>
          <ac:picMkLst>
            <pc:docMk/>
            <pc:sldMk cId="1827985046" sldId="658"/>
            <ac:picMk id="8" creationId="{6CFFCEDF-E47F-FDC0-CE56-1A873FF88A9C}"/>
          </ac:picMkLst>
        </pc:picChg>
      </pc:sldChg>
      <pc:sldChg chg="addSp delSp modSp add mod modClrScheme chgLayout">
        <pc:chgData name="Pantelis Balaouras" userId="25e8755020fc1734" providerId="LiveId" clId="{133C1CD8-F43A-4C75-BB42-1336F687C063}" dt="2025-02-14T12:01:20.431" v="521" actId="255"/>
        <pc:sldMkLst>
          <pc:docMk/>
          <pc:sldMk cId="1386681379" sldId="659"/>
        </pc:sldMkLst>
        <pc:spChg chg="add mod">
          <ac:chgData name="Pantelis Balaouras" userId="25e8755020fc1734" providerId="LiveId" clId="{133C1CD8-F43A-4C75-BB42-1336F687C063}" dt="2025-02-14T12:01:20.431" v="521" actId="255"/>
          <ac:spMkLst>
            <pc:docMk/>
            <pc:sldMk cId="1386681379" sldId="659"/>
            <ac:spMk id="3" creationId="{09ACB8A8-69E6-63F0-B53A-0FE551347E33}"/>
          </ac:spMkLst>
        </pc:spChg>
        <pc:spChg chg="mod ord">
          <ac:chgData name="Pantelis Balaouras" userId="25e8755020fc1734" providerId="LiveId" clId="{133C1CD8-F43A-4C75-BB42-1336F687C063}" dt="2025-02-14T11:26:46.935" v="11" actId="108"/>
          <ac:spMkLst>
            <pc:docMk/>
            <pc:sldMk cId="1386681379" sldId="659"/>
            <ac:spMk id="4" creationId="{9C331BD6-FFBD-9832-3B7B-3D55C0AF36AF}"/>
          </ac:spMkLst>
        </pc:spChg>
        <pc:spChg chg="del mod ord">
          <ac:chgData name="Pantelis Balaouras" userId="25e8755020fc1734" providerId="LiveId" clId="{133C1CD8-F43A-4C75-BB42-1336F687C063}" dt="2025-02-14T11:26:33.656" v="9" actId="478"/>
          <ac:spMkLst>
            <pc:docMk/>
            <pc:sldMk cId="1386681379" sldId="659"/>
            <ac:spMk id="5" creationId="{89098E42-A1A4-A799-CC8A-1ED4F1A3280A}"/>
          </ac:spMkLst>
        </pc:spChg>
        <pc:spChg chg="mod ord">
          <ac:chgData name="Pantelis Balaouras" userId="25e8755020fc1734" providerId="LiveId" clId="{133C1CD8-F43A-4C75-BB42-1336F687C063}" dt="2025-02-14T11:27:32.232" v="17" actId="114"/>
          <ac:spMkLst>
            <pc:docMk/>
            <pc:sldMk cId="1386681379" sldId="659"/>
            <ac:spMk id="6" creationId="{E79C2E5E-EFFF-6B0F-36BA-7F4D0F7F9BC2}"/>
          </ac:spMkLst>
        </pc:spChg>
        <pc:graphicFrameChg chg="mod">
          <ac:chgData name="Pantelis Balaouras" userId="25e8755020fc1734" providerId="LiveId" clId="{133C1CD8-F43A-4C75-BB42-1336F687C063}" dt="2025-02-14T11:27:16.838" v="15" actId="1076"/>
          <ac:graphicFrameMkLst>
            <pc:docMk/>
            <pc:sldMk cId="1386681379" sldId="659"/>
            <ac:graphicFrameMk id="2" creationId="{01181C49-46F5-F1C9-FE11-44E371056C4C}"/>
          </ac:graphicFrameMkLst>
        </pc:graphicFrameChg>
      </pc:sldChg>
      <pc:sldChg chg="delSp modSp add mod">
        <pc:chgData name="Pantelis Balaouras" userId="25e8755020fc1734" providerId="LiveId" clId="{133C1CD8-F43A-4C75-BB42-1336F687C063}" dt="2025-02-14T12:41:15.648" v="974" actId="478"/>
        <pc:sldMkLst>
          <pc:docMk/>
          <pc:sldMk cId="1479871266" sldId="660"/>
        </pc:sldMkLst>
        <pc:spChg chg="mod">
          <ac:chgData name="Pantelis Balaouras" userId="25e8755020fc1734" providerId="LiveId" clId="{133C1CD8-F43A-4C75-BB42-1336F687C063}" dt="2025-02-14T11:45:57.524" v="134" actId="6549"/>
          <ac:spMkLst>
            <pc:docMk/>
            <pc:sldMk cId="1479871266" sldId="660"/>
            <ac:spMk id="4" creationId="{A48F6E38-25BB-B5C2-7922-323368B6C466}"/>
          </ac:spMkLst>
        </pc:spChg>
        <pc:spChg chg="mod">
          <ac:chgData name="Pantelis Balaouras" userId="25e8755020fc1734" providerId="LiveId" clId="{133C1CD8-F43A-4C75-BB42-1336F687C063}" dt="2025-02-14T12:40:59.733" v="971" actId="27636"/>
          <ac:spMkLst>
            <pc:docMk/>
            <pc:sldMk cId="1479871266" sldId="660"/>
            <ac:spMk id="6" creationId="{FC328B8B-5BC6-4E67-B998-E76F46A8908F}"/>
          </ac:spMkLst>
        </pc:spChg>
        <pc:spChg chg="del mod">
          <ac:chgData name="Pantelis Balaouras" userId="25e8755020fc1734" providerId="LiveId" clId="{133C1CD8-F43A-4C75-BB42-1336F687C063}" dt="2025-02-14T12:41:15.648" v="974" actId="478"/>
          <ac:spMkLst>
            <pc:docMk/>
            <pc:sldMk cId="1479871266" sldId="660"/>
            <ac:spMk id="7" creationId="{991C6310-8CEB-2F27-EBDE-7E4924E97D4B}"/>
          </ac:spMkLst>
        </pc:spChg>
      </pc:sldChg>
      <pc:sldChg chg="delSp modSp add mod modClrScheme chgLayout">
        <pc:chgData name="Pantelis Balaouras" userId="25e8755020fc1734" providerId="LiveId" clId="{133C1CD8-F43A-4C75-BB42-1336F687C063}" dt="2025-02-14T12:07:03.923" v="601" actId="20577"/>
        <pc:sldMkLst>
          <pc:docMk/>
          <pc:sldMk cId="2551648236" sldId="661"/>
        </pc:sldMkLst>
        <pc:spChg chg="mod">
          <ac:chgData name="Pantelis Balaouras" userId="25e8755020fc1734" providerId="LiveId" clId="{133C1CD8-F43A-4C75-BB42-1336F687C063}" dt="2025-02-14T12:05:43.428" v="576" actId="1076"/>
          <ac:spMkLst>
            <pc:docMk/>
            <pc:sldMk cId="2551648236" sldId="661"/>
            <ac:spMk id="2" creationId="{BCDAF8F3-6BF0-73FC-AA2D-6448361E3452}"/>
          </ac:spMkLst>
        </pc:spChg>
        <pc:spChg chg="mod">
          <ac:chgData name="Pantelis Balaouras" userId="25e8755020fc1734" providerId="LiveId" clId="{133C1CD8-F43A-4C75-BB42-1336F687C063}" dt="2025-02-14T12:05:57.822" v="577" actId="1076"/>
          <ac:spMkLst>
            <pc:docMk/>
            <pc:sldMk cId="2551648236" sldId="661"/>
            <ac:spMk id="3" creationId="{C8BF0728-E5F2-3E6A-06CD-C3C42DB76777}"/>
          </ac:spMkLst>
        </pc:spChg>
        <pc:spChg chg="mod ord">
          <ac:chgData name="Pantelis Balaouras" userId="25e8755020fc1734" providerId="LiveId" clId="{133C1CD8-F43A-4C75-BB42-1336F687C063}" dt="2025-02-14T12:07:03.923" v="601" actId="20577"/>
          <ac:spMkLst>
            <pc:docMk/>
            <pc:sldMk cId="2551648236" sldId="661"/>
            <ac:spMk id="4" creationId="{008C61B8-E443-8248-2399-400E9E26DE6A}"/>
          </ac:spMkLst>
        </pc:spChg>
        <pc:spChg chg="mod ord">
          <ac:chgData name="Pantelis Balaouras" userId="25e8755020fc1734" providerId="LiveId" clId="{133C1CD8-F43A-4C75-BB42-1336F687C063}" dt="2025-02-14T12:05:35.287" v="575" actId="14100"/>
          <ac:spMkLst>
            <pc:docMk/>
            <pc:sldMk cId="2551648236" sldId="661"/>
            <ac:spMk id="5" creationId="{DC7CCE91-738D-5DCD-BF54-1CB38798180D}"/>
          </ac:spMkLst>
        </pc:spChg>
        <pc:spChg chg="del mod">
          <ac:chgData name="Pantelis Balaouras" userId="25e8755020fc1734" providerId="LiveId" clId="{133C1CD8-F43A-4C75-BB42-1336F687C063}" dt="2025-02-14T12:05:20.754" v="573" actId="478"/>
          <ac:spMkLst>
            <pc:docMk/>
            <pc:sldMk cId="2551648236" sldId="661"/>
            <ac:spMk id="6" creationId="{452C9BF2-8B42-C531-8552-6C3040648651}"/>
          </ac:spMkLst>
        </pc:spChg>
        <pc:spChg chg="mod">
          <ac:chgData name="Pantelis Balaouras" userId="25e8755020fc1734" providerId="LiveId" clId="{133C1CD8-F43A-4C75-BB42-1336F687C063}" dt="2025-02-14T12:05:57.822" v="577" actId="1076"/>
          <ac:spMkLst>
            <pc:docMk/>
            <pc:sldMk cId="2551648236" sldId="661"/>
            <ac:spMk id="9" creationId="{C66AA8DA-774A-673A-FCAB-9F0C4C2358F9}"/>
          </ac:spMkLst>
        </pc:spChg>
        <pc:picChg chg="mod">
          <ac:chgData name="Pantelis Balaouras" userId="25e8755020fc1734" providerId="LiveId" clId="{133C1CD8-F43A-4C75-BB42-1336F687C063}" dt="2025-02-14T12:05:57.822" v="577" actId="1076"/>
          <ac:picMkLst>
            <pc:docMk/>
            <pc:sldMk cId="2551648236" sldId="661"/>
            <ac:picMk id="8" creationId="{5FE92CB6-55BF-4B07-9CFB-A34055A3D60C}"/>
          </ac:picMkLst>
        </pc:picChg>
      </pc:sldChg>
      <pc:sldChg chg="addSp delSp modSp add del mod ord delAnim">
        <pc:chgData name="Pantelis Balaouras" userId="25e8755020fc1734" providerId="LiveId" clId="{133C1CD8-F43A-4C75-BB42-1336F687C063}" dt="2025-02-14T12:07:42.310" v="606" actId="47"/>
        <pc:sldMkLst>
          <pc:docMk/>
          <pc:sldMk cId="3846616077" sldId="662"/>
        </pc:sldMkLst>
        <pc:spChg chg="del">
          <ac:chgData name="Pantelis Balaouras" userId="25e8755020fc1734" providerId="LiveId" clId="{133C1CD8-F43A-4C75-BB42-1336F687C063}" dt="2025-02-14T12:06:23.943" v="586" actId="478"/>
          <ac:spMkLst>
            <pc:docMk/>
            <pc:sldMk cId="3846616077" sldId="662"/>
            <ac:spMk id="2" creationId="{FC486AD3-34B7-A50F-101A-0FF6ED3DAD8E}"/>
          </ac:spMkLst>
        </pc:spChg>
        <pc:spChg chg="del">
          <ac:chgData name="Pantelis Balaouras" userId="25e8755020fc1734" providerId="LiveId" clId="{133C1CD8-F43A-4C75-BB42-1336F687C063}" dt="2025-02-14T12:06:19.441" v="583" actId="478"/>
          <ac:spMkLst>
            <pc:docMk/>
            <pc:sldMk cId="3846616077" sldId="662"/>
            <ac:spMk id="3" creationId="{C030E2DC-820E-D2EC-0127-BABABCF36BF7}"/>
          </ac:spMkLst>
        </pc:spChg>
        <pc:spChg chg="del">
          <ac:chgData name="Pantelis Balaouras" userId="25e8755020fc1734" providerId="LiveId" clId="{133C1CD8-F43A-4C75-BB42-1336F687C063}" dt="2025-02-14T12:06:11.817" v="581" actId="478"/>
          <ac:spMkLst>
            <pc:docMk/>
            <pc:sldMk cId="3846616077" sldId="662"/>
            <ac:spMk id="5" creationId="{B00AF7B6-E57E-157C-A15D-4CE139F5D17C}"/>
          </ac:spMkLst>
        </pc:spChg>
        <pc:spChg chg="mod">
          <ac:chgData name="Pantelis Balaouras" userId="25e8755020fc1734" providerId="LiveId" clId="{133C1CD8-F43A-4C75-BB42-1336F687C063}" dt="2025-02-14T12:06:41.857" v="589" actId="948"/>
          <ac:spMkLst>
            <pc:docMk/>
            <pc:sldMk cId="3846616077" sldId="662"/>
            <ac:spMk id="6" creationId="{C43C3EC0-3983-095B-AC45-737926AB51C0}"/>
          </ac:spMkLst>
        </pc:spChg>
        <pc:spChg chg="del">
          <ac:chgData name="Pantelis Balaouras" userId="25e8755020fc1734" providerId="LiveId" clId="{133C1CD8-F43A-4C75-BB42-1336F687C063}" dt="2025-02-14T12:06:22.004" v="585" actId="478"/>
          <ac:spMkLst>
            <pc:docMk/>
            <pc:sldMk cId="3846616077" sldId="662"/>
            <ac:spMk id="9" creationId="{91965052-E7F1-7849-21A0-058A78188501}"/>
          </ac:spMkLst>
        </pc:spChg>
        <pc:spChg chg="add del mod">
          <ac:chgData name="Pantelis Balaouras" userId="25e8755020fc1734" providerId="LiveId" clId="{133C1CD8-F43A-4C75-BB42-1336F687C063}" dt="2025-02-14T12:06:17.696" v="582" actId="478"/>
          <ac:spMkLst>
            <pc:docMk/>
            <pc:sldMk cId="3846616077" sldId="662"/>
            <ac:spMk id="11" creationId="{C8CFA7E2-B6B8-E983-6C2C-38560C1E6893}"/>
          </ac:spMkLst>
        </pc:spChg>
        <pc:picChg chg="del">
          <ac:chgData name="Pantelis Balaouras" userId="25e8755020fc1734" providerId="LiveId" clId="{133C1CD8-F43A-4C75-BB42-1336F687C063}" dt="2025-02-14T12:06:20.496" v="584" actId="478"/>
          <ac:picMkLst>
            <pc:docMk/>
            <pc:sldMk cId="3846616077" sldId="662"/>
            <ac:picMk id="8" creationId="{435833A5-BE78-1D32-CD62-EAA3DB1CBB48}"/>
          </ac:picMkLst>
        </pc:picChg>
      </pc:sldChg>
      <pc:sldChg chg="modSp new mod">
        <pc:chgData name="Pantelis Balaouras" userId="25e8755020fc1734" providerId="LiveId" clId="{133C1CD8-F43A-4C75-BB42-1336F687C063}" dt="2025-02-14T12:08:21.643" v="622" actId="1076"/>
        <pc:sldMkLst>
          <pc:docMk/>
          <pc:sldMk cId="1157355346" sldId="663"/>
        </pc:sldMkLst>
        <pc:spChg chg="mod">
          <ac:chgData name="Pantelis Balaouras" userId="25e8755020fc1734" providerId="LiveId" clId="{133C1CD8-F43A-4C75-BB42-1336F687C063}" dt="2025-02-14T12:07:56.147" v="619" actId="20577"/>
          <ac:spMkLst>
            <pc:docMk/>
            <pc:sldMk cId="1157355346" sldId="663"/>
            <ac:spMk id="2" creationId="{7D442BB2-9CC0-AFBA-9157-54B6E4D9ABF9}"/>
          </ac:spMkLst>
        </pc:spChg>
        <pc:spChg chg="mod">
          <ac:chgData name="Pantelis Balaouras" userId="25e8755020fc1734" providerId="LiveId" clId="{133C1CD8-F43A-4C75-BB42-1336F687C063}" dt="2025-02-14T12:08:21.643" v="622" actId="1076"/>
          <ac:spMkLst>
            <pc:docMk/>
            <pc:sldMk cId="1157355346" sldId="663"/>
            <ac:spMk id="3" creationId="{51CA7555-1517-23A9-326D-0BDED474628A}"/>
          </ac:spMkLst>
        </pc:spChg>
      </pc:sldChg>
      <pc:sldChg chg="addSp delSp modSp add del mod modClrScheme chgLayout">
        <pc:chgData name="Pantelis Balaouras" userId="25e8755020fc1734" providerId="LiveId" clId="{133C1CD8-F43A-4C75-BB42-1336F687C063}" dt="2025-02-14T12:35:24.380" v="787" actId="47"/>
        <pc:sldMkLst>
          <pc:docMk/>
          <pc:sldMk cId="1316530927" sldId="664"/>
        </pc:sldMkLst>
        <pc:spChg chg="add del mod">
          <ac:chgData name="Pantelis Balaouras" userId="25e8755020fc1734" providerId="LiveId" clId="{133C1CD8-F43A-4C75-BB42-1336F687C063}" dt="2025-02-14T12:26:52.921" v="684" actId="700"/>
          <ac:spMkLst>
            <pc:docMk/>
            <pc:sldMk cId="1316530927" sldId="664"/>
            <ac:spMk id="3" creationId="{4663D0D6-E575-4FA6-81FB-AFC4714253B4}"/>
          </ac:spMkLst>
        </pc:spChg>
        <pc:spChg chg="mod ord">
          <ac:chgData name="Pantelis Balaouras" userId="25e8755020fc1734" providerId="LiveId" clId="{133C1CD8-F43A-4C75-BB42-1336F687C063}" dt="2025-02-14T12:34:01.044" v="764" actId="20577"/>
          <ac:spMkLst>
            <pc:docMk/>
            <pc:sldMk cId="1316530927" sldId="664"/>
            <ac:spMk id="4" creationId="{EF721720-29EB-5713-790C-655B9BADA303}"/>
          </ac:spMkLst>
        </pc:spChg>
        <pc:spChg chg="mod ord">
          <ac:chgData name="Pantelis Balaouras" userId="25e8755020fc1734" providerId="LiveId" clId="{133C1CD8-F43A-4C75-BB42-1336F687C063}" dt="2025-02-14T12:33:45.119" v="753" actId="6549"/>
          <ac:spMkLst>
            <pc:docMk/>
            <pc:sldMk cId="1316530927" sldId="664"/>
            <ac:spMk id="5" creationId="{35EE36EA-86E4-66B4-B68F-E7BEEBC04B20}"/>
          </ac:spMkLst>
        </pc:spChg>
        <pc:spChg chg="del">
          <ac:chgData name="Pantelis Balaouras" userId="25e8755020fc1734" providerId="LiveId" clId="{133C1CD8-F43A-4C75-BB42-1336F687C063}" dt="2025-02-14T12:26:44.029" v="683" actId="478"/>
          <ac:spMkLst>
            <pc:docMk/>
            <pc:sldMk cId="1316530927" sldId="664"/>
            <ac:spMk id="6" creationId="{E937CB10-B011-6E5B-A1B5-6C62D0528E4D}"/>
          </ac:spMkLst>
        </pc:spChg>
        <pc:spChg chg="del mod">
          <ac:chgData name="Pantelis Balaouras" userId="25e8755020fc1734" providerId="LiveId" clId="{133C1CD8-F43A-4C75-BB42-1336F687C063}" dt="2025-02-14T12:28:19.413" v="702" actId="478"/>
          <ac:spMkLst>
            <pc:docMk/>
            <pc:sldMk cId="1316530927" sldId="664"/>
            <ac:spMk id="10" creationId="{91EE334A-3EC7-FEF3-1520-B69B4ABF1695}"/>
          </ac:spMkLst>
        </pc:spChg>
      </pc:sldChg>
      <pc:sldChg chg="addSp delSp modSp add del mod">
        <pc:chgData name="Pantelis Balaouras" userId="25e8755020fc1734" providerId="LiveId" clId="{133C1CD8-F43A-4C75-BB42-1336F687C063}" dt="2025-02-14T12:34:54.255" v="783" actId="47"/>
        <pc:sldMkLst>
          <pc:docMk/>
          <pc:sldMk cId="473093453" sldId="665"/>
        </pc:sldMkLst>
        <pc:spChg chg="add del mod">
          <ac:chgData name="Pantelis Balaouras" userId="25e8755020fc1734" providerId="LiveId" clId="{133C1CD8-F43A-4C75-BB42-1336F687C063}" dt="2025-02-14T12:29:21.190" v="707" actId="478"/>
          <ac:spMkLst>
            <pc:docMk/>
            <pc:sldMk cId="473093453" sldId="665"/>
            <ac:spMk id="3" creationId="{3A181929-A65B-B7DB-473C-67ADB4689AFD}"/>
          </ac:spMkLst>
        </pc:spChg>
        <pc:spChg chg="mod">
          <ac:chgData name="Pantelis Balaouras" userId="25e8755020fc1734" providerId="LiveId" clId="{133C1CD8-F43A-4C75-BB42-1336F687C063}" dt="2025-02-14T12:29:27.614" v="708" actId="14100"/>
          <ac:spMkLst>
            <pc:docMk/>
            <pc:sldMk cId="473093453" sldId="665"/>
            <ac:spMk id="5" creationId="{7CD26E44-09B5-4B93-BB1D-541AFD48722E}"/>
          </ac:spMkLst>
        </pc:spChg>
        <pc:spChg chg="del">
          <ac:chgData name="Pantelis Balaouras" userId="25e8755020fc1734" providerId="LiveId" clId="{133C1CD8-F43A-4C75-BB42-1336F687C063}" dt="2025-02-14T12:29:17.243" v="706" actId="478"/>
          <ac:spMkLst>
            <pc:docMk/>
            <pc:sldMk cId="473093453" sldId="665"/>
            <ac:spMk id="6" creationId="{281D6172-2995-59A4-729D-FF4F3691FE57}"/>
          </ac:spMkLst>
        </pc:spChg>
        <pc:spChg chg="del">
          <ac:chgData name="Pantelis Balaouras" userId="25e8755020fc1734" providerId="LiveId" clId="{133C1CD8-F43A-4C75-BB42-1336F687C063}" dt="2025-02-14T12:34:10.939" v="765" actId="478"/>
          <ac:spMkLst>
            <pc:docMk/>
            <pc:sldMk cId="473093453" sldId="665"/>
            <ac:spMk id="10" creationId="{448979AD-E6A3-A11B-E72D-836D1D8884EF}"/>
          </ac:spMkLst>
        </pc:spChg>
      </pc:sldChg>
      <pc:sldChg chg="addSp delSp modSp new mod modClrScheme chgLayout">
        <pc:chgData name="Pantelis Balaouras" userId="25e8755020fc1734" providerId="LiveId" clId="{133C1CD8-F43A-4C75-BB42-1336F687C063}" dt="2025-02-14T12:43:08.200" v="997"/>
        <pc:sldMkLst>
          <pc:docMk/>
          <pc:sldMk cId="3394468439" sldId="666"/>
        </pc:sldMkLst>
        <pc:spChg chg="del mod ord">
          <ac:chgData name="Pantelis Balaouras" userId="25e8755020fc1734" providerId="LiveId" clId="{133C1CD8-F43A-4C75-BB42-1336F687C063}" dt="2025-02-14T12:34:26.176" v="767" actId="700"/>
          <ac:spMkLst>
            <pc:docMk/>
            <pc:sldMk cId="3394468439" sldId="666"/>
            <ac:spMk id="2" creationId="{4FBAF52A-5C84-0682-BE55-BAB02189D056}"/>
          </ac:spMkLst>
        </pc:spChg>
        <pc:spChg chg="del mod ord">
          <ac:chgData name="Pantelis Balaouras" userId="25e8755020fc1734" providerId="LiveId" clId="{133C1CD8-F43A-4C75-BB42-1336F687C063}" dt="2025-02-14T12:34:26.176" v="767" actId="700"/>
          <ac:spMkLst>
            <pc:docMk/>
            <pc:sldMk cId="3394468439" sldId="666"/>
            <ac:spMk id="3" creationId="{1027FDF7-164F-FE0B-F65A-4EA85DB4EBE5}"/>
          </ac:spMkLst>
        </pc:spChg>
        <pc:spChg chg="del">
          <ac:chgData name="Pantelis Balaouras" userId="25e8755020fc1734" providerId="LiveId" clId="{133C1CD8-F43A-4C75-BB42-1336F687C063}" dt="2025-02-14T12:34:26.176" v="767" actId="700"/>
          <ac:spMkLst>
            <pc:docMk/>
            <pc:sldMk cId="3394468439" sldId="666"/>
            <ac:spMk id="4" creationId="{E77265BC-C8E5-474F-388D-3B1BA784F592}"/>
          </ac:spMkLst>
        </pc:spChg>
        <pc:spChg chg="add mod ord">
          <ac:chgData name="Pantelis Balaouras" userId="25e8755020fc1734" providerId="LiveId" clId="{133C1CD8-F43A-4C75-BB42-1336F687C063}" dt="2025-02-14T12:34:41.530" v="781" actId="20577"/>
          <ac:spMkLst>
            <pc:docMk/>
            <pc:sldMk cId="3394468439" sldId="666"/>
            <ac:spMk id="5" creationId="{65F5B426-43DC-5B13-4505-FA2B3DBF3D18}"/>
          </ac:spMkLst>
        </pc:spChg>
        <pc:spChg chg="add mod ord">
          <ac:chgData name="Pantelis Balaouras" userId="25e8755020fc1734" providerId="LiveId" clId="{133C1CD8-F43A-4C75-BB42-1336F687C063}" dt="2025-02-14T12:36:02.128" v="791" actId="948"/>
          <ac:spMkLst>
            <pc:docMk/>
            <pc:sldMk cId="3394468439" sldId="666"/>
            <ac:spMk id="6" creationId="{C18CE417-BF95-24F4-2D82-8115CB6CA79F}"/>
          </ac:spMkLst>
        </pc:spChg>
        <pc:spChg chg="add mod">
          <ac:chgData name="Pantelis Balaouras" userId="25e8755020fc1734" providerId="LiveId" clId="{133C1CD8-F43A-4C75-BB42-1336F687C063}" dt="2025-02-14T12:43:08.200" v="997"/>
          <ac:spMkLst>
            <pc:docMk/>
            <pc:sldMk cId="3394468439" sldId="666"/>
            <ac:spMk id="7" creationId="{AC06991C-D7B6-9F3B-18B2-0DDFB7246D2D}"/>
          </ac:spMkLst>
        </pc:spChg>
      </pc:sldChg>
      <pc:sldChg chg="addSp modSp new mod">
        <pc:chgData name="Pantelis Balaouras" userId="25e8755020fc1734" providerId="LiveId" clId="{133C1CD8-F43A-4C75-BB42-1336F687C063}" dt="2025-02-14T12:43:06.505" v="996"/>
        <pc:sldMkLst>
          <pc:docMk/>
          <pc:sldMk cId="1052481908" sldId="667"/>
        </pc:sldMkLst>
        <pc:spChg chg="mod">
          <ac:chgData name="Pantelis Balaouras" userId="25e8755020fc1734" providerId="LiveId" clId="{133C1CD8-F43A-4C75-BB42-1336F687C063}" dt="2025-02-14T12:35:14.888" v="785"/>
          <ac:spMkLst>
            <pc:docMk/>
            <pc:sldMk cId="1052481908" sldId="667"/>
            <ac:spMk id="2" creationId="{751F5A38-6FE0-7C5C-E912-FDCF388D356C}"/>
          </ac:spMkLst>
        </pc:spChg>
        <pc:spChg chg="mod">
          <ac:chgData name="Pantelis Balaouras" userId="25e8755020fc1734" providerId="LiveId" clId="{133C1CD8-F43A-4C75-BB42-1336F687C063}" dt="2025-02-14T12:35:21.504" v="786"/>
          <ac:spMkLst>
            <pc:docMk/>
            <pc:sldMk cId="1052481908" sldId="667"/>
            <ac:spMk id="3" creationId="{9D8C8388-7783-FCDB-8B8A-211D88067D14}"/>
          </ac:spMkLst>
        </pc:spChg>
        <pc:spChg chg="add mod">
          <ac:chgData name="Pantelis Balaouras" userId="25e8755020fc1734" providerId="LiveId" clId="{133C1CD8-F43A-4C75-BB42-1336F687C063}" dt="2025-02-14T12:43:06.505" v="996"/>
          <ac:spMkLst>
            <pc:docMk/>
            <pc:sldMk cId="1052481908" sldId="667"/>
            <ac:spMk id="4" creationId="{6529FF2A-1248-4464-2869-726CB2EFDF3F}"/>
          </ac:spMkLst>
        </pc:spChg>
      </pc:sldChg>
      <pc:sldChg chg="modSp add mod">
        <pc:chgData name="Pantelis Balaouras" userId="25e8755020fc1734" providerId="LiveId" clId="{133C1CD8-F43A-4C75-BB42-1336F687C063}" dt="2025-02-14T12:47:17.155" v="1065" actId="12"/>
        <pc:sldMkLst>
          <pc:docMk/>
          <pc:sldMk cId="534158837" sldId="668"/>
        </pc:sldMkLst>
        <pc:spChg chg="mod">
          <ac:chgData name="Pantelis Balaouras" userId="25e8755020fc1734" providerId="LiveId" clId="{133C1CD8-F43A-4C75-BB42-1336F687C063}" dt="2025-02-14T12:45:22.820" v="1044" actId="20577"/>
          <ac:spMkLst>
            <pc:docMk/>
            <pc:sldMk cId="534158837" sldId="668"/>
            <ac:spMk id="2" creationId="{0B26E8EA-F42B-93A3-C858-9534813DED90}"/>
          </ac:spMkLst>
        </pc:spChg>
        <pc:spChg chg="mod">
          <ac:chgData name="Pantelis Balaouras" userId="25e8755020fc1734" providerId="LiveId" clId="{133C1CD8-F43A-4C75-BB42-1336F687C063}" dt="2025-02-14T12:47:17.155" v="1065" actId="12"/>
          <ac:spMkLst>
            <pc:docMk/>
            <pc:sldMk cId="534158837" sldId="668"/>
            <ac:spMk id="3" creationId="{D01EE55B-D282-D006-CF13-F1D5B15088E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prstClr val="white">
            <a:lumMod val="8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r>
            <a:rPr lang="en-US" sz="2800" b="1" kern="1200" dirty="0">
              <a:effectLst>
                <a:outerShdw blurRad="38100" dist="38100" dir="2700000" algn="tl">
                  <a:srgbClr val="000000">
                    <a:alpha val="43137"/>
                  </a:srgbClr>
                </a:outerShdw>
              </a:effectLst>
            </a:rPr>
            <a:t>1. </a:t>
          </a: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Basic</a:t>
          </a:r>
          <a:r>
            <a:rPr lang="en-US" sz="2800" b="1" kern="1200" dirty="0">
              <a:effectLst>
                <a:outerShdw blurRad="38100" dist="38100" dir="2700000" algn="tl">
                  <a:srgbClr val="000000">
                    <a:alpha val="43137"/>
                  </a:srgbClr>
                </a:outerShdw>
              </a:effectLst>
            </a:rPr>
            <a:t> digital literacy skills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8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4E244519-B7AC-4B3B-BE5F-12059590F0D2}">
      <dgm:prSet phldrT="[Κείμενο]" custT="1"/>
      <dgm:spPr>
        <a:solidFill>
          <a:schemeClr val="bg1">
            <a:lumMod val="8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GB" sz="2800" b="0" kern="1200" dirty="0">
              <a:effectLst>
                <a:outerShdw blurRad="38100" dist="38100" dir="2700000" algn="tl">
                  <a:srgbClr val="000000">
                    <a:alpha val="43137"/>
                  </a:srgbClr>
                </a:outerShdw>
              </a:effectLst>
            </a:rPr>
            <a:t>Security &amp; Prevention</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8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B4C523CA-CB9B-45E6-9B42-ACDDF1BF7D65}">
      <dgm:prSet phldrT="[Κείμενο]" custT="1"/>
      <dgm:spPr>
        <a:solidFill>
          <a:schemeClr val="bg1">
            <a:lumMod val="85000"/>
          </a:schemeClr>
        </a:solidFill>
        <a:ln>
          <a:solidFill>
            <a:srgbClr val="785832"/>
          </a:solidFill>
        </a:ln>
      </dgm:spPr>
      <dgm:t>
        <a:bodyPr/>
        <a:lstStyle/>
        <a:p>
          <a:r>
            <a:rPr lang="en-US" sz="2600" kern="1200" dirty="0">
              <a:effectLst>
                <a:outerShdw blurRad="38100" dist="38100" dir="2700000" algn="tl">
                  <a:srgbClr val="000000">
                    <a:alpha val="43137"/>
                  </a:srgbClr>
                </a:outerShdw>
              </a:effectLst>
            </a:rPr>
            <a:t>4. Online solutions for receiving and sending money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8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75B07F44-C333-48E7-8178-CFF0BF83A03B}">
      <dgm:prSet phldrT="[Κείμενο]" custT="1"/>
      <dgm:spPr>
        <a:solidFill>
          <a:schemeClr val="bg1">
            <a:lumMod val="85000"/>
          </a:schemeClr>
        </a:solidFill>
        <a:ln>
          <a:solidFill>
            <a:srgbClr val="785832"/>
          </a:solidFill>
        </a:ln>
      </dgm:spPr>
      <dgm:t>
        <a:bodyPr/>
        <a:lstStyle/>
        <a:p>
          <a:pPr>
            <a:lnSpc>
              <a:spcPct val="100000"/>
            </a:lnSpc>
            <a:spcAft>
              <a:spcPts val="0"/>
            </a:spcAft>
          </a:pPr>
          <a:r>
            <a:rPr lang="en-US" sz="2600" kern="1200" dirty="0">
              <a:effectLst>
                <a:outerShdw blurRad="38100" dist="38100" dir="2700000" algn="tl">
                  <a:srgbClr val="000000">
                    <a:alpha val="43137"/>
                  </a:srgbClr>
                </a:outerShdw>
              </a:effectLst>
            </a:rPr>
            <a:t>5. Using a Credit Card to Purchase from Online Goods and Services</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A8A3EEA3-0713-42CA-AC7B-46A3B360B864}" type="parTrans" cxnId="{33ECC743-17BC-4F5C-B52C-8BADA6F55FA7}">
      <dgm:prSet/>
      <dgm:spPr/>
      <dgm:t>
        <a:bodyPr/>
        <a:lstStyle/>
        <a:p>
          <a:endParaRPr lang="el-GR" sz="18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DB9557A1-A575-43D0-9B11-FD36CF648E34}">
      <dgm:prSet phldrT="[Κείμενο]" custT="1"/>
      <dgm:spPr>
        <a:solidFill>
          <a:schemeClr val="bg1">
            <a:lumMod val="85000"/>
          </a:schemeClr>
        </a:solidFill>
        <a:ln>
          <a:solidFill>
            <a:srgbClr val="785832"/>
          </a:solidFill>
        </a:ln>
      </dgm:spPr>
      <dgm:t>
        <a:bodyPr/>
        <a:lstStyle/>
        <a:p>
          <a:r>
            <a:rPr lang="en-US" sz="2600" b="0" i="0" u="none" kern="1200" dirty="0">
              <a:effectLst>
                <a:outerShdw blurRad="38100" dist="38100" dir="2700000" algn="tl">
                  <a:srgbClr val="000000">
                    <a:alpha val="43137"/>
                  </a:srgbClr>
                </a:outerShdw>
              </a:effectLst>
            </a:rPr>
            <a:t>6. Processing online payments for taxes and bills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E615637-DD68-4F30-82E9-C6440A41C969}" type="par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6409DE3D-4704-42F9-A430-AC64DCF137E7}">
      <dgm:prSet phldrT="[Κείμενο]" custT="1"/>
      <dgm:spPr>
        <a:solidFill>
          <a:srgbClr val="89C53F"/>
        </a:solidFill>
        <a:ln w="19050" cap="flat" cmpd="sng" algn="ctr">
          <a:solidFill>
            <a:srgbClr val="785832"/>
          </a:solidFill>
          <a:prstDash val="solid"/>
          <a:miter lim="800000"/>
        </a:ln>
        <a:effectLst/>
      </dgm:spPr>
      <dgm:t>
        <a:bodyPr spcFirstLastPara="0" vert="horz" wrap="square" lIns="106680" tIns="106680" rIns="106680" bIns="106680" numCol="1" spcCol="1270" anchor="ctr" anchorCtr="0"/>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Managing a bank account online </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6235EC5-6CBC-4EDE-9749-527AFA5B1BD6}" type="parTrans" cxnId="{48567312-BCE9-48F1-919A-9CA1152BC13B}">
      <dgm:prSet/>
      <dgm:spPr/>
      <dgm:t>
        <a:bodyPr/>
        <a:lstStyle/>
        <a:p>
          <a:endParaRPr lang="el-GR"/>
        </a:p>
      </dgm:t>
    </dgm:pt>
    <dgm:pt modelId="{AFFF336D-D96F-43C5-8FB5-1E7EE3E94524}" type="sibTrans" cxnId="{48567312-BCE9-48F1-919A-9CA1152BC13B}">
      <dgm:prSet/>
      <dgm:spPr/>
      <dgm:t>
        <a:bodyPr/>
        <a:lstStyle/>
        <a:p>
          <a:endParaRPr lang="el-G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6" custLinFactNeighborX="965" custLinFactNeighborY="55729">
        <dgm:presLayoutVars>
          <dgm:chMax val="0"/>
          <dgm:bulletEnabled val="1"/>
        </dgm:presLayoutVars>
      </dgm:prSet>
      <dgm:spPr>
        <a:xfrm>
          <a:off x="0" y="8026"/>
          <a:ext cx="10520867" cy="703409"/>
        </a:xfrm>
        <a:prstGeom prst="roundRect">
          <a:avLst/>
        </a:prstGeom>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a:xfrm>
          <a:off x="0" y="936016"/>
          <a:ext cx="6629296" cy="80496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36A10765-0C70-4849-9C0A-5918AA96A358}" type="pres">
      <dgm:prSet presAssocID="{6409DE3D-4704-42F9-A430-AC64DCF137E7}" presName="parentText" presStyleLbl="node1" presStyleIdx="2" presStyleCnt="6">
        <dgm:presLayoutVars>
          <dgm:chMax val="0"/>
          <dgm:bulletEnabled val="1"/>
        </dgm:presLayoutVars>
      </dgm:prSet>
      <dgm:spPr>
        <a:xfrm>
          <a:off x="0" y="1435113"/>
          <a:ext cx="10520867" cy="703409"/>
        </a:xfrm>
        <a:prstGeom prst="roundRect">
          <a:avLst/>
        </a:prstGeom>
      </dgm:spPr>
      <dgm:t>
        <a:bodyPr/>
        <a:lstStyle/>
        <a:p>
          <a:endParaRPr lang="el-GR"/>
        </a:p>
      </dgm:t>
    </dgm:pt>
    <dgm:pt modelId="{D107EC62-D8B8-4A6F-83BD-C32D9B1AB03A}" type="pres">
      <dgm:prSet presAssocID="{AFFF336D-D96F-43C5-8FB5-1E7EE3E94524}" presName="spacer" presStyleCnt="0"/>
      <dgm:spPr/>
    </dgm:pt>
    <dgm:pt modelId="{8CDB7BC7-8DB4-48B4-844D-150D6BC9A281}" type="pres">
      <dgm:prSet presAssocID="{B4C523CA-CB9B-45E6-9B42-ACDDF1BF7D65}" presName="parentText" presStyleLbl="node1" presStyleIdx="3" presStyleCnt="6">
        <dgm:presLayoutVars>
          <dgm:chMax val="0"/>
          <dgm:bulletEnabled val="1"/>
        </dgm:presLayoutVars>
      </dgm:prSet>
      <dgm:spPr/>
      <dgm:t>
        <a:bodyPr/>
        <a:lstStyle/>
        <a:p>
          <a:endParaRPr lang="el-GR"/>
        </a:p>
      </dgm:t>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4" presStyleCnt="6">
        <dgm:presLayoutVars>
          <dgm:chMax val="0"/>
          <dgm:bulletEnabled val="1"/>
        </dgm:presLayoutVars>
      </dgm:prSet>
      <dgm:spPr/>
      <dgm:t>
        <a:bodyPr/>
        <a:lstStyle/>
        <a:p>
          <a:endParaRPr lang="el-GR"/>
        </a:p>
      </dgm:t>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5" presStyleCnt="6">
        <dgm:presLayoutVars>
          <dgm:chMax val="0"/>
          <dgm:bulletEnabled val="1"/>
        </dgm:presLayoutVars>
      </dgm:prSet>
      <dgm:spPr/>
      <dgm:t>
        <a:bodyPr/>
        <a:lstStyle/>
        <a:p>
          <a:endParaRPr lang="el-GR"/>
        </a:p>
      </dgm:t>
    </dgm:pt>
  </dgm:ptLst>
  <dgm:cxnLst>
    <dgm:cxn modelId="{7C728D01-468E-43AD-953A-5C9AE38035E0}" srcId="{C4D5358F-2C12-40D3-A142-40CC932D99A4}" destId="{DB9557A1-A575-43D0-9B11-FD36CF648E34}" srcOrd="5"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CB328945-6C53-4E86-9563-99AA511DA908}" type="presOf" srcId="{DB9557A1-A575-43D0-9B11-FD36CF648E34}" destId="{9051EEB7-EB29-4D86-A30C-F78D5B77F965}"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304EE019-2B2C-43B9-8233-833CA640EB89}" type="presOf" srcId="{6409DE3D-4704-42F9-A430-AC64DCF137E7}" destId="{36A10765-0C70-4849-9C0A-5918AA96A358}"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AB3B445A-D322-425F-BF83-71C16EDBCF6A}" srcId="{C4D5358F-2C12-40D3-A142-40CC932D99A4}" destId="{B4C523CA-CB9B-45E6-9B42-ACDDF1BF7D65}" srcOrd="3" destOrd="0" parTransId="{0B61FFA1-954D-4769-9935-DC27A03FE46F}" sibTransId="{2A74883B-AB36-4DBE-A90D-C134F37AC8DE}"/>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48567312-BCE9-48F1-919A-9CA1152BC13B}" srcId="{C4D5358F-2C12-40D3-A142-40CC932D99A4}" destId="{6409DE3D-4704-42F9-A430-AC64DCF137E7}" srcOrd="2" destOrd="0" parTransId="{36235EC5-6CBC-4EDE-9749-527AFA5B1BD6}" sibTransId="{AFFF336D-D96F-43C5-8FB5-1E7EE3E94524}"/>
    <dgm:cxn modelId="{33ECC743-17BC-4F5C-B52C-8BADA6F55FA7}" srcId="{C4D5358F-2C12-40D3-A142-40CC932D99A4}" destId="{75B07F44-C333-48E7-8178-CFF0BF83A03B}" srcOrd="4" destOrd="0" parTransId="{A8A3EEA3-0713-42CA-AC7B-46A3B360B864}" sibTransId="{6985D3C9-1F91-4A64-BD11-2BDAF4408EF5}"/>
    <dgm:cxn modelId="{71170B66-801D-42B1-BD88-3067EF1E3D30}" type="presOf" srcId="{EC327B3B-64E2-4867-8E05-4626CF7AA557}" destId="{470C7429-9401-4802-AB33-313A76532508}"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05F3A9F3-E0AE-4CA0-8261-EF5768C5C4E5}" type="presParOf" srcId="{1E395D00-6435-47AF-BDD1-99EEEBD551EE}" destId="{36A10765-0C70-4849-9C0A-5918AA96A358}" srcOrd="4" destOrd="0" presId="urn:microsoft.com/office/officeart/2005/8/layout/vList2"/>
    <dgm:cxn modelId="{C91A5516-5471-4225-9B3D-FB5DBB06AB6C}" type="presParOf" srcId="{1E395D00-6435-47AF-BDD1-99EEEBD551EE}" destId="{D107EC62-D8B8-4A6F-83BD-C32D9B1AB03A}" srcOrd="5" destOrd="0" presId="urn:microsoft.com/office/officeart/2005/8/layout/vList2"/>
    <dgm:cxn modelId="{93570274-80FF-4597-9140-78C6897D45C5}" type="presParOf" srcId="{1E395D00-6435-47AF-BDD1-99EEEBD551EE}" destId="{8CDB7BC7-8DB4-48B4-844D-150D6BC9A281}" srcOrd="6" destOrd="0" presId="urn:microsoft.com/office/officeart/2005/8/layout/vList2"/>
    <dgm:cxn modelId="{ABD3DE51-3743-4AE5-8CE3-3B9CE1CDD428}" type="presParOf" srcId="{1E395D00-6435-47AF-BDD1-99EEEBD551EE}" destId="{B1E5A2DC-B9EA-495F-ACC6-ADF21FC1B8B1}" srcOrd="7" destOrd="0" presId="urn:microsoft.com/office/officeart/2005/8/layout/vList2"/>
    <dgm:cxn modelId="{5D9568E3-C1D1-4DF3-A3CA-310FD0F9BDCC}" type="presParOf" srcId="{1E395D00-6435-47AF-BDD1-99EEEBD551EE}" destId="{31969173-98AF-468F-AECC-B3BDDB4E4699}" srcOrd="8" destOrd="0" presId="urn:microsoft.com/office/officeart/2005/8/layout/vList2"/>
    <dgm:cxn modelId="{B447F35B-3033-4451-92CE-527C8BEC5C20}" type="presParOf" srcId="{1E395D00-6435-47AF-BDD1-99EEEBD551EE}" destId="{E08BB82A-24A0-4B54-80B3-A5CB9C2E8860}" srcOrd="9" destOrd="0" presId="urn:microsoft.com/office/officeart/2005/8/layout/vList2"/>
    <dgm:cxn modelId="{6F131121-DF3C-444E-A92D-D7F2F4384D69}" type="presParOf" srcId="{1E395D00-6435-47AF-BDD1-99EEEBD551EE}" destId="{9051EEB7-EB29-4D86-A30C-F78D5B77F96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8246"/>
          <a:ext cx="10520867" cy="703245"/>
        </a:xfrm>
        <a:prstGeom prst="roundRect">
          <a:avLst/>
        </a:prstGeom>
        <a:solidFill>
          <a:prstClr val="white">
            <a:lumMod val="8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1. </a:t>
          </a: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Basic</a:t>
          </a:r>
          <a:r>
            <a:rPr lang="en-US" sz="2800" b="1" kern="1200" dirty="0">
              <a:effectLst>
                <a:outerShdw blurRad="38100" dist="38100" dir="2700000" algn="tl">
                  <a:srgbClr val="000000">
                    <a:alpha val="43137"/>
                  </a:srgbClr>
                </a:outerShdw>
              </a:effectLst>
            </a:rPr>
            <a:t> digital literacy skills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42576"/>
        <a:ext cx="10452207" cy="634585"/>
      </dsp:txXfrm>
    </dsp:sp>
    <dsp:sp modelId="{288E5028-B57D-41A4-A329-2A81DBAE6A20}">
      <dsp:nvSpPr>
        <dsp:cNvPr id="0" name=""/>
        <dsp:cNvSpPr/>
      </dsp:nvSpPr>
      <dsp:spPr>
        <a:xfrm>
          <a:off x="0" y="717773"/>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GB" sz="2800" b="0" kern="1200" dirty="0">
              <a:effectLst>
                <a:outerShdw blurRad="38100" dist="38100" dir="2700000" algn="tl">
                  <a:srgbClr val="000000">
                    <a:alpha val="43137"/>
                  </a:srgbClr>
                </a:outerShdw>
              </a:effectLst>
            </a:rPr>
            <a:t>Security &amp; Prevention</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752103"/>
        <a:ext cx="10452207" cy="634585"/>
      </dsp:txXfrm>
    </dsp:sp>
    <dsp:sp modelId="{36A10765-0C70-4849-9C0A-5918AA96A358}">
      <dsp:nvSpPr>
        <dsp:cNvPr id="0" name=""/>
        <dsp:cNvSpPr/>
      </dsp:nvSpPr>
      <dsp:spPr>
        <a:xfrm>
          <a:off x="0" y="1435207"/>
          <a:ext cx="10520867" cy="703245"/>
        </a:xfrm>
        <a:prstGeom prst="roundRect">
          <a:avLst/>
        </a:prstGeom>
        <a:solidFill>
          <a:srgbClr val="89C53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Managing a bank account online </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1469537"/>
        <a:ext cx="10452207" cy="634585"/>
      </dsp:txXfrm>
    </dsp:sp>
    <dsp:sp modelId="{8CDB7BC7-8DB4-48B4-844D-150D6BC9A281}">
      <dsp:nvSpPr>
        <dsp:cNvPr id="0" name=""/>
        <dsp:cNvSpPr/>
      </dsp:nvSpPr>
      <dsp:spPr>
        <a:xfrm>
          <a:off x="0" y="2152642"/>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4. Online solutions for receiving and sending money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2186972"/>
        <a:ext cx="10452207" cy="634585"/>
      </dsp:txXfrm>
    </dsp:sp>
    <dsp:sp modelId="{31969173-98AF-468F-AECC-B3BDDB4E4699}">
      <dsp:nvSpPr>
        <dsp:cNvPr id="0" name=""/>
        <dsp:cNvSpPr/>
      </dsp:nvSpPr>
      <dsp:spPr>
        <a:xfrm>
          <a:off x="0" y="2870076"/>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ts val="0"/>
            </a:spcAft>
          </a:pPr>
          <a:r>
            <a:rPr lang="en-US" sz="2600" kern="1200" dirty="0">
              <a:effectLst>
                <a:outerShdw blurRad="38100" dist="38100" dir="2700000" algn="tl">
                  <a:srgbClr val="000000">
                    <a:alpha val="43137"/>
                  </a:srgbClr>
                </a:outerShdw>
              </a:effectLst>
            </a:rPr>
            <a:t>5. Using a Credit Card to Purchase from Online Goods and Services</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2904406"/>
        <a:ext cx="10452207" cy="634585"/>
      </dsp:txXfrm>
    </dsp:sp>
    <dsp:sp modelId="{9051EEB7-EB29-4D86-A30C-F78D5B77F965}">
      <dsp:nvSpPr>
        <dsp:cNvPr id="0" name=""/>
        <dsp:cNvSpPr/>
      </dsp:nvSpPr>
      <dsp:spPr>
        <a:xfrm>
          <a:off x="0" y="3587510"/>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0" i="0" u="none" kern="1200" dirty="0">
              <a:effectLst>
                <a:outerShdw blurRad="38100" dist="38100" dir="2700000" algn="tl">
                  <a:srgbClr val="000000">
                    <a:alpha val="43137"/>
                  </a:srgbClr>
                </a:outerShdw>
              </a:effectLst>
            </a:rPr>
            <a:t>6. Processing online payments for taxes and bills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3621840"/>
        <a:ext cx="10452207" cy="6345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18/2/2025</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18/2/2025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35853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34953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85520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5769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37F2-AD98-3543-C063-D441C1CD540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72B361-EB15-D2D6-86A4-4BF18C6D0D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407FC6C-D40C-E80E-86DF-07A6281B6137}"/>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72E1418-824B-2FD5-0682-571170155EA8}"/>
              </a:ext>
            </a:extLst>
          </p:cNvPr>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51272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DD94-DEC7-00B7-99C6-7A586944AA5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BB4C76-EB24-245A-59FB-207432D17A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7D9C37-11B3-6329-64CD-514D88904E82}"/>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1C41015-ABDD-85DA-422E-A3DDDFDB819F}"/>
              </a:ext>
            </a:extLst>
          </p:cNvPr>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6692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9428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05741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17808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1821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70814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80331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1245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6240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73902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7334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18F-D3FF-EDD6-57EA-6F77B685C9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9A3463-A991-438E-B0A9-ACA0130827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8E5991-B631-C681-4144-A326EFE98BE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7CDF563-0CFC-5CF3-087F-FD867360E10E}"/>
              </a:ext>
            </a:extLst>
          </p:cNvPr>
          <p:cNvSpPr>
            <a:spLocks noGrp="1"/>
          </p:cNvSpPr>
          <p:nvPr>
            <p:ph type="sldNum" sz="quarter" idx="5"/>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79990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76872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0FFB-C4F4-0BB8-F170-18C12D24C23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CAD7D36-D9FD-D047-51BB-CD995B5A022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4AA5797-5F7B-C730-2B16-E3E2EFEAE24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BF00A9DF-4731-AAE4-FDA1-41E3F02BCF6E}"/>
              </a:ext>
            </a:extLst>
          </p:cNvPr>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290861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CE9A-6895-4DA3-C084-7CDC3F6E93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0A08CD8-B430-0329-1E98-91EC0E5FD0B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CAF0BE1-E152-B29D-EF48-BFB3CBBA9D0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793F0C1-9187-262D-976A-1172799D395F}"/>
              </a:ext>
            </a:extLst>
          </p:cNvPr>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890915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D797-99A7-4AD9-3716-2E6B7821E12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8348E0-9F69-2A44-780C-341380019BC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8B2221D-4380-83CA-6856-9BFBA72BB979}"/>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FA544E8D-0D67-A80C-20DB-52EAF33DEC88}"/>
              </a:ext>
            </a:extLst>
          </p:cNvPr>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9368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05663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76687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78970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370624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88598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87179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013727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19507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7624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39529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70DE-A48E-1791-3681-34B8DA7741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30A538-F96B-707F-9C3B-7CB6B50615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87E440C-68BD-2BA9-FE56-4B3A83D60FD8}"/>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5A0D597-6A62-0489-803F-06B7ABE6DD3D}"/>
              </a:ext>
            </a:extLst>
          </p:cNvPr>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7299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no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1C2E78"/>
                </a:solidFill>
                <a:latin typeface="+mn-lt"/>
                <a:ea typeface="+mj-ea"/>
                <a:cs typeface="+mj-cs"/>
              </a:defRPr>
            </a:lvl1pPr>
          </a:lstStyle>
          <a:p>
            <a:r>
              <a:rPr lang="el-GR"/>
              <a:t>Στυλ κύριου τίτλου</a:t>
            </a:r>
          </a:p>
        </p:txBody>
      </p:sp>
      <p:pic>
        <p:nvPicPr>
          <p:cNvPr id="7" name="Picture 6">
            <a:extLst>
              <a:ext uri="{FF2B5EF4-FFF2-40B4-BE49-F238E27FC236}">
                <a16:creationId xmlns:a16="http://schemas.microsoft.com/office/drawing/2014/main" id="{FB289A84-D0C7-32FA-9EBD-A3A6492CA9F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4" name="Picture 16" descr="Placeholder-dark.png">
            <a:extLst>
              <a:ext uri="{FF2B5EF4-FFF2-40B4-BE49-F238E27FC236}">
                <a16:creationId xmlns:a16="http://schemas.microsoft.com/office/drawing/2014/main" id="{0F709EE7-3B80-2055-C554-30A82BE4C1D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81297" y="-3149"/>
            <a:ext cx="2784642" cy="1392322"/>
          </a:xfrm>
          <a:prstGeom prst="rect">
            <a:avLst/>
          </a:prstGeom>
        </p:spPr>
      </p:pic>
      <p:sp>
        <p:nvSpPr>
          <p:cNvPr id="9" name="Ορθογώνιο: Στρογγύλεμα γωνιών 8">
            <a:extLst>
              <a:ext uri="{FF2B5EF4-FFF2-40B4-BE49-F238E27FC236}">
                <a16:creationId xmlns:a16="http://schemas.microsoft.com/office/drawing/2014/main" id="{94EECDF1-BA00-B66C-7B2B-A32CFC63C532}"/>
              </a:ext>
            </a:extLst>
          </p:cNvPr>
          <p:cNvSpPr/>
          <p:nvPr userDrawn="1"/>
        </p:nvSpPr>
        <p:spPr>
          <a:xfrm>
            <a:off x="0" y="2136618"/>
            <a:ext cx="12192000" cy="4013996"/>
          </a:xfrm>
          <a:prstGeom prst="roundRect">
            <a:avLst/>
          </a:prstGeom>
          <a:solidFill>
            <a:srgbClr val="1C2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Картина 3">
            <a:extLst>
              <a:ext uri="{FF2B5EF4-FFF2-40B4-BE49-F238E27FC236}">
                <a16:creationId xmlns:a16="http://schemas.microsoft.com/office/drawing/2014/main" id="{1B6802BB-A95B-C6CD-B8AD-68697B0F5F8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0" y="6362699"/>
            <a:ext cx="643390" cy="495301"/>
          </a:xfrm>
          <a:prstGeom prst="rect">
            <a:avLst/>
          </a:prstGeom>
        </p:spPr>
      </p:pic>
      <p:pic>
        <p:nvPicPr>
          <p:cNvPr id="3" name="Picture 2">
            <a:extLst>
              <a:ext uri="{FF2B5EF4-FFF2-40B4-BE49-F238E27FC236}">
                <a16:creationId xmlns:a16="http://schemas.microsoft.com/office/drawing/2014/main" id="{5BE935C7-24A7-2A89-F487-32F4DD954A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095" y="6154303"/>
            <a:ext cx="668329" cy="677143"/>
          </a:xfrm>
          <a:prstGeom prst="rect">
            <a:avLst/>
          </a:prstGeom>
        </p:spPr>
      </p:pic>
      <p:pic>
        <p:nvPicPr>
          <p:cNvPr id="6" name="Picture 16" descr="Placeholder-dark.png">
            <a:extLst>
              <a:ext uri="{FF2B5EF4-FFF2-40B4-BE49-F238E27FC236}">
                <a16:creationId xmlns:a16="http://schemas.microsoft.com/office/drawing/2014/main" id="{780E9056-3556-F59A-0561-FB491C4684A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106" y="26922"/>
            <a:ext cx="2784642" cy="1392322"/>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1C2E78"/>
                </a:solidFill>
                <a:effectLst/>
                <a:latin typeface="+mn-lt"/>
                <a:ea typeface="Adobe Gothic Std B" panose="020B0800000000000000" pitchFamily="34" charset="-128"/>
                <a:cs typeface="+mj-cs"/>
              </a:defRPr>
            </a:lvl1pPr>
          </a:lstStyle>
          <a:p>
            <a:r>
              <a:rPr lang="en-US" dirty="0"/>
              <a:t>Unit 3</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Картина 6">
            <a:extLst>
              <a:ext uri="{FF2B5EF4-FFF2-40B4-BE49-F238E27FC236}">
                <a16:creationId xmlns:a16="http://schemas.microsoft.com/office/drawing/2014/main" id="{9FA57034-A018-DF0C-132C-6C6F5BE3B4E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11548610" y="6362699"/>
            <a:ext cx="643390" cy="495301"/>
          </a:xfrm>
          <a:prstGeom prst="rect">
            <a:avLst/>
          </a:prstGeom>
        </p:spPr>
      </p:pic>
      <p:pic>
        <p:nvPicPr>
          <p:cNvPr id="5" name="Picture 4">
            <a:extLst>
              <a:ext uri="{FF2B5EF4-FFF2-40B4-BE49-F238E27FC236}">
                <a16:creationId xmlns:a16="http://schemas.microsoft.com/office/drawing/2014/main" id="{4B7A5230-AAFC-2EE1-9A2B-D8AA0D952B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9" name="Picture 16" descr="Placeholder-dark.png">
            <a:extLst>
              <a:ext uri="{FF2B5EF4-FFF2-40B4-BE49-F238E27FC236}">
                <a16:creationId xmlns:a16="http://schemas.microsoft.com/office/drawing/2014/main" id="{E210A7DE-DA80-2573-C75F-412B8B972D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2362" y="-3149"/>
            <a:ext cx="1945888" cy="972945"/>
          </a:xfrm>
          <a:prstGeom prst="rect">
            <a:avLst/>
          </a:prstGeom>
        </p:spPr>
      </p:pic>
      <p:sp>
        <p:nvSpPr>
          <p:cNvPr id="10" name="Τίτλος 2">
            <a:extLst>
              <a:ext uri="{FF2B5EF4-FFF2-40B4-BE49-F238E27FC236}">
                <a16:creationId xmlns:a16="http://schemas.microsoft.com/office/drawing/2014/main" id="{1BC49BAB-4505-3C79-2FE4-6FF3C5CF7748}"/>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11" name="Οβάλ 10">
            <a:extLst>
              <a:ext uri="{FF2B5EF4-FFF2-40B4-BE49-F238E27FC236}">
                <a16:creationId xmlns:a16="http://schemas.microsoft.com/office/drawing/2014/main" id="{BAD02F04-51B6-A0C4-FB6A-A2EFCB435D16}"/>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800000"/>
            <a:ext cx="5852132" cy="4553504"/>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Picture 16" descr="Placeholder-dark.png">
            <a:extLst>
              <a:ext uri="{FF2B5EF4-FFF2-40B4-BE49-F238E27FC236}">
                <a16:creationId xmlns:a16="http://schemas.microsoft.com/office/drawing/2014/main" id="{67878B62-79E8-A1A1-178C-BF3F14F9F15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4" name="Τίτλος 2">
            <a:extLst>
              <a:ext uri="{FF2B5EF4-FFF2-40B4-BE49-F238E27FC236}">
                <a16:creationId xmlns:a16="http://schemas.microsoft.com/office/drawing/2014/main" id="{0EA48542-F541-D882-D33D-EF310C521D02}"/>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5" name="Οβάλ 4">
            <a:extLst>
              <a:ext uri="{FF2B5EF4-FFF2-40B4-BE49-F238E27FC236}">
                <a16:creationId xmlns:a16="http://schemas.microsoft.com/office/drawing/2014/main" id="{96822462-B279-29B3-AFB9-691910D9637F}"/>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8000" y="1800000"/>
            <a:ext cx="5409663" cy="4472194"/>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Picture 16" descr="Placeholder-dark.png">
            <a:extLst>
              <a:ext uri="{FF2B5EF4-FFF2-40B4-BE49-F238E27FC236}">
                <a16:creationId xmlns:a16="http://schemas.microsoft.com/office/drawing/2014/main" id="{ADA7B4C1-358E-DAF2-93C9-30B2D93323B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6" name="Τίτλος 2">
            <a:extLst>
              <a:ext uri="{FF2B5EF4-FFF2-40B4-BE49-F238E27FC236}">
                <a16:creationId xmlns:a16="http://schemas.microsoft.com/office/drawing/2014/main" id="{D4DDB9F0-5235-8BDC-7F1E-FA4242A01DFE}"/>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7" name="Οβάλ 6">
            <a:extLst>
              <a:ext uri="{FF2B5EF4-FFF2-40B4-BE49-F238E27FC236}">
                <a16:creationId xmlns:a16="http://schemas.microsoft.com/office/drawing/2014/main" id="{4E3119DA-4B56-5B24-19BA-3460F0EA3CB5}"/>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83758" y="1080000"/>
            <a:ext cx="11059692" cy="728162"/>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66153" y="2330868"/>
            <a:ext cx="11059693"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Picture 16" descr="Placeholder-dark.png">
            <a:extLst>
              <a:ext uri="{FF2B5EF4-FFF2-40B4-BE49-F238E27FC236}">
                <a16:creationId xmlns:a16="http://schemas.microsoft.com/office/drawing/2014/main" id="{9FFD74F0-BD31-7B66-010A-68A298E64DD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5" name="Τίτλος 2">
            <a:extLst>
              <a:ext uri="{FF2B5EF4-FFF2-40B4-BE49-F238E27FC236}">
                <a16:creationId xmlns:a16="http://schemas.microsoft.com/office/drawing/2014/main" id="{14D88486-FC76-9299-96BB-9AB6870F6294}"/>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6" name="Οβάλ 5">
            <a:extLst>
              <a:ext uri="{FF2B5EF4-FFF2-40B4-BE49-F238E27FC236}">
                <a16:creationId xmlns:a16="http://schemas.microsoft.com/office/drawing/2014/main" id="{C7425815-3BCF-FFCF-3D7B-EE4298A400C0}"/>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 Unit">
  <p:cSld name="1_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1400" b="0" i="0" u="none" strike="noStrike" cap="none">
              <a:solidFill>
                <a:srgbClr val="000000"/>
              </a:solidFill>
              <a:latin typeface="Arial"/>
              <a:ea typeface="Arial"/>
              <a:cs typeface="Arial"/>
              <a:sym typeface="Arial"/>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245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18/2/2025</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1C2E78"/>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youtu.be/PI9g7k9mc_I" TargetMode="Externa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hyperlink" Target="https://www.bancsabadell.com/bsnacional/es/particulares/servicios-de-banca-digita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ibercaja.es/particulares/banca-digital/servicios/acceso-solo-consult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youtu.be/7tAHoJAGtn0" TargetMode="Externa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man-transferring-money-woman-via-smartphone-online-transaction-banking-flat-vector-illustration-finance-digital-technology-concept_10613198.htm#fromView=search&amp;page=1&amp;position=4&amp;uuid=0e957c67-fde3-42ef-81a8-c5c7f6bfbebb"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es/vector-gratis/ilustracion-concepto-banca-movil_35262243.htm#fromView=search&amp;page=1&amp;position=4&amp;uuid=9e3d1a0a-c1ce-4110-b525-08d1b150ee0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yldigital.es/system/files/selflearning/files/Co%CC%81mo%20usar%20la%20Banca%20online.%20CyL%20Digital.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aixabank.es/particular/banca-digital/appcaixabanknow.html?loce=sh-part-Banca%20Digital-BancaDigital--destacado-Particulares-DescargaApp-NA"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4.svg"/><Relationship Id="rId4" Type="http://schemas.openxmlformats.org/officeDocument/2006/relationships/image" Target="../media/image12.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www.freepik.com/free-vector/payment-online-icon-set-design_4725547.htm#fromView=search&amp;page=1&amp;position=0&amp;uuid=44c340a6-bb0c-4932-bb0a-1aca5c064cd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inanzasparatodos.es/system/cms_multimedia/cms_medias/files/000/000/398/original/8_productos_bancarios.pdf?162755436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bschool.com/blog/banca-digital-vs-banca-tradicional-diferencias-oportunidades-business-tech-finanzas/#:~:text=Por%20lo%20tanto%2C%20la%20principal,necesita%20desplazarse%20para%20realizar%20transaccion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7CADB11-561F-D556-7BB5-79E41ADAD7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4200" r="5463"/>
          <a:stretch/>
        </p:blipFill>
        <p:spPr>
          <a:xfrm>
            <a:off x="5454368" y="244223"/>
            <a:ext cx="2271650" cy="2116289"/>
          </a:xfrm>
          <a:prstGeom prst="rect">
            <a:avLst/>
          </a:prstGeom>
        </p:spPr>
      </p:pic>
      <p:pic>
        <p:nvPicPr>
          <p:cNvPr id="14" name="Εικόνα 1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9D04C025-DFAF-EBFD-6D00-54DFD6306053}"/>
              </a:ext>
            </a:extLst>
          </p:cNvPr>
          <p:cNvPicPr>
            <a:picLocks noChangeAspect="1"/>
          </p:cNvPicPr>
          <p:nvPr/>
        </p:nvPicPr>
        <p:blipFill rotWithShape="1">
          <a:blip r:embed="rId4">
            <a:extLst>
              <a:ext uri="{28A0092B-C50C-407E-A947-70E740481C1C}">
                <a14:useLocalDpi xmlns:a14="http://schemas.microsoft.com/office/drawing/2010/main" val="0"/>
              </a:ext>
            </a:extLst>
          </a:blip>
          <a:srcRect l="5075" t="11272" r="59639" b="11616"/>
          <a:stretch/>
        </p:blipFill>
        <p:spPr>
          <a:xfrm>
            <a:off x="452338" y="0"/>
            <a:ext cx="5204308" cy="5333341"/>
          </a:xfrm>
          <a:prstGeom prst="rect">
            <a:avLst/>
          </a:prstGeom>
        </p:spPr>
      </p:pic>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6222050" y="2864579"/>
            <a:ext cx="5902194" cy="2336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b="1" dirty="0">
                <a:solidFill>
                  <a:srgbClr val="FCB13A"/>
                </a:solidFill>
                <a:effectLst/>
                <a:latin typeface="+mj-lt"/>
                <a:ea typeface="Verdana" panose="020B0604030504040204" pitchFamily="34" charset="0"/>
              </a:rPr>
              <a:t>Module 3</a:t>
            </a:r>
            <a:r>
              <a:rPr lang="en-US" sz="3200" b="1" kern="1200" dirty="0">
                <a:solidFill>
                  <a:schemeClr val="tx1"/>
                </a:solidFill>
                <a:latin typeface="+mj-lt"/>
                <a:ea typeface="+mj-ea"/>
                <a:cs typeface="+mj-cs"/>
              </a:rPr>
              <a:t/>
            </a:r>
            <a:br>
              <a:rPr lang="en-US" sz="3200" b="1" kern="1200" dirty="0">
                <a:solidFill>
                  <a:schemeClr val="tx1"/>
                </a:solidFill>
                <a:latin typeface="+mj-lt"/>
                <a:ea typeface="+mj-ea"/>
                <a:cs typeface="+mj-cs"/>
              </a:rPr>
            </a:br>
            <a:r>
              <a:rPr lang="en-US" sz="4400" b="1" kern="1200" dirty="0">
                <a:solidFill>
                  <a:srgbClr val="3F3F3F"/>
                </a:solidFill>
                <a:effectLst/>
                <a:latin typeface="+mj-lt"/>
                <a:ea typeface="Verdana" panose="020B0604030504040204" pitchFamily="34" charset="0"/>
                <a:cs typeface="+mj-cs"/>
              </a:rPr>
              <a:t>Managing a bank account online </a:t>
            </a:r>
          </a:p>
        </p:txBody>
      </p:sp>
      <p:sp>
        <p:nvSpPr>
          <p:cNvPr id="25" name="Ορθογώνιο 24">
            <a:extLst>
              <a:ext uri="{FF2B5EF4-FFF2-40B4-BE49-F238E27FC236}">
                <a16:creationId xmlns:a16="http://schemas.microsoft.com/office/drawing/2014/main" id="{2283A237-9EE0-45B9-ADC2-31ADA3E403D5}"/>
              </a:ext>
            </a:extLst>
          </p:cNvPr>
          <p:cNvSpPr/>
          <p:nvPr/>
        </p:nvSpPr>
        <p:spPr>
          <a:xfrm>
            <a:off x="-9348" y="25098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l-GR" sz="2400" b="1" dirty="0"/>
          </a:p>
        </p:txBody>
      </p:sp>
      <p:sp>
        <p:nvSpPr>
          <p:cNvPr id="26" name="Ορθογώνιο 25">
            <a:extLst>
              <a:ext uri="{FF2B5EF4-FFF2-40B4-BE49-F238E27FC236}">
                <a16:creationId xmlns:a16="http://schemas.microsoft.com/office/drawing/2014/main" id="{638B16D3-515E-48CC-AE2E-AE3EB73476B2}"/>
              </a:ext>
            </a:extLst>
          </p:cNvPr>
          <p:cNvSpPr/>
          <p:nvPr/>
        </p:nvSpPr>
        <p:spPr>
          <a:xfrm>
            <a:off x="-9348" y="31194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l-GR" sz="2400" b="1" dirty="0"/>
          </a:p>
        </p:txBody>
      </p:sp>
      <p:sp>
        <p:nvSpPr>
          <p:cNvPr id="27" name="Ορθογώνιο 26">
            <a:extLst>
              <a:ext uri="{FF2B5EF4-FFF2-40B4-BE49-F238E27FC236}">
                <a16:creationId xmlns:a16="http://schemas.microsoft.com/office/drawing/2014/main" id="{4CEF7EFA-FD7A-4BF4-AC8A-B757E0D53E73}"/>
              </a:ext>
            </a:extLst>
          </p:cNvPr>
          <p:cNvSpPr/>
          <p:nvPr/>
        </p:nvSpPr>
        <p:spPr>
          <a:xfrm>
            <a:off x="-9348" y="37290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4</a:t>
            </a:r>
            <a:endParaRPr lang="el-GR" sz="2400" b="1"/>
          </a:p>
        </p:txBody>
      </p:sp>
      <p:sp>
        <p:nvSpPr>
          <p:cNvPr id="28" name="Ορθογώνιο 27">
            <a:extLst>
              <a:ext uri="{FF2B5EF4-FFF2-40B4-BE49-F238E27FC236}">
                <a16:creationId xmlns:a16="http://schemas.microsoft.com/office/drawing/2014/main" id="{45DBDD65-DBDB-46B1-850A-527EBAB0A605}"/>
              </a:ext>
            </a:extLst>
          </p:cNvPr>
          <p:cNvSpPr/>
          <p:nvPr/>
        </p:nvSpPr>
        <p:spPr>
          <a:xfrm>
            <a:off x="-9348" y="43386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a:t>
            </a:r>
            <a:endParaRPr lang="el-GR" sz="2400" b="1"/>
          </a:p>
        </p:txBody>
      </p:sp>
      <p:sp>
        <p:nvSpPr>
          <p:cNvPr id="12" name="Ορθογώνιο 11">
            <a:extLst>
              <a:ext uri="{FF2B5EF4-FFF2-40B4-BE49-F238E27FC236}">
                <a16:creationId xmlns:a16="http://schemas.microsoft.com/office/drawing/2014/main" id="{EF3616E6-E94E-7EA0-B813-361F681C68D7}"/>
              </a:ext>
            </a:extLst>
          </p:cNvPr>
          <p:cNvSpPr/>
          <p:nvPr/>
        </p:nvSpPr>
        <p:spPr>
          <a:xfrm>
            <a:off x="2900908" y="6215916"/>
            <a:ext cx="9291091" cy="662722"/>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9B5BB9B-7AC6-4C0F-B87E-6D639D93ACC1}"/>
              </a:ext>
            </a:extLst>
          </p:cNvPr>
          <p:cNvSpPr/>
          <p:nvPr/>
        </p:nvSpPr>
        <p:spPr>
          <a:xfrm>
            <a:off x="2972569" y="6246217"/>
            <a:ext cx="7745662" cy="632422"/>
          </a:xfrm>
          <a:prstGeom prst="rect">
            <a:avLst/>
          </a:prstGeom>
        </p:spPr>
        <p:txBody>
          <a:bodyPr vert="horz" lIns="91440" tIns="45720" rIns="91440" bIns="45720" rtlCol="0" anchor="ctr">
            <a:normAutofit/>
          </a:bodyPr>
          <a:lstStyle/>
          <a:p>
            <a:pPr>
              <a:lnSpc>
                <a:spcPct val="90000"/>
              </a:lnSpc>
              <a:spcAft>
                <a:spcPts val="600"/>
              </a:spcAft>
            </a:pPr>
            <a:r>
              <a:rPr lang="en-US" sz="1200" b="0" i="0" dirty="0">
                <a:solidFill>
                  <a:schemeClr val="bg1"/>
                </a:solidFill>
                <a:effectLst>
                  <a:outerShdw blurRad="38100" dist="38100" dir="2700000" algn="tl">
                    <a:srgbClr val="000000">
                      <a:alpha val="43137"/>
                    </a:srgbClr>
                  </a:outerShdw>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lang="en-US" sz="1200" dirty="0">
              <a:solidFill>
                <a:schemeClr val="bg1"/>
              </a:solidFill>
              <a:effectLst>
                <a:outerShdw blurRad="38100" dist="38100" dir="2700000" algn="tl">
                  <a:srgbClr val="000000">
                    <a:alpha val="43137"/>
                  </a:srgbClr>
                </a:outerShdw>
              </a:effectLst>
              <a:latin typeface="+mj-lt"/>
            </a:endParaRPr>
          </a:p>
        </p:txBody>
      </p:sp>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12" descr="Εικόνα που περιέχει κείμενο&#10;&#10;Περιγραφή που δημιουργήθηκε αυτόματα">
            <a:extLst>
              <a:ext uri="{FF2B5EF4-FFF2-40B4-BE49-F238E27FC236}">
                <a16:creationId xmlns:a16="http://schemas.microsoft.com/office/drawing/2014/main" id="{DBDAAB8E-D675-59D0-F21A-545C2B9E72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377"/>
          <a:stretch/>
        </p:blipFill>
        <p:spPr>
          <a:xfrm>
            <a:off x="-9348" y="6200790"/>
            <a:ext cx="2910256" cy="703965"/>
          </a:xfrm>
          <a:prstGeom prst="rect">
            <a:avLst/>
          </a:prstGeom>
        </p:spPr>
      </p:pic>
      <p:pic>
        <p:nvPicPr>
          <p:cNvPr id="3" name="Picture 2">
            <a:extLst>
              <a:ext uri="{FF2B5EF4-FFF2-40B4-BE49-F238E27FC236}">
                <a16:creationId xmlns:a16="http://schemas.microsoft.com/office/drawing/2014/main" id="{9E82123B-CA45-F6B3-132D-744F9BA960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1949"/>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5AD0F5-8E3C-63C3-06BB-F91E0977CE3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86" y="6250154"/>
            <a:ext cx="2822862" cy="607846"/>
          </a:xfrm>
          <a:prstGeom prst="rect">
            <a:avLst/>
          </a:prstGeom>
        </p:spPr>
      </p:pic>
      <p:sp>
        <p:nvSpPr>
          <p:cNvPr id="11" name="Ορθογώνιο 10">
            <a:extLst>
              <a:ext uri="{FF2B5EF4-FFF2-40B4-BE49-F238E27FC236}">
                <a16:creationId xmlns:a16="http://schemas.microsoft.com/office/drawing/2014/main" id="{2A56E7E2-AD34-806E-D495-3639E3783BDA}"/>
              </a:ext>
            </a:extLst>
          </p:cNvPr>
          <p:cNvSpPr/>
          <p:nvPr/>
        </p:nvSpPr>
        <p:spPr>
          <a:xfrm>
            <a:off x="-9348" y="4946461"/>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el-GR" sz="2400" b="1" dirty="0"/>
          </a:p>
        </p:txBody>
      </p:sp>
      <p:sp>
        <p:nvSpPr>
          <p:cNvPr id="4" name="Ορθογώνιο 16">
            <a:extLst>
              <a:ext uri="{FF2B5EF4-FFF2-40B4-BE49-F238E27FC236}">
                <a16:creationId xmlns:a16="http://schemas.microsoft.com/office/drawing/2014/main" id="{184B2624-A581-CD0E-7518-7EE10F551BBB}"/>
              </a:ext>
            </a:extLst>
          </p:cNvPr>
          <p:cNvSpPr/>
          <p:nvPr/>
        </p:nvSpPr>
        <p:spPr>
          <a:xfrm>
            <a:off x="-12344" y="3119415"/>
            <a:ext cx="722376" cy="607846"/>
          </a:xfrm>
          <a:prstGeom prst="rect">
            <a:avLst/>
          </a:prstGeom>
          <a:solidFill>
            <a:srgbClr val="89C53F"/>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3</a:t>
            </a:r>
            <a:endParaRPr lang="el-GR" sz="2400" b="1" dirty="0">
              <a:effectLst>
                <a:outerShdw blurRad="38100" dist="38100" dir="2700000" algn="tl">
                  <a:srgbClr val="000000">
                    <a:alpha val="43137"/>
                  </a:srgbClr>
                </a:outerShdw>
              </a:effectLst>
            </a:endParaRPr>
          </a:p>
        </p:txBody>
      </p:sp>
      <p:sp>
        <p:nvSpPr>
          <p:cNvPr id="9" name="Google Shape;67;p1">
            <a:extLst>
              <a:ext uri="{FF2B5EF4-FFF2-40B4-BE49-F238E27FC236}">
                <a16:creationId xmlns:a16="http://schemas.microsoft.com/office/drawing/2014/main" id="{46F8AAE2-55B8-0C6C-5ECD-42202FE32417}"/>
              </a:ext>
            </a:extLst>
          </p:cNvPr>
          <p:cNvSpPr/>
          <p:nvPr/>
        </p:nvSpPr>
        <p:spPr>
          <a:xfrm>
            <a:off x="-6352" y="1903223"/>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lt1"/>
                </a:solidFill>
                <a:sym typeface="Calibri"/>
              </a:rPr>
              <a:t>1</a:t>
            </a:r>
            <a:endParaRPr sz="2400" b="1">
              <a:solidFill>
                <a:schemeClr val="lt1"/>
              </a:solidFill>
              <a:sym typeface="Calibri"/>
            </a:endParaRPr>
          </a:p>
        </p:txBody>
      </p:sp>
    </p:spTree>
    <p:extLst>
      <p:ext uri="{BB962C8B-B14F-4D97-AF65-F5344CB8AC3E}">
        <p14:creationId xmlns:p14="http://schemas.microsoft.com/office/powerpoint/2010/main" val="383489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8ED792-A649-4F3C-8D52-E407A731CD05}"/>
              </a:ext>
            </a:extLst>
          </p:cNvPr>
          <p:cNvSpPr>
            <a:spLocks noGrp="1" noRot="1" noMove="1" noResize="1" noEditPoints="1" noAdjustHandles="1" noChangeArrowheads="1" noChangeShapeType="1"/>
          </p:cNvSpPr>
          <p:nvPr>
            <p:ph sz="half" idx="1"/>
          </p:nvPr>
        </p:nvSpPr>
        <p:spPr>
          <a:xfrm>
            <a:off x="565668" y="1639833"/>
            <a:ext cx="5409663" cy="4472194"/>
          </a:xfrm>
          <a:ln>
            <a:solidFill>
              <a:schemeClr val="accent1"/>
            </a:solidFill>
          </a:ln>
        </p:spPr>
        <p:txBody>
          <a:bodyPr>
            <a:noAutofit/>
          </a:bodyPr>
          <a:lstStyle/>
          <a:p>
            <a:pPr marL="0" indent="0">
              <a:spcAft>
                <a:spcPts val="0"/>
              </a:spcAft>
              <a:buNone/>
            </a:pPr>
            <a:endParaRPr lang="en-GB" sz="1200" noProof="0" dirty="0">
              <a:solidFill>
                <a:schemeClr val="accent6"/>
              </a:solidFill>
            </a:endParaRPr>
          </a:p>
          <a:p>
            <a:pPr marL="0" indent="0">
              <a:spcAft>
                <a:spcPts val="0"/>
              </a:spcAft>
              <a:buNone/>
            </a:pPr>
            <a:r>
              <a:rPr lang="en-GB" sz="2200" noProof="0" dirty="0">
                <a:solidFill>
                  <a:schemeClr val="accent6"/>
                </a:solidFill>
              </a:rPr>
              <a:t>Advantages</a:t>
            </a:r>
          </a:p>
          <a:p>
            <a:pPr marL="357188" lvl="1" indent="-265113">
              <a:lnSpc>
                <a:spcPct val="107000"/>
              </a:lnSpc>
              <a:spcBef>
                <a:spcPts val="0"/>
              </a:spcBef>
              <a:spcAft>
                <a:spcPts val="0"/>
              </a:spcAft>
              <a:buFont typeface="Symbol" panose="05050102010706020507" pitchFamily="18" charset="2"/>
              <a:buChar char=""/>
            </a:pPr>
            <a:r>
              <a:rPr lang="en-GB" b="1" kern="0" noProof="0" dirty="0">
                <a:effectLst/>
                <a:ea typeface="Times New Roman" panose="02020603050405020304" pitchFamily="18" charset="0"/>
                <a:cs typeface="Times New Roman" panose="02020603050405020304" pitchFamily="18" charset="0"/>
              </a:rPr>
              <a:t>Personal Attention</a:t>
            </a:r>
            <a:r>
              <a:rPr lang="en-GB" kern="0" noProof="0" dirty="0">
                <a:effectLst/>
                <a:ea typeface="Times New Roman" panose="02020603050405020304" pitchFamily="18" charset="0"/>
                <a:cs typeface="Times New Roman" panose="02020603050405020304" pitchFamily="18" charset="0"/>
              </a:rPr>
              <a:t>:  Direct contact with the bank teller</a:t>
            </a:r>
            <a:endParaRPr lang="en-GB" sz="2000" kern="100" noProof="0" dirty="0">
              <a:effectLst/>
              <a:ea typeface="Aptos" panose="020B0004020202020204" pitchFamily="34" charset="0"/>
              <a:cs typeface="Times New Roman" panose="02020603050405020304" pitchFamily="18" charset="0"/>
            </a:endParaRPr>
          </a:p>
          <a:p>
            <a:pPr marL="357188" lvl="1" indent="-265113">
              <a:lnSpc>
                <a:spcPct val="107000"/>
              </a:lnSpc>
              <a:spcBef>
                <a:spcPts val="0"/>
              </a:spcBef>
              <a:spcAft>
                <a:spcPts val="0"/>
              </a:spcAft>
              <a:buFont typeface="Symbol" panose="05050102010706020507" pitchFamily="18" charset="2"/>
              <a:buChar char=""/>
            </a:pPr>
            <a:r>
              <a:rPr lang="en-GB" kern="0" noProof="0" dirty="0">
                <a:effectLst/>
                <a:ea typeface="Times New Roman" panose="02020603050405020304" pitchFamily="18" charset="0"/>
                <a:cs typeface="Times New Roman" panose="02020603050405020304" pitchFamily="18" charset="0"/>
              </a:rPr>
              <a:t>Ample availability of </a:t>
            </a:r>
            <a:r>
              <a:rPr lang="en-GB" b="1" kern="0" noProof="0" dirty="0">
                <a:effectLst/>
                <a:ea typeface="Times New Roman" panose="02020603050405020304" pitchFamily="18" charset="0"/>
                <a:cs typeface="Times New Roman" panose="02020603050405020304" pitchFamily="18" charset="0"/>
              </a:rPr>
              <a:t>ATMS</a:t>
            </a:r>
          </a:p>
          <a:p>
            <a:pPr marL="357188" lvl="1" indent="-265113">
              <a:lnSpc>
                <a:spcPct val="107000"/>
              </a:lnSpc>
              <a:spcBef>
                <a:spcPts val="0"/>
              </a:spcBef>
              <a:spcAft>
                <a:spcPts val="0"/>
              </a:spcAft>
              <a:buFont typeface="Symbol" panose="05050102010706020507" pitchFamily="18" charset="2"/>
              <a:buChar char=""/>
            </a:pPr>
            <a:r>
              <a:rPr lang="en-GB" b="1" kern="0" noProof="0" dirty="0">
                <a:cs typeface="Times New Roman" panose="02020603050405020304" pitchFamily="18" charset="0"/>
              </a:rPr>
              <a:t>Additional services </a:t>
            </a:r>
            <a:r>
              <a:rPr lang="en-GB" sz="2000" kern="0" noProof="0" dirty="0">
                <a:cs typeface="Times New Roman" panose="02020603050405020304" pitchFamily="18" charset="0"/>
              </a:rPr>
              <a:t>(security boxes, insurance services) </a:t>
            </a:r>
          </a:p>
          <a:p>
            <a:pPr marL="457200" lvl="1" indent="0" algn="just">
              <a:lnSpc>
                <a:spcPct val="107000"/>
              </a:lnSpc>
              <a:buNone/>
            </a:pPr>
            <a:endParaRPr lang="en-GB" sz="1600" kern="0" noProof="0" dirty="0">
              <a:latin typeface="Times New Roman" panose="02020603050405020304" pitchFamily="18" charset="0"/>
              <a:cs typeface="Times New Roman" panose="02020603050405020304" pitchFamily="18" charset="0"/>
            </a:endParaRPr>
          </a:p>
          <a:p>
            <a:pPr marL="457200" lvl="1" indent="0" algn="just">
              <a:lnSpc>
                <a:spcPct val="107000"/>
              </a:lnSpc>
              <a:buNone/>
            </a:pPr>
            <a:endParaRPr lang="en-GB" sz="1600" kern="0" noProof="0" dirty="0">
              <a:latin typeface="Times New Roman" panose="02020603050405020304" pitchFamily="18" charset="0"/>
              <a:cs typeface="Times New Roman" panose="02020603050405020304" pitchFamily="18" charset="0"/>
            </a:endParaRPr>
          </a:p>
          <a:p>
            <a:pPr marL="0" indent="0">
              <a:spcAft>
                <a:spcPts val="0"/>
              </a:spcAft>
              <a:buClr>
                <a:srgbClr val="FF0000"/>
              </a:buClr>
              <a:buNone/>
            </a:pPr>
            <a:r>
              <a:rPr lang="en-GB" sz="2200" noProof="0" dirty="0">
                <a:solidFill>
                  <a:srgbClr val="FF0000"/>
                </a:solidFill>
              </a:rPr>
              <a:t>Disadvantages</a:t>
            </a:r>
          </a:p>
          <a:p>
            <a:pPr marL="357188" lvl="1" algn="just">
              <a:lnSpc>
                <a:spcPct val="107000"/>
              </a:lnSpc>
              <a:spcBef>
                <a:spcPts val="0"/>
              </a:spcBef>
              <a:spcAft>
                <a:spcPts val="0"/>
              </a:spcAft>
              <a:buClr>
                <a:srgbClr val="FF0000"/>
              </a:buClr>
            </a:pPr>
            <a:r>
              <a:rPr lang="en-GB" kern="0" noProof="0" dirty="0">
                <a:cs typeface="Times New Roman" panose="02020603050405020304" pitchFamily="18" charset="0"/>
              </a:rPr>
              <a:t>Limited opening hours</a:t>
            </a:r>
          </a:p>
          <a:p>
            <a:pPr marL="357188" lvl="1" algn="just">
              <a:lnSpc>
                <a:spcPct val="107000"/>
              </a:lnSpc>
              <a:spcBef>
                <a:spcPts val="0"/>
              </a:spcBef>
              <a:spcAft>
                <a:spcPts val="0"/>
              </a:spcAft>
              <a:buClr>
                <a:srgbClr val="FF0000"/>
              </a:buClr>
            </a:pPr>
            <a:r>
              <a:rPr lang="en-GB" kern="0" noProof="0" dirty="0">
                <a:cs typeface="Times New Roman" panose="02020603050405020304" pitchFamily="18" charset="0"/>
              </a:rPr>
              <a:t>Waiting time of each visit</a:t>
            </a:r>
          </a:p>
        </p:txBody>
      </p:sp>
      <p:sp>
        <p:nvSpPr>
          <p:cNvPr id="2" name="Título 1">
            <a:extLst>
              <a:ext uri="{FF2B5EF4-FFF2-40B4-BE49-F238E27FC236}">
                <a16:creationId xmlns:a16="http://schemas.microsoft.com/office/drawing/2014/main" id="{9F826311-3718-2152-76AE-E1EF3AABA6AB}"/>
              </a:ext>
            </a:extLst>
          </p:cNvPr>
          <p:cNvSpPr>
            <a:spLocks noGrp="1"/>
          </p:cNvSpPr>
          <p:nvPr>
            <p:ph type="title"/>
          </p:nvPr>
        </p:nvSpPr>
        <p:spPr>
          <a:xfrm>
            <a:off x="558000" y="745973"/>
            <a:ext cx="11396576" cy="599188"/>
          </a:xfrm>
        </p:spPr>
        <p:txBody>
          <a:bodyPr>
            <a:normAutofit/>
          </a:bodyPr>
          <a:lstStyle/>
          <a:p>
            <a:r>
              <a:rPr lang="en-GB" noProof="0" dirty="0"/>
              <a:t>Advantages and challenges of traditional and online banking</a:t>
            </a:r>
          </a:p>
        </p:txBody>
      </p:sp>
      <p:sp>
        <p:nvSpPr>
          <p:cNvPr id="4" name="Marcador de contenido 3">
            <a:extLst>
              <a:ext uri="{FF2B5EF4-FFF2-40B4-BE49-F238E27FC236}">
                <a16:creationId xmlns:a16="http://schemas.microsoft.com/office/drawing/2014/main" id="{76399A55-0735-E884-FE66-2699BE0DA280}"/>
              </a:ext>
            </a:extLst>
          </p:cNvPr>
          <p:cNvSpPr>
            <a:spLocks noGrp="1"/>
          </p:cNvSpPr>
          <p:nvPr>
            <p:ph sz="half" idx="2"/>
          </p:nvPr>
        </p:nvSpPr>
        <p:spPr>
          <a:xfrm>
            <a:off x="6172199" y="1639833"/>
            <a:ext cx="5782377" cy="4472194"/>
          </a:xfrm>
          <a:ln>
            <a:solidFill>
              <a:schemeClr val="accent1"/>
            </a:solidFill>
          </a:ln>
        </p:spPr>
        <p:txBody>
          <a:bodyPr>
            <a:noAutofit/>
          </a:bodyPr>
          <a:lstStyle/>
          <a:p>
            <a:pPr marL="0" indent="0">
              <a:spcAft>
                <a:spcPts val="0"/>
              </a:spcAft>
              <a:buNone/>
            </a:pPr>
            <a:endParaRPr lang="en-GB" sz="1200" noProof="0" dirty="0">
              <a:solidFill>
                <a:schemeClr val="accent6"/>
              </a:solidFill>
            </a:endParaRPr>
          </a:p>
          <a:p>
            <a:pPr marL="0" indent="0">
              <a:spcAft>
                <a:spcPts val="0"/>
              </a:spcAft>
              <a:buNone/>
            </a:pPr>
            <a:r>
              <a:rPr lang="en-GB" sz="2200" noProof="0" dirty="0">
                <a:solidFill>
                  <a:schemeClr val="accent6"/>
                </a:solidFill>
              </a:rPr>
              <a:t>Advantages</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Convenience</a:t>
            </a:r>
            <a:r>
              <a:rPr lang="en-US" kern="0" noProof="0" dirty="0">
                <a:effectLst/>
                <a:ea typeface="Times New Roman" panose="02020603050405020304" pitchFamily="18" charset="0"/>
              </a:rPr>
              <a:t>: 24/7 access without travel </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Time-saving</a:t>
            </a:r>
            <a:r>
              <a:rPr lang="en-US" kern="0" noProof="0" dirty="0">
                <a:effectLst/>
                <a:ea typeface="Times New Roman" panose="02020603050405020304" pitchFamily="18" charset="0"/>
              </a:rPr>
              <a:t>: no waiting in lines</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Less commissions</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Easy management</a:t>
            </a:r>
            <a:r>
              <a:rPr lang="en-US" kern="0" noProof="0" dirty="0">
                <a:effectLst/>
                <a:ea typeface="Times New Roman" panose="02020603050405020304" pitchFamily="18" charset="0"/>
              </a:rPr>
              <a:t>: real-time balance tracking</a:t>
            </a:r>
            <a:endParaRPr lang="en-GB" kern="0" noProof="0" dirty="0">
              <a:effectLst/>
              <a:ea typeface="Times New Roman" panose="02020603050405020304" pitchFamily="18" charset="0"/>
            </a:endParaRPr>
          </a:p>
          <a:p>
            <a:pPr marL="0" indent="0">
              <a:buClr>
                <a:srgbClr val="FF0000"/>
              </a:buClr>
              <a:buNone/>
            </a:pPr>
            <a:endParaRPr lang="en-GB" sz="2200" noProof="0" dirty="0">
              <a:solidFill>
                <a:srgbClr val="FF0000"/>
              </a:solidFill>
            </a:endParaRPr>
          </a:p>
          <a:p>
            <a:pPr marL="0" indent="0">
              <a:buClr>
                <a:srgbClr val="FF0000"/>
              </a:buClr>
              <a:buNone/>
            </a:pPr>
            <a:endParaRPr lang="en-GB" sz="2200" noProof="0" dirty="0">
              <a:solidFill>
                <a:srgbClr val="FF0000"/>
              </a:solidFill>
            </a:endParaRPr>
          </a:p>
          <a:p>
            <a:pPr marL="0" indent="0">
              <a:buClr>
                <a:srgbClr val="FF0000"/>
              </a:buClr>
              <a:buNone/>
            </a:pPr>
            <a:r>
              <a:rPr lang="en-GB" sz="2200" noProof="0" dirty="0">
                <a:solidFill>
                  <a:srgbClr val="FF0000"/>
                </a:solidFill>
              </a:rPr>
              <a:t>Disadvantages</a:t>
            </a:r>
          </a:p>
          <a:p>
            <a:pPr marL="357188" lvl="1">
              <a:spcBef>
                <a:spcPts val="0"/>
              </a:spcBef>
              <a:spcAft>
                <a:spcPts val="0"/>
              </a:spcAft>
              <a:buClr>
                <a:srgbClr val="FF0000"/>
              </a:buClr>
            </a:pPr>
            <a:r>
              <a:rPr lang="en-US" kern="0" noProof="0" dirty="0">
                <a:cs typeface="Times New Roman" panose="02020603050405020304" pitchFamily="18" charset="0"/>
              </a:rPr>
              <a:t>No reference person for direct contact</a:t>
            </a:r>
          </a:p>
          <a:p>
            <a:pPr marL="357188" lvl="1">
              <a:spcBef>
                <a:spcPts val="0"/>
              </a:spcBef>
              <a:spcAft>
                <a:spcPts val="0"/>
              </a:spcAft>
              <a:buClr>
                <a:srgbClr val="FF0000"/>
              </a:buClr>
            </a:pPr>
            <a:r>
              <a:rPr lang="en-US" kern="0" noProof="0" dirty="0">
                <a:cs typeface="Times New Roman" panose="02020603050405020304" pitchFamily="18" charset="0"/>
              </a:rPr>
              <a:t>Small network of ATMs</a:t>
            </a:r>
            <a:endParaRPr lang="en-GB" kern="0" noProof="0" dirty="0">
              <a:cs typeface="Times New Roman" panose="02020603050405020304" pitchFamily="18" charset="0"/>
            </a:endParaRPr>
          </a:p>
        </p:txBody>
      </p:sp>
      <p:pic>
        <p:nvPicPr>
          <p:cNvPr id="6" name="Gráfico 5" descr="Pulgar hacia abajo contorno">
            <a:extLst>
              <a:ext uri="{FF2B5EF4-FFF2-40B4-BE49-F238E27FC236}">
                <a16:creationId xmlns:a16="http://schemas.microsoft.com/office/drawing/2014/main" id="{963559EB-6D6F-31F7-F06A-F2F06B01B07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flipH="1" flipV="1">
            <a:off x="5086072" y="4601651"/>
            <a:ext cx="477649" cy="487449"/>
          </a:xfrm>
          <a:prstGeom prst="rect">
            <a:avLst/>
          </a:prstGeom>
        </p:spPr>
      </p:pic>
      <p:pic>
        <p:nvPicPr>
          <p:cNvPr id="8" name="Gráfico 7" descr="Señal de pulgar hacia arriba  contorno">
            <a:extLst>
              <a:ext uri="{FF2B5EF4-FFF2-40B4-BE49-F238E27FC236}">
                <a16:creationId xmlns:a16="http://schemas.microsoft.com/office/drawing/2014/main" id="{69131483-4C80-B815-61D0-D83473A0502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54704" y="1826326"/>
            <a:ext cx="487449" cy="487449"/>
          </a:xfrm>
          <a:prstGeom prst="rect">
            <a:avLst/>
          </a:prstGeom>
        </p:spPr>
      </p:pic>
      <p:pic>
        <p:nvPicPr>
          <p:cNvPr id="9" name="Gráfico 8" descr="Pulgar hacia abajo contorno">
            <a:extLst>
              <a:ext uri="{FF2B5EF4-FFF2-40B4-BE49-F238E27FC236}">
                <a16:creationId xmlns:a16="http://schemas.microsoft.com/office/drawing/2014/main" id="{6CD67CCA-F53F-F3A6-B06B-E3B1934BF0B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137907" y="4601651"/>
            <a:ext cx="487449" cy="487449"/>
          </a:xfrm>
          <a:prstGeom prst="rect">
            <a:avLst/>
          </a:prstGeom>
        </p:spPr>
      </p:pic>
      <p:sp>
        <p:nvSpPr>
          <p:cNvPr id="7" name="CuadroTexto 6">
            <a:extLst>
              <a:ext uri="{FF2B5EF4-FFF2-40B4-BE49-F238E27FC236}">
                <a16:creationId xmlns:a16="http://schemas.microsoft.com/office/drawing/2014/main" id="{7D92456D-9945-999B-9A9A-3255B19CCCE4}"/>
              </a:ext>
            </a:extLst>
          </p:cNvPr>
          <p:cNvSpPr txBox="1"/>
          <p:nvPr/>
        </p:nvSpPr>
        <p:spPr>
          <a:xfrm>
            <a:off x="1840992" y="1345161"/>
            <a:ext cx="2894078" cy="461665"/>
          </a:xfrm>
          <a:prstGeom prst="rect">
            <a:avLst/>
          </a:prstGeom>
          <a:solidFill>
            <a:schemeClr val="bg1">
              <a:lumMod val="95000"/>
            </a:schemeClr>
          </a:solidFill>
          <a:ln>
            <a:solidFill>
              <a:schemeClr val="accent1"/>
            </a:solidFill>
          </a:ln>
        </p:spPr>
        <p:txBody>
          <a:bodyPr wrap="square" rtlCol="0">
            <a:spAutoFit/>
          </a:bodyPr>
          <a:lstStyle/>
          <a:p>
            <a:pPr algn="ctr"/>
            <a:r>
              <a:rPr lang="en-GB" sz="2400" b="1" noProof="0" dirty="0"/>
              <a:t>Traditional Banking</a:t>
            </a:r>
          </a:p>
        </p:txBody>
      </p:sp>
      <p:sp>
        <p:nvSpPr>
          <p:cNvPr id="11" name="CuadroTexto 10">
            <a:extLst>
              <a:ext uri="{FF2B5EF4-FFF2-40B4-BE49-F238E27FC236}">
                <a16:creationId xmlns:a16="http://schemas.microsoft.com/office/drawing/2014/main" id="{BB0744E3-6AB2-F158-7832-8E8C1A7297A7}"/>
              </a:ext>
            </a:extLst>
          </p:cNvPr>
          <p:cNvSpPr txBox="1"/>
          <p:nvPr/>
        </p:nvSpPr>
        <p:spPr>
          <a:xfrm>
            <a:off x="7691989" y="1345160"/>
            <a:ext cx="2894078" cy="461665"/>
          </a:xfrm>
          <a:prstGeom prst="rect">
            <a:avLst/>
          </a:prstGeom>
          <a:solidFill>
            <a:schemeClr val="bg1">
              <a:lumMod val="95000"/>
            </a:schemeClr>
          </a:solidFill>
          <a:ln>
            <a:solidFill>
              <a:schemeClr val="accent1"/>
            </a:solidFill>
          </a:ln>
        </p:spPr>
        <p:txBody>
          <a:bodyPr wrap="square" rtlCol="0">
            <a:spAutoFit/>
          </a:bodyPr>
          <a:lstStyle/>
          <a:p>
            <a:pPr algn="ctr"/>
            <a:r>
              <a:rPr lang="en-GB" sz="2400" b="1" noProof="0" dirty="0"/>
              <a:t>Online Banking</a:t>
            </a:r>
          </a:p>
        </p:txBody>
      </p:sp>
      <p:sp>
        <p:nvSpPr>
          <p:cNvPr id="5" name="Google Shape;182;p9">
            <a:extLst>
              <a:ext uri="{FF2B5EF4-FFF2-40B4-BE49-F238E27FC236}">
                <a16:creationId xmlns:a16="http://schemas.microsoft.com/office/drawing/2014/main" id="{4F84FC3D-FBCF-8DEF-2556-489B955D9DE8}"/>
              </a:ext>
            </a:extLst>
          </p:cNvPr>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a:t>
            </a:r>
            <a:r>
              <a:rPr lang="en-US" dirty="0">
                <a:solidFill>
                  <a:srgbClr val="1C2E78"/>
                </a:solidFill>
                <a:latin typeface="Calibri"/>
                <a:ea typeface="Calibri"/>
                <a:cs typeface="Calibri"/>
                <a:sym typeface="Calibri"/>
              </a:rPr>
              <a:t>S</a:t>
            </a:r>
            <a:r>
              <a:rPr lang="en-US" b="0" i="0" u="none" strike="noStrike" cap="none" dirty="0">
                <a:solidFill>
                  <a:srgbClr val="1C2E78"/>
                </a:solidFill>
                <a:latin typeface="Calibri"/>
                <a:ea typeface="Calibri"/>
                <a:cs typeface="Calibri"/>
                <a:sym typeface="Calibri"/>
              </a:rPr>
              <a:t>et up and access an online bank account</a:t>
            </a:r>
            <a:endParaRPr b="0" i="0" u="none" strike="noStrike" cap="none" dirty="0">
              <a:solidFill>
                <a:srgbClr val="1C2E78"/>
              </a:solidFill>
              <a:latin typeface="Calibri"/>
              <a:ea typeface="Calibri"/>
              <a:cs typeface="Calibri"/>
              <a:sym typeface="Calibri"/>
            </a:endParaRPr>
          </a:p>
        </p:txBody>
      </p:sp>
      <p:pic>
        <p:nvPicPr>
          <p:cNvPr id="13" name="Gráfico 7" descr="Señal de pulgar hacia arriba  contorno">
            <a:extLst>
              <a:ext uri="{FF2B5EF4-FFF2-40B4-BE49-F238E27FC236}">
                <a16:creationId xmlns:a16="http://schemas.microsoft.com/office/drawing/2014/main" id="{0A2865E9-5D4D-9620-EEA8-994B283445B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026597" y="1803625"/>
            <a:ext cx="487449" cy="487449"/>
          </a:xfrm>
          <a:prstGeom prst="rect">
            <a:avLst/>
          </a:prstGeom>
        </p:spPr>
      </p:pic>
    </p:spTree>
    <p:extLst>
      <p:ext uri="{BB962C8B-B14F-4D97-AF65-F5344CB8AC3E}">
        <p14:creationId xmlns:p14="http://schemas.microsoft.com/office/powerpoint/2010/main" val="319437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172199" y="1800000"/>
            <a:ext cx="5782377" cy="3573931"/>
          </a:xfrm>
          <a:ln>
            <a:solidFill>
              <a:schemeClr val="tx1"/>
            </a:solidFill>
          </a:ln>
        </p:spPr>
        <p:txBody>
          <a:bodyPr>
            <a:noAutofit/>
          </a:bodyPr>
          <a:lstStyle/>
          <a:p>
            <a:pPr marL="685800" indent="-457200" algn="just">
              <a:lnSpc>
                <a:spcPct val="107000"/>
              </a:lnSpc>
              <a:spcAft>
                <a:spcPts val="800"/>
              </a:spcAft>
              <a:buFont typeface="+mj-lt"/>
              <a:buAutoNum type="arabicPeriod"/>
            </a:pPr>
            <a:r>
              <a:rPr lang="en-GB" sz="2200" noProof="0" dirty="0"/>
              <a:t>Request your access data from your bank</a:t>
            </a:r>
          </a:p>
          <a:p>
            <a:pPr marL="914400" lvl="1" algn="just">
              <a:lnSpc>
                <a:spcPct val="107000"/>
              </a:lnSpc>
              <a:spcBef>
                <a:spcPts val="0"/>
              </a:spcBef>
              <a:spcAft>
                <a:spcPts val="0"/>
              </a:spcAft>
            </a:pPr>
            <a:r>
              <a:rPr lang="en-GB" sz="2200" noProof="0" dirty="0"/>
              <a:t>directly at the branch or via your </a:t>
            </a:r>
            <a:r>
              <a:rPr lang="en-GB" noProof="0" dirty="0"/>
              <a:t>bank's website</a:t>
            </a:r>
          </a:p>
          <a:p>
            <a:pPr lvl="1" indent="0" algn="just">
              <a:lnSpc>
                <a:spcPct val="107000"/>
              </a:lnSpc>
              <a:spcBef>
                <a:spcPts val="0"/>
              </a:spcBef>
              <a:spcAft>
                <a:spcPts val="0"/>
              </a:spcAft>
              <a:buNone/>
            </a:pPr>
            <a:endParaRPr lang="en-GB" noProof="0" dirty="0"/>
          </a:p>
          <a:p>
            <a:pPr marL="685800" indent="-457200" algn="just">
              <a:lnSpc>
                <a:spcPct val="107000"/>
              </a:lnSpc>
              <a:spcAft>
                <a:spcPts val="800"/>
              </a:spcAft>
              <a:buFont typeface="+mj-lt"/>
              <a:buAutoNum type="arabicPeriod"/>
            </a:pPr>
            <a:r>
              <a:rPr lang="en-GB" sz="2200" noProof="0" dirty="0"/>
              <a:t>With these details go to your bank's website and log in with your username and your password (PIN).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8000" y="1800000"/>
            <a:ext cx="5409663" cy="3573931"/>
          </a:xfrm>
          <a:ln>
            <a:solidFill>
              <a:schemeClr val="tx1"/>
            </a:solidFill>
          </a:ln>
        </p:spPr>
        <p:txBody>
          <a:bodyPr vert="horz" lIns="91440" tIns="45720" rIns="91440" bIns="45720" rtlCol="0" anchor="t">
            <a:normAutofit/>
          </a:bodyPr>
          <a:lstStyle/>
          <a:p>
            <a:pPr marL="0" indent="0">
              <a:lnSpc>
                <a:spcPct val="120000"/>
              </a:lnSpc>
              <a:buNone/>
            </a:pPr>
            <a:r>
              <a:rPr lang="en-GB" sz="2200" kern="0" noProof="0" dirty="0">
                <a:cs typeface="Times New Roman" panose="02020603050405020304" pitchFamily="18" charset="0"/>
              </a:rPr>
              <a:t>What do we need to create and access an online account?</a:t>
            </a:r>
            <a:endParaRPr lang="en-GB" sz="2200" kern="100" noProof="0" dirty="0">
              <a:effectLst/>
              <a:ea typeface="Aptos" panose="020B0004020202020204" pitchFamily="34" charset="0"/>
              <a:cs typeface="Times New Roman"/>
            </a:endParaRPr>
          </a:p>
          <a:p>
            <a:pPr lvl="1">
              <a:lnSpc>
                <a:spcPct val="120000"/>
              </a:lnSpc>
              <a:spcBef>
                <a:spcPts val="0"/>
              </a:spcBef>
              <a:spcAft>
                <a:spcPts val="0"/>
              </a:spcAft>
            </a:pPr>
            <a:r>
              <a:rPr lang="en-GB" kern="0" noProof="0" dirty="0">
                <a:cs typeface="Times New Roman" panose="02020603050405020304" pitchFamily="18" charset="0"/>
              </a:rPr>
              <a:t>Device with internet access (smartphone, tablet, PC)</a:t>
            </a:r>
          </a:p>
          <a:p>
            <a:pPr lvl="1">
              <a:lnSpc>
                <a:spcPct val="120000"/>
              </a:lnSpc>
              <a:spcBef>
                <a:spcPts val="0"/>
              </a:spcBef>
              <a:spcAft>
                <a:spcPts val="0"/>
              </a:spcAft>
            </a:pPr>
            <a:r>
              <a:rPr lang="en-GB" kern="0" noProof="0" dirty="0">
                <a:cs typeface="Times New Roman" panose="02020603050405020304" pitchFamily="18" charset="0"/>
              </a:rPr>
              <a:t>Bank account</a:t>
            </a:r>
          </a:p>
          <a:p>
            <a:pPr lvl="1">
              <a:lnSpc>
                <a:spcPct val="120000"/>
              </a:lnSpc>
              <a:spcBef>
                <a:spcPts val="0"/>
              </a:spcBef>
              <a:spcAft>
                <a:spcPts val="0"/>
              </a:spcAft>
            </a:pPr>
            <a:r>
              <a:rPr lang="en-GB" kern="0" noProof="0" dirty="0">
                <a:cs typeface="Times New Roman" panose="02020603050405020304" pitchFamily="18" charset="0"/>
              </a:rPr>
              <a:t>Online banking login details</a:t>
            </a:r>
          </a:p>
          <a:p>
            <a:pPr lvl="1">
              <a:lnSpc>
                <a:spcPct val="120000"/>
              </a:lnSpc>
              <a:spcBef>
                <a:spcPts val="0"/>
              </a:spcBef>
              <a:spcAft>
                <a:spcPts val="0"/>
              </a:spcAft>
            </a:pPr>
            <a:r>
              <a:rPr lang="en-GB" kern="0" noProof="0" dirty="0">
                <a:cs typeface="Times New Roman" panose="02020603050405020304" pitchFamily="18" charset="0"/>
              </a:rPr>
              <a:t>ID and access code for online banking services</a:t>
            </a:r>
          </a:p>
          <a:p>
            <a:pPr lvl="1">
              <a:lnSpc>
                <a:spcPct val="120000"/>
              </a:lnSpc>
              <a:spcBef>
                <a:spcPts val="0"/>
              </a:spcBef>
              <a:spcAft>
                <a:spcPts val="0"/>
              </a:spcAft>
            </a:pPr>
            <a:endParaRPr lang="en-GB" noProof="0" dirty="0">
              <a:ea typeface="Calibri"/>
              <a:cs typeface="Calibri"/>
            </a:endParaRP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1200948" y="5601558"/>
            <a:ext cx="914399" cy="51034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noProof="0" dirty="0">
                <a:solidFill>
                  <a:srgbClr val="1C2E78"/>
                </a:solidFill>
              </a:rPr>
              <a:t>click</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58147" y="5927728"/>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799690"/>
            <a:ext cx="11396576" cy="599188"/>
          </a:xfrm>
        </p:spPr>
        <p:txBody>
          <a:bodyPr/>
          <a:lstStyle/>
          <a:p>
            <a:r>
              <a:rPr lang="en-GB" noProof="0" dirty="0"/>
              <a:t>How to install a mobile banking app</a:t>
            </a:r>
          </a:p>
        </p:txBody>
      </p:sp>
      <p:sp>
        <p:nvSpPr>
          <p:cNvPr id="2" name="TextBox 1">
            <a:extLst>
              <a:ext uri="{FF2B5EF4-FFF2-40B4-BE49-F238E27FC236}">
                <a16:creationId xmlns:a16="http://schemas.microsoft.com/office/drawing/2014/main" id="{85D3F7F5-9A32-24F0-F5D0-A5F25A673897}"/>
              </a:ext>
            </a:extLst>
          </p:cNvPr>
          <p:cNvSpPr txBox="1"/>
          <p:nvPr/>
        </p:nvSpPr>
        <p:spPr>
          <a:xfrm>
            <a:off x="2572546" y="5601558"/>
            <a:ext cx="6674377" cy="1046440"/>
          </a:xfrm>
          <a:prstGeom prst="rect">
            <a:avLst/>
          </a:prstGeom>
          <a:solidFill>
            <a:schemeClr val="bg1">
              <a:lumMod val="95000"/>
            </a:schemeClr>
          </a:solidFill>
          <a:ln>
            <a:solidFill>
              <a:srgbClr val="1C2E78"/>
            </a:solidFill>
          </a:ln>
        </p:spPr>
        <p:txBody>
          <a:bodyPr wrap="square">
            <a:spAutoFit/>
          </a:bodyPr>
          <a:lstStyle/>
          <a:p>
            <a:r>
              <a:rPr lang="en-GB" sz="2200" noProof="0" dirty="0"/>
              <a:t>Here you find a video with the necessary steps to download the app of the BBVA bank: </a:t>
            </a:r>
            <a:r>
              <a:rPr lang="en-GB" noProof="0" dirty="0">
                <a:hlinkClick r:id="rId5" tooltip="Enlace de vídeo compartido"/>
              </a:rPr>
              <a:t>https://youtu.be/PI9g7k9mc_I</a:t>
            </a:r>
            <a:r>
              <a:rPr lang="en-GB" noProof="0" dirty="0"/>
              <a:t> </a:t>
            </a:r>
          </a:p>
        </p:txBody>
      </p:sp>
      <p:sp>
        <p:nvSpPr>
          <p:cNvPr id="7" name="Ορθογώνιο 7">
            <a:extLst>
              <a:ext uri="{FF2B5EF4-FFF2-40B4-BE49-F238E27FC236}">
                <a16:creationId xmlns:a16="http://schemas.microsoft.com/office/drawing/2014/main" id="{77984BFA-0C9C-14F7-3C48-3766614B7FC3}"/>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endParaRPr lang="en-GB" sz="1300" b="1" noProof="0" dirty="0">
              <a:solidFill>
                <a:schemeClr val="accent1"/>
              </a:solidFill>
            </a:endParaRPr>
          </a:p>
        </p:txBody>
      </p:sp>
      <p:sp>
        <p:nvSpPr>
          <p:cNvPr id="9" name="Google Shape;182;p9">
            <a:extLst>
              <a:ext uri="{FF2B5EF4-FFF2-40B4-BE49-F238E27FC236}">
                <a16:creationId xmlns:a16="http://schemas.microsoft.com/office/drawing/2014/main" id="{3220343E-258D-6870-3BE9-A490FCE75E86}"/>
              </a:ext>
            </a:extLst>
          </p:cNvPr>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a:t>
            </a:r>
            <a:r>
              <a:rPr lang="en-US" dirty="0">
                <a:solidFill>
                  <a:srgbClr val="1C2E78"/>
                </a:solidFill>
                <a:latin typeface="Calibri"/>
                <a:ea typeface="Calibri"/>
                <a:cs typeface="Calibri"/>
                <a:sym typeface="Calibri"/>
              </a:rPr>
              <a:t>S</a:t>
            </a:r>
            <a:r>
              <a:rPr lang="en-US" b="0" i="0" u="none" strike="noStrike" cap="none" dirty="0">
                <a:solidFill>
                  <a:srgbClr val="1C2E78"/>
                </a:solidFill>
                <a:latin typeface="Calibri"/>
                <a:ea typeface="Calibri"/>
                <a:cs typeface="Calibri"/>
                <a:sym typeface="Calibri"/>
              </a:rPr>
              <a:t>et up and access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2170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a:xfrm>
            <a:off x="566154" y="785772"/>
            <a:ext cx="11059692" cy="605096"/>
          </a:xfrm>
        </p:spPr>
        <p:txBody>
          <a:bodyPr>
            <a:normAutofit/>
          </a:bodyPr>
          <a:lstStyle/>
          <a:p>
            <a:r>
              <a:rPr lang="en-US" dirty="0"/>
              <a:t>Steps to access the online account for the first time </a:t>
            </a:r>
            <a:r>
              <a:rPr lang="es-ES" dirty="0"/>
              <a:t>		(1/2)</a:t>
            </a:r>
            <a:endParaRPr lang="el-GR" dirty="0"/>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661028" y="1558147"/>
            <a:ext cx="10360466" cy="4553504"/>
          </a:xfrm>
        </p:spPr>
        <p:txBody>
          <a:bodyPr>
            <a:noAutofit/>
          </a:bodyPr>
          <a:lstStyle/>
          <a:p>
            <a:pPr marL="0" indent="0">
              <a:buNone/>
            </a:pPr>
            <a:r>
              <a:rPr lang="en-US" sz="2200" b="1" dirty="0"/>
              <a:t>The steps to access online banking for the first time are usually the same for all banks</a:t>
            </a:r>
            <a:r>
              <a:rPr lang="es-ES" sz="2200" b="1" dirty="0"/>
              <a:t>:</a:t>
            </a:r>
          </a:p>
          <a:p>
            <a:pPr marL="457200">
              <a:lnSpc>
                <a:spcPct val="107000"/>
              </a:lnSpc>
            </a:pPr>
            <a:r>
              <a:rPr lang="en-US" sz="2200" dirty="0"/>
              <a:t>Visit your bank's website and look for the ‘Online Banking’ or ‘Customer Access’ option.</a:t>
            </a:r>
            <a:endParaRPr lang="es-ES" sz="2200" dirty="0"/>
          </a:p>
          <a:p>
            <a:pPr marL="457200">
              <a:lnSpc>
                <a:spcPct val="107000"/>
              </a:lnSpc>
            </a:pPr>
            <a:r>
              <a:rPr lang="en-US" sz="2200" dirty="0"/>
              <a:t>Click on ‘Register’ or ‘Create an account’ to begin registration.</a:t>
            </a:r>
            <a:endParaRPr lang="es-ES" sz="2200" dirty="0"/>
          </a:p>
          <a:p>
            <a:pPr marL="457200">
              <a:lnSpc>
                <a:spcPct val="107000"/>
              </a:lnSpc>
            </a:pPr>
            <a:r>
              <a:rPr lang="en-US" sz="2200" dirty="0"/>
              <a:t>Fill in the requested information, such as your account number, date of birth and other personal data</a:t>
            </a:r>
          </a:p>
          <a:p>
            <a:pPr marL="457200">
              <a:lnSpc>
                <a:spcPct val="107000"/>
              </a:lnSpc>
            </a:pPr>
            <a:r>
              <a:rPr lang="en-US" sz="2200" dirty="0"/>
              <a:t>Create a username and a secure password that you can remember.</a:t>
            </a:r>
            <a:endParaRPr lang="es-ES" sz="2200" dirty="0"/>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b="0" i="0" u="none" strike="noStrike" cap="none" dirty="0" err="1">
                <a:solidFill>
                  <a:schemeClr val="dk1"/>
                </a:solidFill>
                <a:latin typeface="Calibri"/>
                <a:ea typeface="Calibri"/>
                <a:cs typeface="Calibri"/>
                <a:sym typeface="Calibri"/>
              </a:rPr>
              <a:t>Image</a:t>
            </a:r>
            <a:r>
              <a:rPr lang="es-ES" sz="1200" dirty="0">
                <a:solidFill>
                  <a:schemeClr val="dk1"/>
                </a:solidFill>
                <a:latin typeface="Calibri"/>
                <a:ea typeface="Calibri"/>
                <a:cs typeface="Calibri"/>
                <a:sym typeface="Calibri"/>
              </a:rPr>
              <a:t> </a:t>
            </a:r>
            <a:r>
              <a:rPr lang="es-ES" sz="1200" dirty="0" err="1">
                <a:solidFill>
                  <a:schemeClr val="dk1"/>
                </a:solidFill>
                <a:latin typeface="Calibri"/>
                <a:ea typeface="Calibri"/>
                <a:cs typeface="Calibri"/>
                <a:sym typeface="Calibri"/>
              </a:rPr>
              <a:t>by</a:t>
            </a:r>
            <a:r>
              <a:rPr lang="es-ES" sz="1200" dirty="0">
                <a:solidFill>
                  <a:schemeClr val="dk1"/>
                </a:solidFill>
                <a:latin typeface="Calibri"/>
                <a:ea typeface="Calibri"/>
                <a:cs typeface="Calibri"/>
                <a:sym typeface="Calibri"/>
              </a:rPr>
              <a:t> </a:t>
            </a:r>
            <a:r>
              <a:rPr lang="es-ES" sz="1200" dirty="0">
                <a:solidFill>
                  <a:schemeClr val="dk1"/>
                </a:solidFill>
                <a:latin typeface="Calibri"/>
                <a:ea typeface="Calibri"/>
                <a:cs typeface="Calibri"/>
                <a:sym typeface="Calibri"/>
                <a:hlinkClick r:id="rId3"/>
              </a:rPr>
              <a:t>Banco Sabadell </a:t>
            </a:r>
            <a:endParaRPr sz="1200" b="0" i="0" u="none" strike="noStrike" cap="none" dirty="0">
              <a:solidFill>
                <a:schemeClr val="dk1"/>
              </a:solidFill>
              <a:latin typeface="Calibri"/>
              <a:ea typeface="Calibri"/>
              <a:cs typeface="Calibri"/>
              <a:sym typeface="Calibri"/>
            </a:endParaRPr>
          </a:p>
        </p:txBody>
      </p:sp>
      <p:sp>
        <p:nvSpPr>
          <p:cNvPr id="5" name="Ορθογώνιο 7">
            <a:extLst>
              <a:ext uri="{FF2B5EF4-FFF2-40B4-BE49-F238E27FC236}">
                <a16:creationId xmlns:a16="http://schemas.microsoft.com/office/drawing/2014/main" id="{EB32798E-C45F-F437-D134-51182A9E70F6}"/>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endParaRPr lang="en-US" dirty="0">
              <a:solidFill>
                <a:srgbClr val="1C2E78"/>
              </a:solidFill>
              <a:ea typeface="+mj-ea"/>
              <a:cs typeface="+mj-cs"/>
            </a:endParaRPr>
          </a:p>
        </p:txBody>
      </p:sp>
      <p:pic>
        <p:nvPicPr>
          <p:cNvPr id="9" name="Imagen 8">
            <a:extLst>
              <a:ext uri="{FF2B5EF4-FFF2-40B4-BE49-F238E27FC236}">
                <a16:creationId xmlns:a16="http://schemas.microsoft.com/office/drawing/2014/main" id="{4AFB2AA0-DD7E-7CAD-F335-3C8838A34AF0}"/>
              </a:ext>
            </a:extLst>
          </p:cNvPr>
          <p:cNvPicPr>
            <a:picLocks noChangeAspect="1"/>
          </p:cNvPicPr>
          <p:nvPr/>
        </p:nvPicPr>
        <p:blipFill>
          <a:blip r:embed="rId4"/>
          <a:srcRect r="6739" b="14138"/>
          <a:stretch/>
        </p:blipFill>
        <p:spPr>
          <a:xfrm>
            <a:off x="3304105" y="4730068"/>
            <a:ext cx="4263681" cy="1975104"/>
          </a:xfrm>
          <a:prstGeom prst="rect">
            <a:avLst/>
          </a:prstGeom>
        </p:spPr>
      </p:pic>
      <p:sp>
        <p:nvSpPr>
          <p:cNvPr id="10" name="Elipse 9">
            <a:extLst>
              <a:ext uri="{FF2B5EF4-FFF2-40B4-BE49-F238E27FC236}">
                <a16:creationId xmlns:a16="http://schemas.microsoft.com/office/drawing/2014/main" id="{9365C6B2-7A81-F3E4-3CD4-8CB94410707F}"/>
              </a:ext>
            </a:extLst>
          </p:cNvPr>
          <p:cNvSpPr/>
          <p:nvPr/>
        </p:nvSpPr>
        <p:spPr>
          <a:xfrm>
            <a:off x="4596384" y="6278931"/>
            <a:ext cx="916520" cy="4262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63778712-53D1-A5DB-96C5-265D11C2E88C}"/>
              </a:ext>
            </a:extLst>
          </p:cNvPr>
          <p:cNvSpPr txBox="1"/>
          <p:nvPr/>
        </p:nvSpPr>
        <p:spPr>
          <a:xfrm>
            <a:off x="5963478" y="6414052"/>
            <a:ext cx="1921565" cy="369332"/>
          </a:xfrm>
          <a:prstGeom prst="rect">
            <a:avLst/>
          </a:prstGeom>
        </p:spPr>
        <p:txBody>
          <a:bodyPr wrap="square" rtlCol="0">
            <a:spAutoFit/>
          </a:bodyPr>
          <a:lstStyle/>
          <a:p>
            <a:pPr algn="l"/>
            <a:r>
              <a:rPr lang="es-ES" dirty="0" err="1"/>
              <a:t>Click</a:t>
            </a:r>
            <a:r>
              <a:rPr lang="es-ES" dirty="0"/>
              <a:t> </a:t>
            </a:r>
            <a:r>
              <a:rPr lang="es-ES" dirty="0" err="1"/>
              <a:t>here</a:t>
            </a:r>
            <a:r>
              <a:rPr lang="es-ES" dirty="0"/>
              <a:t>!</a:t>
            </a:r>
          </a:p>
        </p:txBody>
      </p:sp>
      <p:cxnSp>
        <p:nvCxnSpPr>
          <p:cNvPr id="13" name="Conector recto de flecha 12">
            <a:extLst>
              <a:ext uri="{FF2B5EF4-FFF2-40B4-BE49-F238E27FC236}">
                <a16:creationId xmlns:a16="http://schemas.microsoft.com/office/drawing/2014/main" id="{58918624-09B1-C2C1-F15A-3ADE25EF6D5A}"/>
              </a:ext>
            </a:extLst>
          </p:cNvPr>
          <p:cNvCxnSpPr/>
          <p:nvPr/>
        </p:nvCxnSpPr>
        <p:spPr>
          <a:xfrm flipH="1" flipV="1">
            <a:off x="5552660" y="6506385"/>
            <a:ext cx="397566" cy="602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182;p9">
            <a:extLst>
              <a:ext uri="{FF2B5EF4-FFF2-40B4-BE49-F238E27FC236}">
                <a16:creationId xmlns:a16="http://schemas.microsoft.com/office/drawing/2014/main" id="{B3C968C4-34C7-EFE2-E158-B29570B2E724}"/>
              </a:ext>
            </a:extLst>
          </p:cNvPr>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a:t>
            </a:r>
            <a:r>
              <a:rPr lang="en-US" dirty="0">
                <a:solidFill>
                  <a:srgbClr val="1C2E78"/>
                </a:solidFill>
                <a:latin typeface="Calibri"/>
                <a:ea typeface="Calibri"/>
                <a:cs typeface="Calibri"/>
                <a:sym typeface="Calibri"/>
              </a:rPr>
              <a:t>S</a:t>
            </a:r>
            <a:r>
              <a:rPr lang="en-US" b="0" i="0" u="none" strike="noStrike" cap="none" dirty="0">
                <a:solidFill>
                  <a:srgbClr val="1C2E78"/>
                </a:solidFill>
                <a:latin typeface="Calibri"/>
                <a:ea typeface="Calibri"/>
                <a:cs typeface="Calibri"/>
                <a:sym typeface="Calibri"/>
              </a:rPr>
              <a:t>et up and access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9425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65CAC-B3E9-6740-C1AC-9382C584E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13D3D-DB9F-D9ED-BA6B-E317431CCD2C}"/>
              </a:ext>
            </a:extLst>
          </p:cNvPr>
          <p:cNvSpPr>
            <a:spLocks noGrp="1"/>
          </p:cNvSpPr>
          <p:nvPr>
            <p:ph type="title"/>
          </p:nvPr>
        </p:nvSpPr>
        <p:spPr>
          <a:xfrm>
            <a:off x="566154" y="785772"/>
            <a:ext cx="11059692" cy="605096"/>
          </a:xfrm>
        </p:spPr>
        <p:txBody>
          <a:bodyPr>
            <a:normAutofit/>
          </a:bodyPr>
          <a:lstStyle/>
          <a:p>
            <a:r>
              <a:rPr lang="en-US" dirty="0"/>
              <a:t>Steps to access the online account for the first time </a:t>
            </a:r>
            <a:r>
              <a:rPr lang="es-ES" dirty="0"/>
              <a:t>		(2/2)</a:t>
            </a:r>
            <a:endParaRPr lang="el-GR" dirty="0"/>
          </a:p>
        </p:txBody>
      </p:sp>
      <p:sp>
        <p:nvSpPr>
          <p:cNvPr id="3" name="Content Placeholder 2">
            <a:extLst>
              <a:ext uri="{FF2B5EF4-FFF2-40B4-BE49-F238E27FC236}">
                <a16:creationId xmlns:a16="http://schemas.microsoft.com/office/drawing/2014/main" id="{DD5B321F-EC06-C5B3-D3CE-0ECE83236C10}"/>
              </a:ext>
            </a:extLst>
          </p:cNvPr>
          <p:cNvSpPr>
            <a:spLocks noGrp="1"/>
          </p:cNvSpPr>
          <p:nvPr>
            <p:ph idx="1"/>
          </p:nvPr>
        </p:nvSpPr>
        <p:spPr>
          <a:xfrm>
            <a:off x="661028" y="1558147"/>
            <a:ext cx="8075119" cy="4553504"/>
          </a:xfrm>
        </p:spPr>
        <p:txBody>
          <a:bodyPr>
            <a:noAutofit/>
          </a:bodyPr>
          <a:lstStyle/>
          <a:p>
            <a:pPr marL="457200">
              <a:lnSpc>
                <a:spcPct val="107000"/>
              </a:lnSpc>
            </a:pPr>
            <a:r>
              <a:rPr lang="en-US" sz="2200" dirty="0"/>
              <a:t>Verify your identity by following the bank's instructions, which may include sending a verification code to your phone or email.</a:t>
            </a:r>
            <a:endParaRPr lang="es-ES" sz="2200" dirty="0"/>
          </a:p>
          <a:p>
            <a:pPr marL="457200">
              <a:lnSpc>
                <a:spcPct val="107000"/>
              </a:lnSpc>
            </a:pPr>
            <a:r>
              <a:rPr lang="en-US" sz="2200" dirty="0"/>
              <a:t>Once your identity has been verified, you will be able to access your online banking account with your username and password.</a:t>
            </a:r>
          </a:p>
          <a:p>
            <a:pPr marL="457200">
              <a:lnSpc>
                <a:spcPct val="107000"/>
              </a:lnSpc>
            </a:pPr>
            <a:endParaRPr lang="es-ES" sz="2200" b="1" dirty="0"/>
          </a:p>
          <a:p>
            <a:pPr marL="0" indent="0" algn="ctr">
              <a:buNone/>
            </a:pPr>
            <a:r>
              <a:rPr lang="en-US" sz="2600" b="1" dirty="0"/>
              <a:t>Remember to keep your login information secure and do not share it with anyone !</a:t>
            </a:r>
            <a:endParaRPr lang="el-GR" sz="2600" b="1" dirty="0"/>
          </a:p>
        </p:txBody>
      </p:sp>
      <p:pic>
        <p:nvPicPr>
          <p:cNvPr id="1026" name="Picture 2" descr="Acceso app banca digital solo consultas">
            <a:extLst>
              <a:ext uri="{FF2B5EF4-FFF2-40B4-BE49-F238E27FC236}">
                <a16:creationId xmlns:a16="http://schemas.microsoft.com/office/drawing/2014/main" id="{9BED7940-A8AA-FDC2-8CC3-2D43D5612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45" y="3172778"/>
            <a:ext cx="3810000" cy="34385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4A696F0-12FD-0437-790F-909AE1E6BD51}"/>
              </a:ext>
            </a:extLst>
          </p:cNvPr>
          <p:cNvSpPr txBox="1"/>
          <p:nvPr/>
        </p:nvSpPr>
        <p:spPr>
          <a:xfrm>
            <a:off x="10641145" y="6581001"/>
            <a:ext cx="1743456" cy="276999"/>
          </a:xfrm>
          <a:prstGeom prst="rect">
            <a:avLst/>
          </a:prstGeom>
        </p:spPr>
        <p:txBody>
          <a:bodyPr wrap="square" rtlCol="0">
            <a:spAutoFit/>
          </a:bodyPr>
          <a:lstStyle/>
          <a:p>
            <a:pPr algn="l"/>
            <a:r>
              <a:rPr lang="es-ES" sz="1200" dirty="0" err="1">
                <a:solidFill>
                  <a:schemeClr val="dk1"/>
                </a:solidFill>
                <a:latin typeface="Calibri"/>
                <a:ea typeface="Calibri"/>
                <a:cs typeface="Calibri"/>
              </a:rPr>
              <a:t>Image</a:t>
            </a:r>
            <a:r>
              <a:rPr lang="es-ES" sz="1200" dirty="0">
                <a:solidFill>
                  <a:schemeClr val="dk1"/>
                </a:solidFill>
                <a:latin typeface="Calibri"/>
                <a:ea typeface="Calibri"/>
                <a:cs typeface="Calibri"/>
              </a:rPr>
              <a:t> </a:t>
            </a:r>
            <a:r>
              <a:rPr lang="es-ES" sz="1200" dirty="0" err="1">
                <a:solidFill>
                  <a:schemeClr val="dk1"/>
                </a:solidFill>
                <a:latin typeface="Calibri"/>
                <a:ea typeface="Calibri"/>
                <a:cs typeface="Calibri"/>
              </a:rPr>
              <a:t>by</a:t>
            </a:r>
            <a:r>
              <a:rPr lang="es-ES" sz="1200" dirty="0">
                <a:solidFill>
                  <a:schemeClr val="dk1"/>
                </a:solidFill>
                <a:latin typeface="Calibri"/>
                <a:ea typeface="Calibri"/>
                <a:cs typeface="Calibri"/>
              </a:rPr>
              <a:t> </a:t>
            </a:r>
            <a:r>
              <a:rPr lang="es-ES" sz="1200" dirty="0">
                <a:solidFill>
                  <a:schemeClr val="dk1"/>
                </a:solidFill>
                <a:latin typeface="Calibri"/>
                <a:ea typeface="Calibri"/>
                <a:cs typeface="Calibri"/>
                <a:hlinkClick r:id="rId4"/>
              </a:rPr>
              <a:t>IberCaja</a:t>
            </a:r>
            <a:endParaRPr lang="es-ES" sz="1200" dirty="0">
              <a:solidFill>
                <a:schemeClr val="dk1"/>
              </a:solidFill>
              <a:latin typeface="Calibri"/>
              <a:ea typeface="Calibri"/>
              <a:cs typeface="Calibri"/>
            </a:endParaRPr>
          </a:p>
        </p:txBody>
      </p:sp>
      <p:sp>
        <p:nvSpPr>
          <p:cNvPr id="9" name="Google Shape;182;p9">
            <a:extLst>
              <a:ext uri="{FF2B5EF4-FFF2-40B4-BE49-F238E27FC236}">
                <a16:creationId xmlns:a16="http://schemas.microsoft.com/office/drawing/2014/main" id="{B7A6A775-435A-7E5B-E372-FBBD99310310}"/>
              </a:ext>
            </a:extLst>
          </p:cNvPr>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a:t>
            </a:r>
            <a:r>
              <a:rPr lang="en-US" dirty="0">
                <a:solidFill>
                  <a:srgbClr val="1C2E78"/>
                </a:solidFill>
                <a:latin typeface="Calibri"/>
                <a:ea typeface="Calibri"/>
                <a:cs typeface="Calibri"/>
                <a:sym typeface="Calibri"/>
              </a:rPr>
              <a:t>S</a:t>
            </a:r>
            <a:r>
              <a:rPr lang="en-US" b="0" i="0" u="none" strike="noStrike" cap="none" dirty="0">
                <a:solidFill>
                  <a:srgbClr val="1C2E78"/>
                </a:solidFill>
                <a:latin typeface="Calibri"/>
                <a:ea typeface="Calibri"/>
                <a:cs typeface="Calibri"/>
                <a:sym typeface="Calibri"/>
              </a:rPr>
              <a:t>et up and access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2798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9105-C798-54DD-C5F4-E7E31CBC0C33}"/>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A48F6E38-25BB-B5C2-7922-323368B6C466}"/>
              </a:ext>
            </a:extLst>
          </p:cNvPr>
          <p:cNvSpPr>
            <a:spLocks noGrp="1"/>
          </p:cNvSpPr>
          <p:nvPr>
            <p:ph type="title"/>
          </p:nvPr>
        </p:nvSpPr>
        <p:spPr>
          <a:xfrm>
            <a:off x="558000" y="811653"/>
            <a:ext cx="10360283" cy="1161525"/>
          </a:xfrm>
        </p:spPr>
        <p:txBody>
          <a:bodyPr>
            <a:normAutofit/>
          </a:bodyPr>
          <a:lstStyle/>
          <a:p>
            <a:pPr>
              <a:spcBef>
                <a:spcPts val="600"/>
              </a:spcBef>
            </a:pPr>
            <a:r>
              <a:rPr lang="en-GB" sz="1950" noProof="0" dirty="0"/>
              <a:t>Unit 3</a:t>
            </a:r>
            <a:r>
              <a:rPr lang="en-GB" noProof="0" dirty="0"/>
              <a:t/>
            </a:r>
            <a:br>
              <a:rPr lang="en-GB" noProof="0" dirty="0"/>
            </a:br>
            <a:r>
              <a:rPr lang="en-GB" noProof="0" dirty="0"/>
              <a:t>Basic use of </a:t>
            </a:r>
            <a:r>
              <a:rPr lang="en-GB" sz="3600" noProof="0" dirty="0"/>
              <a:t>an online bank account</a:t>
            </a:r>
            <a:endParaRPr lang="en-GB" noProof="0" dirty="0"/>
          </a:p>
        </p:txBody>
      </p:sp>
      <p:sp>
        <p:nvSpPr>
          <p:cNvPr id="5" name="Θέση κειμένου 4">
            <a:extLst>
              <a:ext uri="{FF2B5EF4-FFF2-40B4-BE49-F238E27FC236}">
                <a16:creationId xmlns:a16="http://schemas.microsoft.com/office/drawing/2014/main" id="{7439ECF4-DE29-7869-6570-EE110295EF21}"/>
              </a:ext>
            </a:extLst>
          </p:cNvPr>
          <p:cNvSpPr>
            <a:spLocks noGrp="1"/>
          </p:cNvSpPr>
          <p:nvPr>
            <p:ph type="body" idx="1"/>
          </p:nvPr>
        </p:nvSpPr>
        <p:spPr>
          <a:xfrm>
            <a:off x="558000" y="2403840"/>
            <a:ext cx="5157787" cy="503020"/>
          </a:xfrm>
        </p:spPr>
        <p:txBody>
          <a:bodyPr>
            <a:normAutofit/>
          </a:bodyPr>
          <a:lstStyle/>
          <a:p>
            <a:r>
              <a:rPr lang="en-GB" sz="2200" noProof="0" dirty="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FC328B8B-5BC6-4E67-B998-E76F46A8908F}"/>
              </a:ext>
            </a:extLst>
          </p:cNvPr>
          <p:cNvSpPr>
            <a:spLocks noGrp="1"/>
          </p:cNvSpPr>
          <p:nvPr>
            <p:ph sz="half" idx="2"/>
          </p:nvPr>
        </p:nvSpPr>
        <p:spPr>
          <a:xfrm>
            <a:off x="701125" y="3403646"/>
            <a:ext cx="7181432" cy="2770670"/>
          </a:xfrm>
        </p:spPr>
        <p:txBody>
          <a:bodyPr>
            <a:normAutofit/>
          </a:bodyPr>
          <a:lstStyle/>
          <a:p>
            <a:pPr marL="0" lvl="0" indent="0">
              <a:buNone/>
            </a:pPr>
            <a:r>
              <a:rPr lang="en-GB" sz="1850" noProof="0" dirty="0"/>
              <a:t>On completion of this unit, you will be …….</a:t>
            </a:r>
          </a:p>
          <a:p>
            <a:pPr lvl="0">
              <a:buFont typeface="Wingdings" panose="05000000000000000000" pitchFamily="2" charset="2"/>
              <a:buChar char="ü"/>
            </a:pPr>
            <a:r>
              <a:rPr lang="en-GB" sz="1850" noProof="0" dirty="0"/>
              <a:t>… able to make a bank transfer</a:t>
            </a:r>
          </a:p>
          <a:p>
            <a:pPr lvl="0">
              <a:buFont typeface="Wingdings" panose="05000000000000000000" pitchFamily="2" charset="2"/>
              <a:buChar char="ü"/>
            </a:pPr>
            <a:r>
              <a:rPr lang="en-GB" sz="1850" noProof="0" dirty="0"/>
              <a:t>… monitoring  your account balance</a:t>
            </a:r>
          </a:p>
          <a:p>
            <a:pPr lvl="0">
              <a:buFont typeface="Wingdings" panose="05000000000000000000" pitchFamily="2" charset="2"/>
              <a:buChar char="ü"/>
            </a:pPr>
            <a:r>
              <a:rPr lang="en-GB" sz="1850" noProof="0" dirty="0"/>
              <a:t>… view online messages and alerts about your account</a:t>
            </a:r>
          </a:p>
        </p:txBody>
      </p:sp>
      <p:pic>
        <p:nvPicPr>
          <p:cNvPr id="2" name="Picture 2" descr="High ROI content abstract concept illustration">
            <a:extLst>
              <a:ext uri="{FF2B5EF4-FFF2-40B4-BE49-F238E27FC236}">
                <a16:creationId xmlns:a16="http://schemas.microsoft.com/office/drawing/2014/main" id="{1394E5C9-31BD-545B-E7CB-0A6FC9597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010659" y="2600714"/>
            <a:ext cx="3719038" cy="3549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E1279E-014A-3988-1530-D40822685F91}"/>
              </a:ext>
            </a:extLst>
          </p:cNvPr>
          <p:cNvSpPr txBox="1"/>
          <p:nvPr/>
        </p:nvSpPr>
        <p:spPr>
          <a:xfrm>
            <a:off x="9436963" y="6351847"/>
            <a:ext cx="1911702" cy="246221"/>
          </a:xfrm>
          <a:prstGeom prst="rect">
            <a:avLst/>
          </a:prstGeom>
          <a:noFill/>
        </p:spPr>
        <p:txBody>
          <a:bodyPr wrap="square">
            <a:spAutoFit/>
          </a:bodyPr>
          <a:lstStyle/>
          <a:p>
            <a:pPr algn="r"/>
            <a:r>
              <a:rPr lang="en-GB" sz="1000" noProof="0" dirty="0">
                <a:hlinkClick r:id="rId4"/>
              </a:rPr>
              <a:t>Image by </a:t>
            </a:r>
            <a:r>
              <a:rPr lang="en-GB" sz="1000" noProof="0" dirty="0" err="1">
                <a:hlinkClick r:id="rId4"/>
              </a:rPr>
              <a:t>vectorjuice</a:t>
            </a:r>
            <a:r>
              <a:rPr lang="en-GB" sz="1000" noProof="0" dirty="0">
                <a:hlinkClick r:id="rId4"/>
              </a:rPr>
              <a:t> on </a:t>
            </a:r>
            <a:r>
              <a:rPr lang="en-GB" sz="1000" noProof="0" dirty="0" err="1">
                <a:hlinkClick r:id="rId4"/>
              </a:rPr>
              <a:t>Freepik</a:t>
            </a:r>
            <a:endParaRPr lang="en-GB" sz="1000" noProof="0" dirty="0"/>
          </a:p>
        </p:txBody>
      </p:sp>
    </p:spTree>
    <p:extLst>
      <p:ext uri="{BB962C8B-B14F-4D97-AF65-F5344CB8AC3E}">
        <p14:creationId xmlns:p14="http://schemas.microsoft.com/office/powerpoint/2010/main" val="147987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67A9-E2DB-3304-ADE4-8258BB4150E0}"/>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C66AA8DA-774A-673A-FCAB-9F0C4C2358F9}"/>
              </a:ext>
            </a:extLst>
          </p:cNvPr>
          <p:cNvSpPr txBox="1"/>
          <p:nvPr/>
        </p:nvSpPr>
        <p:spPr>
          <a:xfrm>
            <a:off x="7863261" y="2922184"/>
            <a:ext cx="1619518" cy="646331"/>
          </a:xfrm>
          <a:prstGeom prst="rect">
            <a:avLst/>
          </a:prstGeom>
        </p:spPr>
        <p:txBody>
          <a:bodyPr wrap="square" rtlCol="0">
            <a:spAutoFit/>
          </a:bodyPr>
          <a:lstStyle/>
          <a:p>
            <a:pPr algn="ctr"/>
            <a:r>
              <a:rPr lang="en-GB" noProof="0" dirty="0"/>
              <a:t>Additional information</a:t>
            </a:r>
          </a:p>
        </p:txBody>
      </p:sp>
      <p:sp>
        <p:nvSpPr>
          <p:cNvPr id="4" name="Τίτλος 3">
            <a:extLst>
              <a:ext uri="{FF2B5EF4-FFF2-40B4-BE49-F238E27FC236}">
                <a16:creationId xmlns:a16="http://schemas.microsoft.com/office/drawing/2014/main" id="{008C61B8-E443-8248-2399-400E9E26DE6A}"/>
              </a:ext>
            </a:extLst>
          </p:cNvPr>
          <p:cNvSpPr>
            <a:spLocks noGrp="1"/>
          </p:cNvSpPr>
          <p:nvPr>
            <p:ph type="title"/>
          </p:nvPr>
        </p:nvSpPr>
        <p:spPr/>
        <p:txBody>
          <a:bodyPr/>
          <a:lstStyle/>
          <a:p>
            <a:r>
              <a:rPr lang="it-IT" dirty="0"/>
              <a:t>How to make a bank transfer?    (1/2)</a:t>
            </a:r>
            <a:endParaRPr lang="en-US" dirty="0"/>
          </a:p>
        </p:txBody>
      </p:sp>
      <p:sp>
        <p:nvSpPr>
          <p:cNvPr id="5" name="Θέση περιεχομένου 4">
            <a:extLst>
              <a:ext uri="{FF2B5EF4-FFF2-40B4-BE49-F238E27FC236}">
                <a16:creationId xmlns:a16="http://schemas.microsoft.com/office/drawing/2014/main" id="{DC7CCE91-738D-5DCD-BF54-1CB38798180D}"/>
              </a:ext>
            </a:extLst>
          </p:cNvPr>
          <p:cNvSpPr>
            <a:spLocks noGrp="1"/>
          </p:cNvSpPr>
          <p:nvPr>
            <p:ph idx="1"/>
          </p:nvPr>
        </p:nvSpPr>
        <p:spPr>
          <a:xfrm>
            <a:off x="566153" y="2330868"/>
            <a:ext cx="7027343" cy="3941326"/>
          </a:xfrm>
        </p:spPr>
        <p:txBody>
          <a:bodyPr>
            <a:noAutofit/>
          </a:bodyPr>
          <a:lstStyle/>
          <a:p>
            <a:pPr>
              <a:lnSpc>
                <a:spcPct val="120000"/>
              </a:lnSpc>
            </a:pPr>
            <a:r>
              <a:rPr lang="en-GB" sz="2000" noProof="0" dirty="0"/>
              <a:t>In the case of a bank transfer, money is transferred from one account to another.</a:t>
            </a:r>
          </a:p>
          <a:p>
            <a:pPr>
              <a:lnSpc>
                <a:spcPct val="120000"/>
              </a:lnSpc>
            </a:pPr>
            <a:r>
              <a:rPr lang="en-GB" sz="2000" noProof="0" dirty="0"/>
              <a:t>Once a transfer has been authorised, it can no longer be cancelled.  </a:t>
            </a:r>
          </a:p>
          <a:p>
            <a:pPr>
              <a:lnSpc>
                <a:spcPct val="120000"/>
              </a:lnSpc>
            </a:pPr>
            <a:r>
              <a:rPr lang="en-GB" sz="2000" noProof="0" dirty="0"/>
              <a:t>Have all the information you need at hand. You will find most of the information on the invoice you want to pay (name of the recipient, IBAN, amount and payment reference).</a:t>
            </a:r>
          </a:p>
        </p:txBody>
      </p:sp>
      <p:sp>
        <p:nvSpPr>
          <p:cNvPr id="3" name="pop-up" descr="Click here for pop up information.">
            <a:extLst>
              <a:ext uri="{FF2B5EF4-FFF2-40B4-BE49-F238E27FC236}">
                <a16:creationId xmlns:a16="http://schemas.microsoft.com/office/drawing/2014/main" id="{C8BF0728-E5F2-3E6A-06CD-C3C42DB76777}"/>
              </a:ext>
            </a:extLst>
          </p:cNvPr>
          <p:cNvSpPr/>
          <p:nvPr/>
        </p:nvSpPr>
        <p:spPr>
          <a:xfrm>
            <a:off x="9689193" y="2462242"/>
            <a:ext cx="914399" cy="51034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2E78"/>
                </a:solidFill>
              </a:rPr>
              <a:t>click</a:t>
            </a:r>
            <a:endParaRPr lang="el-GR" b="1" dirty="0">
              <a:solidFill>
                <a:srgbClr val="1C2E78"/>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5FE92CB6-55BF-4B07-9CFB-A34055A3D6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146392" y="2717415"/>
            <a:ext cx="914400" cy="914400"/>
          </a:xfrm>
          <a:prstGeom prst="rect">
            <a:avLst/>
          </a:prstGeom>
        </p:spPr>
      </p:pic>
      <p:sp>
        <p:nvSpPr>
          <p:cNvPr id="2" name="TextBox 1">
            <a:extLst>
              <a:ext uri="{FF2B5EF4-FFF2-40B4-BE49-F238E27FC236}">
                <a16:creationId xmlns:a16="http://schemas.microsoft.com/office/drawing/2014/main" id="{BCDAF8F3-6BF0-73FC-AA2D-6448361E3452}"/>
              </a:ext>
            </a:extLst>
          </p:cNvPr>
          <p:cNvSpPr txBox="1"/>
          <p:nvPr/>
        </p:nvSpPr>
        <p:spPr>
          <a:xfrm>
            <a:off x="7601649" y="4140585"/>
            <a:ext cx="4458233" cy="1446550"/>
          </a:xfrm>
          <a:prstGeom prst="rect">
            <a:avLst/>
          </a:prstGeom>
          <a:solidFill>
            <a:schemeClr val="bg1">
              <a:lumMod val="95000"/>
            </a:schemeClr>
          </a:solidFill>
          <a:ln>
            <a:solidFill>
              <a:srgbClr val="FF0000"/>
            </a:solidFill>
          </a:ln>
        </p:spPr>
        <p:txBody>
          <a:bodyPr wrap="square">
            <a:spAutoFit/>
          </a:bodyPr>
          <a:lstStyle/>
          <a:p>
            <a:endParaRPr lang="es-ES" sz="1000" b="1" dirty="0">
              <a:solidFill>
                <a:srgbClr val="FF0000"/>
              </a:solidFill>
            </a:endParaRPr>
          </a:p>
          <a:p>
            <a:pPr algn="ctr"/>
            <a:r>
              <a:rPr lang="en-GB" sz="2200" b="1" noProof="0" dirty="0">
                <a:solidFill>
                  <a:srgbClr val="FF0000"/>
                </a:solidFill>
              </a:rPr>
              <a:t>Have a look at this video on how to make a </a:t>
            </a:r>
            <a:r>
              <a:rPr lang="en-GB" sz="2200" b="1" noProof="0">
                <a:solidFill>
                  <a:srgbClr val="FF0000"/>
                </a:solidFill>
              </a:rPr>
              <a:t>bank transfer:</a:t>
            </a:r>
            <a:endParaRPr lang="en-GB" sz="2200" b="1" noProof="0" dirty="0">
              <a:solidFill>
                <a:srgbClr val="FF0000"/>
              </a:solidFill>
            </a:endParaRPr>
          </a:p>
          <a:p>
            <a:pPr algn="ctr"/>
            <a:r>
              <a:rPr lang="es-ES" sz="2400" b="1" dirty="0">
                <a:solidFill>
                  <a:srgbClr val="FF0000"/>
                </a:solidFill>
              </a:rPr>
              <a:t> </a:t>
            </a:r>
            <a:r>
              <a:rPr lang="es-ES" dirty="0">
                <a:hlinkClick r:id="rId5" tooltip="Enlace de vídeo compartido"/>
              </a:rPr>
              <a:t>https://youtu.be/7tAHoJAGtn0</a:t>
            </a:r>
            <a:endParaRPr lang="es-ES" dirty="0"/>
          </a:p>
          <a:p>
            <a:endParaRPr lang="es-ES" sz="1000" dirty="0"/>
          </a:p>
        </p:txBody>
      </p:sp>
      <p:sp>
        <p:nvSpPr>
          <p:cNvPr id="7" name="Ορθογώνιο 7">
            <a:extLst>
              <a:ext uri="{FF2B5EF4-FFF2-40B4-BE49-F238E27FC236}">
                <a16:creationId xmlns:a16="http://schemas.microsoft.com/office/drawing/2014/main" id="{3F367824-C3E4-34E9-D92F-7CD0C54CEB77}"/>
              </a:ext>
            </a:extLst>
          </p:cNvPr>
          <p:cNvSpPr/>
          <p:nvPr/>
        </p:nvSpPr>
        <p:spPr>
          <a:xfrm>
            <a:off x="10413243" y="0"/>
            <a:ext cx="177313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r>
              <a:rPr lang="en-GB" sz="1300" b="1" noProof="0" dirty="0">
                <a:solidFill>
                  <a:schemeClr val="accent1"/>
                </a:solidFill>
              </a:rPr>
              <a:t>Realize bank transfers</a:t>
            </a:r>
          </a:p>
        </p:txBody>
      </p:sp>
    </p:spTree>
    <p:extLst>
      <p:ext uri="{BB962C8B-B14F-4D97-AF65-F5344CB8AC3E}">
        <p14:creationId xmlns:p14="http://schemas.microsoft.com/office/powerpoint/2010/main" val="25516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442BB2-9CC0-AFBA-9157-54B6E4D9ABF9}"/>
              </a:ext>
            </a:extLst>
          </p:cNvPr>
          <p:cNvSpPr>
            <a:spLocks noGrp="1"/>
          </p:cNvSpPr>
          <p:nvPr>
            <p:ph type="title"/>
          </p:nvPr>
        </p:nvSpPr>
        <p:spPr/>
        <p:txBody>
          <a:bodyPr/>
          <a:lstStyle/>
          <a:p>
            <a:r>
              <a:rPr lang="it-IT" dirty="0"/>
              <a:t>How to make a bank transfer?      (2/2)</a:t>
            </a:r>
            <a:endParaRPr lang="el-GR" dirty="0"/>
          </a:p>
        </p:txBody>
      </p:sp>
      <p:sp>
        <p:nvSpPr>
          <p:cNvPr id="3" name="Θέση περιεχομένου 2">
            <a:extLst>
              <a:ext uri="{FF2B5EF4-FFF2-40B4-BE49-F238E27FC236}">
                <a16:creationId xmlns:a16="http://schemas.microsoft.com/office/drawing/2014/main" id="{51CA7555-1517-23A9-326D-0BDED474628A}"/>
              </a:ext>
            </a:extLst>
          </p:cNvPr>
          <p:cNvSpPr>
            <a:spLocks noGrp="1"/>
          </p:cNvSpPr>
          <p:nvPr>
            <p:ph idx="1"/>
          </p:nvPr>
        </p:nvSpPr>
        <p:spPr>
          <a:xfrm>
            <a:off x="357431" y="1923363"/>
            <a:ext cx="11059693" cy="3941326"/>
          </a:xfrm>
        </p:spPr>
        <p:txBody>
          <a:bodyPr>
            <a:noAutofit/>
          </a:bodyPr>
          <a:lstStyle/>
          <a:p>
            <a:pPr indent="0" algn="just">
              <a:lnSpc>
                <a:spcPct val="107000"/>
              </a:lnSpc>
              <a:buNone/>
            </a:pPr>
            <a:r>
              <a:rPr lang="en-GB" sz="2000" kern="0" noProof="0" dirty="0">
                <a:cs typeface="Times New Roman" panose="02020603050405020304" pitchFamily="18" charset="0"/>
              </a:rPr>
              <a:t>The typical bank transfer screen consists of the following fields:</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Sender account: </a:t>
            </a:r>
            <a:r>
              <a:rPr lang="en-GB" sz="2000" kern="100" noProof="0" dirty="0">
                <a:effectLst/>
                <a:ea typeface="Aptos" panose="020B0004020202020204" pitchFamily="34" charset="0"/>
                <a:cs typeface="Times New Roman" panose="02020603050405020304" pitchFamily="18" charset="0"/>
              </a:rPr>
              <a:t>where the money comes from</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Amount: </a:t>
            </a:r>
            <a:r>
              <a:rPr lang="en-GB" sz="2000" kern="100" noProof="0" dirty="0">
                <a:effectLst/>
                <a:ea typeface="Aptos" panose="020B0004020202020204" pitchFamily="34" charset="0"/>
                <a:cs typeface="Times New Roman" panose="02020603050405020304" pitchFamily="18" charset="0"/>
              </a:rPr>
              <a:t>the amount you want to transfer</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Balance: </a:t>
            </a:r>
            <a:r>
              <a:rPr lang="en-GB" sz="2000" kern="100" noProof="0" dirty="0">
                <a:effectLst/>
                <a:ea typeface="Aptos" panose="020B0004020202020204" pitchFamily="34" charset="0"/>
                <a:cs typeface="Times New Roman" panose="02020603050405020304" pitchFamily="18" charset="0"/>
              </a:rPr>
              <a:t>Money, you have on your account</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Recipient: </a:t>
            </a:r>
            <a:r>
              <a:rPr lang="en-GB" sz="2000" kern="100" noProof="0" dirty="0">
                <a:effectLst/>
                <a:ea typeface="Aptos" panose="020B0004020202020204" pitchFamily="34" charset="0"/>
                <a:cs typeface="Times New Roman" panose="02020603050405020304" pitchFamily="18" charset="0"/>
              </a:rPr>
              <a:t>the name you put on the invoice</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IBAN: </a:t>
            </a:r>
            <a:r>
              <a:rPr lang="en-GB" sz="2000" kern="100" noProof="0" dirty="0">
                <a:effectLst/>
                <a:ea typeface="Aptos" panose="020B0004020202020204" pitchFamily="34" charset="0"/>
                <a:cs typeface="Times New Roman" panose="02020603050405020304" pitchFamily="18" charset="0"/>
              </a:rPr>
              <a:t>24-digit international bank account identification number</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BIC: </a:t>
            </a:r>
            <a:r>
              <a:rPr lang="en-GB" sz="2000" kern="100" noProof="0" dirty="0">
                <a:effectLst/>
                <a:ea typeface="Aptos" panose="020B0004020202020204" pitchFamily="34" charset="0"/>
                <a:cs typeface="Times New Roman" panose="02020603050405020304" pitchFamily="18" charset="0"/>
              </a:rPr>
              <a:t>Identifies the destination bank</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Payment reference: </a:t>
            </a:r>
            <a:r>
              <a:rPr lang="en-GB" sz="2000" kern="100" noProof="0" dirty="0">
                <a:effectLst/>
                <a:ea typeface="Aptos" panose="020B0004020202020204" pitchFamily="34" charset="0"/>
                <a:cs typeface="Times New Roman" panose="02020603050405020304" pitchFamily="18" charset="0"/>
              </a:rPr>
              <a:t>the reason for this payment</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Date of execution: </a:t>
            </a:r>
            <a:r>
              <a:rPr lang="en-GB" sz="2000" kern="100" noProof="0" dirty="0">
                <a:effectLst/>
                <a:ea typeface="Aptos" panose="020B0004020202020204" pitchFamily="34" charset="0"/>
                <a:cs typeface="Times New Roman" panose="02020603050405020304" pitchFamily="18" charset="0"/>
              </a:rPr>
              <a:t>The date of the transfer</a:t>
            </a:r>
            <a:endParaRPr lang="el-GR" sz="2000" dirty="0"/>
          </a:p>
        </p:txBody>
      </p:sp>
    </p:spTree>
    <p:extLst>
      <p:ext uri="{BB962C8B-B14F-4D97-AF65-F5344CB8AC3E}">
        <p14:creationId xmlns:p14="http://schemas.microsoft.com/office/powerpoint/2010/main" val="115735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572E-DD0A-78D4-6AE5-FC67AA8EE6F8}"/>
              </a:ext>
            </a:extLst>
          </p:cNvPr>
          <p:cNvSpPr>
            <a:spLocks noGrp="1"/>
          </p:cNvSpPr>
          <p:nvPr>
            <p:ph type="title"/>
          </p:nvPr>
        </p:nvSpPr>
        <p:spPr/>
        <p:txBody>
          <a:bodyPr>
            <a:normAutofit/>
          </a:bodyPr>
          <a:lstStyle/>
          <a:p>
            <a:r>
              <a:rPr lang="en-GB" noProof="0" dirty="0"/>
              <a:t>Advantages of making a bank transfer online</a:t>
            </a:r>
          </a:p>
        </p:txBody>
      </p:sp>
      <p:sp>
        <p:nvSpPr>
          <p:cNvPr id="3" name="Content Placeholder 2">
            <a:extLst>
              <a:ext uri="{FF2B5EF4-FFF2-40B4-BE49-F238E27FC236}">
                <a16:creationId xmlns:a16="http://schemas.microsoft.com/office/drawing/2014/main" id="{255A711A-30BD-9BA8-BD79-50718BCC39AD}"/>
              </a:ext>
            </a:extLst>
          </p:cNvPr>
          <p:cNvSpPr>
            <a:spLocks noGrp="1"/>
          </p:cNvSpPr>
          <p:nvPr>
            <p:ph idx="1"/>
          </p:nvPr>
        </p:nvSpPr>
        <p:spPr>
          <a:xfrm>
            <a:off x="558000" y="2055319"/>
            <a:ext cx="7105634" cy="4477970"/>
          </a:xfrm>
        </p:spPr>
        <p:txBody>
          <a:bodyPr>
            <a:normAutofit lnSpcReduction="10000"/>
          </a:bodyPr>
          <a:lstStyle/>
          <a:p>
            <a:pPr marL="285750" indent="-285750">
              <a:lnSpc>
                <a:spcPct val="107000"/>
              </a:lnSpc>
              <a:spcAft>
                <a:spcPts val="800"/>
              </a:spcAft>
              <a:buFont typeface="Wingdings" panose="05000000000000000000" pitchFamily="2" charset="2"/>
              <a:buChar char=""/>
            </a:pPr>
            <a:r>
              <a:rPr lang="en-US" dirty="0"/>
              <a:t>You don't need to carry banknotes from one place to another, so they can't be stolen or lost. In return, the money is protected by the security system of the online bank account.</a:t>
            </a:r>
          </a:p>
          <a:p>
            <a:pPr marL="285750" indent="-285750">
              <a:lnSpc>
                <a:spcPct val="107000"/>
              </a:lnSpc>
              <a:spcAft>
                <a:spcPts val="800"/>
              </a:spcAft>
              <a:buFont typeface="Wingdings" panose="05000000000000000000" pitchFamily="2" charset="2"/>
              <a:buChar char=""/>
            </a:pPr>
            <a:r>
              <a:rPr lang="en-US" dirty="0"/>
              <a:t>A transfer from one account to another at the same bank is free of commission and will be available in the other account immediately. </a:t>
            </a:r>
          </a:p>
          <a:p>
            <a:pPr marL="285750" indent="-285750">
              <a:lnSpc>
                <a:spcPct val="107000"/>
              </a:lnSpc>
              <a:spcAft>
                <a:spcPts val="800"/>
              </a:spcAft>
              <a:buFont typeface="Wingdings" panose="05000000000000000000" pitchFamily="2" charset="2"/>
              <a:buChar char=""/>
            </a:pPr>
            <a:r>
              <a:rPr lang="en-US" dirty="0"/>
              <a:t>There is no need to fill in the transfer order by hand at the bank and you can save the details of the destination account in the app so that you don't have to take these details out for the next transfer. </a:t>
            </a:r>
            <a:endParaRPr lang="el-GR" dirty="0"/>
          </a:p>
        </p:txBody>
      </p:sp>
      <p:sp>
        <p:nvSpPr>
          <p:cNvPr id="5" name="Google Shape;205;p11">
            <a:extLst>
              <a:ext uri="{FF2B5EF4-FFF2-40B4-BE49-F238E27FC236}">
                <a16:creationId xmlns:a16="http://schemas.microsoft.com/office/drawing/2014/main" id="{844C97DE-9FA5-B30B-8896-302C85BBCF41}"/>
              </a:ext>
            </a:extLst>
          </p:cNvPr>
          <p:cNvSpPr/>
          <p:nvPr/>
        </p:nvSpPr>
        <p:spPr>
          <a:xfrm>
            <a:off x="9711886" y="6581041"/>
            <a:ext cx="247449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err="1">
                <a:hlinkClick r:id="rId3"/>
              </a:rPr>
              <a:t>Image</a:t>
            </a:r>
            <a:r>
              <a:rPr lang="es-ES" sz="1200" dirty="0">
                <a:hlinkClick r:id="rId3"/>
              </a:rPr>
              <a:t> </a:t>
            </a:r>
            <a:r>
              <a:rPr lang="es-ES" sz="1200" dirty="0" err="1">
                <a:hlinkClick r:id="rId3"/>
              </a:rPr>
              <a:t>by</a:t>
            </a:r>
            <a:r>
              <a:rPr lang="es-ES" sz="1200" dirty="0">
                <a:hlinkClick r:id="rId3"/>
              </a:rPr>
              <a:t> </a:t>
            </a:r>
            <a:r>
              <a:rPr lang="es-ES" sz="1200" dirty="0" err="1">
                <a:hlinkClick r:id="rId3"/>
              </a:rPr>
              <a:t>Freepik</a:t>
            </a:r>
            <a:endParaRPr sz="1200" b="0" i="0" u="none" strike="noStrike" cap="none" dirty="0">
              <a:solidFill>
                <a:schemeClr val="dk1"/>
              </a:solidFill>
              <a:latin typeface="Calibri"/>
              <a:ea typeface="Calibri"/>
              <a:cs typeface="Calibri"/>
              <a:sym typeface="Calibri"/>
            </a:endParaRPr>
          </a:p>
        </p:txBody>
      </p:sp>
      <p:sp>
        <p:nvSpPr>
          <p:cNvPr id="8" name="Title 1">
            <a:extLst>
              <a:ext uri="{FF2B5EF4-FFF2-40B4-BE49-F238E27FC236}">
                <a16:creationId xmlns:a16="http://schemas.microsoft.com/office/drawing/2014/main" id="{15DA7C18-5974-5B10-22AF-E05331EBF503}"/>
              </a:ext>
            </a:extLst>
          </p:cNvPr>
          <p:cNvSpPr txBox="1">
            <a:spLocks/>
          </p:cNvSpPr>
          <p:nvPr/>
        </p:nvSpPr>
        <p:spPr>
          <a:xfrm>
            <a:off x="4985303" y="1402472"/>
            <a:ext cx="7105634" cy="605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800" b="1" kern="1200" dirty="0">
                <a:solidFill>
                  <a:srgbClr val="1C2E78"/>
                </a:solidFill>
                <a:effectLst/>
                <a:latin typeface="+mn-lt"/>
                <a:ea typeface="Adobe Gothic Std B" panose="020B0800000000000000" pitchFamily="34" charset="-128"/>
                <a:cs typeface="+mj-cs"/>
              </a:defRPr>
            </a:lvl1pPr>
          </a:lstStyle>
          <a:p>
            <a:r>
              <a:rPr lang="en-US" sz="2200" dirty="0"/>
              <a:t>… instead of carrying cash or paying at your bank counter:</a:t>
            </a:r>
            <a:endParaRPr lang="es-ES" sz="2200" dirty="0"/>
          </a:p>
        </p:txBody>
      </p:sp>
      <p:pic>
        <p:nvPicPr>
          <p:cNvPr id="11" name="Imagen 10" descr="Interfaz de usuario gráfica&#10;&#10;Descripción generada automáticamente">
            <a:extLst>
              <a:ext uri="{FF2B5EF4-FFF2-40B4-BE49-F238E27FC236}">
                <a16:creationId xmlns:a16="http://schemas.microsoft.com/office/drawing/2014/main" id="{6F128F8E-38DF-7056-F4AB-4EE3760547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63633" y="2420362"/>
            <a:ext cx="4107751" cy="2738500"/>
          </a:xfrm>
          <a:prstGeom prst="rect">
            <a:avLst/>
          </a:prstGeom>
        </p:spPr>
      </p:pic>
      <p:sp>
        <p:nvSpPr>
          <p:cNvPr id="4" name="Google Shape;182;p9">
            <a:extLst>
              <a:ext uri="{FF2B5EF4-FFF2-40B4-BE49-F238E27FC236}">
                <a16:creationId xmlns:a16="http://schemas.microsoft.com/office/drawing/2014/main" id="{A8BF43AD-950F-3B52-FF11-B1FD410C45CD}"/>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6212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ustración del concepto de banca móvil">
            <a:extLst>
              <a:ext uri="{FF2B5EF4-FFF2-40B4-BE49-F238E27FC236}">
                <a16:creationId xmlns:a16="http://schemas.microsoft.com/office/drawing/2014/main" id="{E9161A8A-304D-766D-DBE5-3421791B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570" y="1781348"/>
            <a:ext cx="3437088" cy="3437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C902AA-D6BA-31FF-5485-450E146EA04D}"/>
              </a:ext>
            </a:extLst>
          </p:cNvPr>
          <p:cNvSpPr>
            <a:spLocks noGrp="1"/>
          </p:cNvSpPr>
          <p:nvPr>
            <p:ph type="title"/>
          </p:nvPr>
        </p:nvSpPr>
        <p:spPr/>
        <p:txBody>
          <a:bodyPr>
            <a:normAutofit/>
          </a:bodyPr>
          <a:lstStyle/>
          <a:p>
            <a:r>
              <a:rPr lang="en-GB" sz="3100" noProof="0" dirty="0"/>
              <a:t>Monitoring of account balance</a:t>
            </a:r>
            <a:r>
              <a:rPr lang="es-ES" sz="3100" dirty="0"/>
              <a:t>    (1/2)</a:t>
            </a:r>
            <a:endParaRPr lang="el-GR" dirty="0"/>
          </a:p>
        </p:txBody>
      </p:sp>
      <p:sp>
        <p:nvSpPr>
          <p:cNvPr id="3" name="Content Placeholder 2">
            <a:extLst>
              <a:ext uri="{FF2B5EF4-FFF2-40B4-BE49-F238E27FC236}">
                <a16:creationId xmlns:a16="http://schemas.microsoft.com/office/drawing/2014/main" id="{FA1ADC9E-761E-6F01-DA01-AB60959A329F}"/>
              </a:ext>
            </a:extLst>
          </p:cNvPr>
          <p:cNvSpPr>
            <a:spLocks noGrp="1"/>
          </p:cNvSpPr>
          <p:nvPr>
            <p:ph idx="1"/>
          </p:nvPr>
        </p:nvSpPr>
        <p:spPr>
          <a:xfrm>
            <a:off x="558000" y="1781348"/>
            <a:ext cx="8426974" cy="4553504"/>
          </a:xfrm>
        </p:spPr>
        <p:txBody>
          <a:bodyPr>
            <a:noAutofit/>
          </a:bodyPr>
          <a:lstStyle/>
          <a:p>
            <a:pPr marL="0" indent="0">
              <a:buNone/>
            </a:pPr>
            <a:r>
              <a:rPr lang="en-US" sz="2200" b="1" kern="0" dirty="0">
                <a:cs typeface="Times New Roman" panose="02020603050405020304" pitchFamily="18" charset="0"/>
              </a:rPr>
              <a:t>How can I consult the movements of my account online?</a:t>
            </a:r>
            <a:endParaRPr lang="es-ES" sz="2200" b="1" kern="0" dirty="0">
              <a:cs typeface="Times New Roman" panose="02020603050405020304" pitchFamily="18" charset="0"/>
            </a:endParaRPr>
          </a:p>
          <a:p>
            <a:pPr marL="0" indent="0">
              <a:buNone/>
            </a:pPr>
            <a:r>
              <a:rPr lang="en-US" sz="2200" kern="0" dirty="0">
                <a:cs typeface="Times New Roman" panose="02020603050405020304" pitchFamily="18" charset="0"/>
              </a:rPr>
              <a:t>There are several ways of accessing the information on your bank transactions:</a:t>
            </a:r>
          </a:p>
          <a:p>
            <a:pPr marL="450850" lvl="1">
              <a:spcAft>
                <a:spcPts val="0"/>
              </a:spcAft>
            </a:pPr>
            <a:r>
              <a:rPr lang="en-US" dirty="0"/>
              <a:t>You can consult the details of the movements online from the ‘</a:t>
            </a:r>
            <a:r>
              <a:rPr lang="en-US" b="1" dirty="0"/>
              <a:t>Transactions</a:t>
            </a:r>
            <a:r>
              <a:rPr lang="en-US" dirty="0"/>
              <a:t>’ menu by clicking on the specific movement you are looking for and the information will be displayed. You can directly download the receipt for that movement.</a:t>
            </a:r>
          </a:p>
          <a:p>
            <a:pPr marL="450850" lvl="1">
              <a:spcAft>
                <a:spcPts val="0"/>
              </a:spcAft>
            </a:pPr>
            <a:r>
              <a:rPr lang="en-US" dirty="0"/>
              <a:t>If you are looking for the receipt of a supply, consult the ‘</a:t>
            </a:r>
            <a:r>
              <a:rPr lang="en-US" b="1" dirty="0"/>
              <a:t>Direct debits</a:t>
            </a:r>
            <a:r>
              <a:rPr lang="en-US" dirty="0"/>
              <a:t>’ menu.</a:t>
            </a:r>
            <a:endParaRPr lang="es-ES" kern="100" dirty="0">
              <a:ea typeface="Times New Roman" panose="02020603050405020304" pitchFamily="18" charset="0"/>
              <a:cs typeface="Times New Roman" panose="02020603050405020304" pitchFamily="18" charset="0"/>
            </a:endParaRPr>
          </a:p>
          <a:p>
            <a:pPr marL="450850" lvl="1">
              <a:spcAft>
                <a:spcPts val="0"/>
              </a:spcAft>
            </a:pPr>
            <a:r>
              <a:rPr lang="en-US" dirty="0"/>
              <a:t>If you are looking for a transfer or a transfer, select </a:t>
            </a:r>
            <a:r>
              <a:rPr lang="en-US" b="1" dirty="0"/>
              <a:t>Transfers</a:t>
            </a:r>
            <a:r>
              <a:rPr lang="en-US" dirty="0"/>
              <a:t> &gt; Received/Emitted from the menu and use the search engine.</a:t>
            </a:r>
            <a:endParaRPr lang="es-ES" dirty="0"/>
          </a:p>
          <a:p>
            <a:endParaRPr lang="el-GR" dirty="0"/>
          </a:p>
        </p:txBody>
      </p:sp>
      <p:sp>
        <p:nvSpPr>
          <p:cNvPr id="4" name="Google Shape;235;p14">
            <a:extLst>
              <a:ext uri="{FF2B5EF4-FFF2-40B4-BE49-F238E27FC236}">
                <a16:creationId xmlns:a16="http://schemas.microsoft.com/office/drawing/2014/main" id="{F3EDDB54-5348-B7A4-4BCF-80B760DC518B}"/>
              </a:ext>
            </a:extLst>
          </p:cNvPr>
          <p:cNvSpPr/>
          <p:nvPr/>
        </p:nvSpPr>
        <p:spPr>
          <a:xfrm>
            <a:off x="3045166" y="6334852"/>
            <a:ext cx="8772088"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err="1">
                <a:hlinkClick r:id="rId4"/>
              </a:rPr>
              <a:t>Image</a:t>
            </a:r>
            <a:r>
              <a:rPr lang="es-ES" sz="1200" dirty="0">
                <a:hlinkClick r:id="rId4"/>
              </a:rPr>
              <a:t> </a:t>
            </a:r>
            <a:r>
              <a:rPr lang="es-ES" sz="1200" dirty="0" err="1">
                <a:hlinkClick r:id="rId4"/>
              </a:rPr>
              <a:t>by</a:t>
            </a:r>
            <a:r>
              <a:rPr lang="es-ES" sz="1200" dirty="0">
                <a:hlinkClick r:id="rId4"/>
              </a:rPr>
              <a:t> </a:t>
            </a:r>
            <a:r>
              <a:rPr lang="es-ES" sz="1200" dirty="0" err="1">
                <a:hlinkClick r:id="rId4"/>
              </a:rPr>
              <a:t>Freepik</a:t>
            </a:r>
            <a:endParaRPr lang="es-ES" sz="1200" dirty="0"/>
          </a:p>
          <a:p>
            <a:pPr marL="0" marR="0" lvl="0" indent="0" algn="r" rtl="0">
              <a:lnSpc>
                <a:spcPct val="100000"/>
              </a:lnSpc>
              <a:spcBef>
                <a:spcPts val="0"/>
              </a:spcBef>
              <a:spcAft>
                <a:spcPts val="0"/>
              </a:spcAft>
              <a:buClr>
                <a:srgbClr val="000000"/>
              </a:buClr>
              <a:buSzPts val="1200"/>
              <a:buFont typeface="Calibri"/>
              <a:buNone/>
            </a:pPr>
            <a:endParaRPr lang="es-ES"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lang="es-ES" sz="1200"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 name="Google Shape;182;p9">
            <a:extLst>
              <a:ext uri="{FF2B5EF4-FFF2-40B4-BE49-F238E27FC236}">
                <a16:creationId xmlns:a16="http://schemas.microsoft.com/office/drawing/2014/main" id="{6787D355-4A6A-AAE8-83E6-F107CFB3866D}"/>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25357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E7653B43-46AB-345C-7DED-976956105A0B}"/>
              </a:ext>
            </a:extLst>
          </p:cNvPr>
          <p:cNvSpPr>
            <a:spLocks noGrp="1"/>
          </p:cNvSpPr>
          <p:nvPr>
            <p:ph idx="1"/>
          </p:nvPr>
        </p:nvSpPr>
        <p:spPr>
          <a:xfrm>
            <a:off x="566153" y="1879561"/>
            <a:ext cx="11059693" cy="3941326"/>
          </a:xfrm>
        </p:spPr>
        <p:txBody>
          <a:bodyPr/>
          <a:lstStyle/>
          <a:p>
            <a:pPr marL="0" indent="0">
              <a:buNone/>
            </a:pPr>
            <a:r>
              <a:rPr lang="en-US" altLang="es-ES" sz="2400" b="1" kern="0" dirty="0">
                <a:solidFill>
                  <a:schemeClr val="tx1"/>
                </a:solidFill>
                <a:cs typeface="Times New Roman" panose="02020603050405020304" pitchFamily="18" charset="0"/>
              </a:rPr>
              <a:t>Examples of queries for a specific movement</a:t>
            </a:r>
            <a:endParaRPr lang="el-GR" b="1" dirty="0"/>
          </a:p>
        </p:txBody>
      </p:sp>
      <p:sp>
        <p:nvSpPr>
          <p:cNvPr id="10" name="CuadroTexto 9">
            <a:extLst>
              <a:ext uri="{FF2B5EF4-FFF2-40B4-BE49-F238E27FC236}">
                <a16:creationId xmlns:a16="http://schemas.microsoft.com/office/drawing/2014/main" id="{CDD4E4AC-1FD4-29F9-65FF-ADD09E9AF2C2}"/>
              </a:ext>
            </a:extLst>
          </p:cNvPr>
          <p:cNvSpPr txBox="1"/>
          <p:nvPr/>
        </p:nvSpPr>
        <p:spPr>
          <a:xfrm>
            <a:off x="9131121" y="6363415"/>
            <a:ext cx="2191957" cy="246221"/>
          </a:xfrm>
          <a:prstGeom prst="rect">
            <a:avLst/>
          </a:prstGeom>
          <a:noFill/>
        </p:spPr>
        <p:txBody>
          <a:bodyPr wrap="square">
            <a:spAutoFit/>
          </a:bodyPr>
          <a:lstStyle/>
          <a:p>
            <a:pPr algn="r"/>
            <a:r>
              <a:rPr lang="es-ES" sz="1000" dirty="0" err="1">
                <a:hlinkClick r:id="rId3"/>
              </a:rPr>
              <a:t>Image</a:t>
            </a:r>
            <a:r>
              <a:rPr lang="es-ES" sz="1000" dirty="0">
                <a:hlinkClick r:id="rId3"/>
              </a:rPr>
              <a:t> </a:t>
            </a:r>
            <a:r>
              <a:rPr lang="es-ES" sz="1000" dirty="0" err="1">
                <a:hlinkClick r:id="rId3"/>
              </a:rPr>
              <a:t>by</a:t>
            </a:r>
            <a:r>
              <a:rPr lang="es-ES" sz="1000" dirty="0">
                <a:hlinkClick r:id="rId3"/>
              </a:rPr>
              <a:t> CYLDIGITAL Diapositiva 32</a:t>
            </a:r>
            <a:endParaRPr lang="es-ES" sz="1000" dirty="0"/>
          </a:p>
        </p:txBody>
      </p:sp>
      <p:pic>
        <p:nvPicPr>
          <p:cNvPr id="2052" name="Imagen 1" descr="Interfaz de usuario gráfica, Texto, Aplicación&#10;&#10;Descripción generada automáticamente">
            <a:extLst>
              <a:ext uri="{FF2B5EF4-FFF2-40B4-BE49-F238E27FC236}">
                <a16:creationId xmlns:a16="http://schemas.microsoft.com/office/drawing/2014/main" id="{63DEDBC8-06DC-65D4-70F3-2367DC8AF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746" y="2002673"/>
            <a:ext cx="3728750" cy="436074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2A8CA89-4876-795A-DD9D-A6926CAB3670}"/>
              </a:ext>
            </a:extLst>
          </p:cNvPr>
          <p:cNvSpPr txBox="1">
            <a:spLocks/>
          </p:cNvSpPr>
          <p:nvPr/>
        </p:nvSpPr>
        <p:spPr>
          <a:xfrm>
            <a:off x="884205" y="403505"/>
            <a:ext cx="11059692" cy="605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l-GR" sz="3600" b="1" kern="1200" dirty="0">
                <a:solidFill>
                  <a:srgbClr val="1C2E78"/>
                </a:solidFill>
                <a:effectLst/>
                <a:latin typeface="+mn-lt"/>
                <a:ea typeface="Adobe Gothic Std B" panose="020B0800000000000000" pitchFamily="34" charset="-128"/>
                <a:cs typeface="+mj-cs"/>
              </a:defRPr>
            </a:lvl1pPr>
          </a:lstStyle>
          <a:p>
            <a:endParaRPr lang="es-ES" dirty="0"/>
          </a:p>
        </p:txBody>
      </p:sp>
      <p:pic>
        <p:nvPicPr>
          <p:cNvPr id="2050" name="Picture 2">
            <a:extLst>
              <a:ext uri="{FF2B5EF4-FFF2-40B4-BE49-F238E27FC236}">
                <a16:creationId xmlns:a16="http://schemas.microsoft.com/office/drawing/2014/main" id="{ED02870D-AAA4-714F-B8B4-B7002C60DC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18" t="7575" r="21549"/>
          <a:stretch/>
        </p:blipFill>
        <p:spPr bwMode="auto">
          <a:xfrm>
            <a:off x="1196504" y="2401823"/>
            <a:ext cx="3877056" cy="396159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B1A36E2-9FA6-CB1D-62EA-983D2F60943D}"/>
              </a:ext>
            </a:extLst>
          </p:cNvPr>
          <p:cNvSpPr txBox="1"/>
          <p:nvPr/>
        </p:nvSpPr>
        <p:spPr>
          <a:xfrm>
            <a:off x="1840992" y="6609636"/>
            <a:ext cx="2279904" cy="246221"/>
          </a:xfrm>
          <a:prstGeom prst="rect">
            <a:avLst/>
          </a:prstGeom>
        </p:spPr>
        <p:txBody>
          <a:bodyPr wrap="square" rtlCol="0">
            <a:spAutoFit/>
          </a:bodyPr>
          <a:lstStyle/>
          <a:p>
            <a:pPr algn="ctr"/>
            <a:r>
              <a:rPr lang="es-ES" sz="1000" dirty="0" err="1"/>
              <a:t>Image</a:t>
            </a:r>
            <a:r>
              <a:rPr lang="es-ES" sz="1000" dirty="0"/>
              <a:t> </a:t>
            </a:r>
            <a:r>
              <a:rPr lang="es-ES" sz="1000" dirty="0" err="1"/>
              <a:t>by</a:t>
            </a:r>
            <a:r>
              <a:rPr lang="es-ES" sz="1000" dirty="0"/>
              <a:t> </a:t>
            </a:r>
            <a:r>
              <a:rPr lang="es-ES" sz="1000" dirty="0">
                <a:hlinkClick r:id="rId6"/>
              </a:rPr>
              <a:t>CaixaBank</a:t>
            </a:r>
            <a:endParaRPr lang="es-ES" sz="1000" dirty="0"/>
          </a:p>
        </p:txBody>
      </p:sp>
      <p:sp>
        <p:nvSpPr>
          <p:cNvPr id="5" name="Google Shape;182;p9">
            <a:extLst>
              <a:ext uri="{FF2B5EF4-FFF2-40B4-BE49-F238E27FC236}">
                <a16:creationId xmlns:a16="http://schemas.microsoft.com/office/drawing/2014/main" id="{8949F395-105A-6AB6-ADD1-BA1954782E9A}"/>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
        <p:nvSpPr>
          <p:cNvPr id="7" name="Τίτλος 6">
            <a:extLst>
              <a:ext uri="{FF2B5EF4-FFF2-40B4-BE49-F238E27FC236}">
                <a16:creationId xmlns:a16="http://schemas.microsoft.com/office/drawing/2014/main" id="{FA0C60A5-6D9F-4DC6-1AC0-94AEE8C89652}"/>
              </a:ext>
            </a:extLst>
          </p:cNvPr>
          <p:cNvSpPr>
            <a:spLocks noGrp="1"/>
          </p:cNvSpPr>
          <p:nvPr>
            <p:ph type="title"/>
          </p:nvPr>
        </p:nvSpPr>
        <p:spPr/>
        <p:txBody>
          <a:bodyPr>
            <a:normAutofit/>
          </a:bodyPr>
          <a:lstStyle/>
          <a:p>
            <a:r>
              <a:rPr lang="en-GB" sz="2800" noProof="0" dirty="0"/>
              <a:t>Monitoring of account balance</a:t>
            </a:r>
            <a:r>
              <a:rPr lang="es-ES" sz="2800" dirty="0"/>
              <a:t>    (2/2)</a:t>
            </a:r>
            <a:endParaRPr lang="el-GR" dirty="0"/>
          </a:p>
        </p:txBody>
      </p:sp>
    </p:spTree>
    <p:extLst>
      <p:ext uri="{BB962C8B-B14F-4D97-AF65-F5344CB8AC3E}">
        <p14:creationId xmlns:p14="http://schemas.microsoft.com/office/powerpoint/2010/main" val="303381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ово поле 20">
            <a:extLst>
              <a:ext uri="{FF2B5EF4-FFF2-40B4-BE49-F238E27FC236}">
                <a16:creationId xmlns:a16="http://schemas.microsoft.com/office/drawing/2014/main" id="{F8103F61-29F4-2529-4C01-6236531E2FA9}"/>
              </a:ext>
            </a:extLst>
          </p:cNvPr>
          <p:cNvSpPr txBox="1"/>
          <p:nvPr/>
        </p:nvSpPr>
        <p:spPr>
          <a:xfrm>
            <a:off x="0" y="2556925"/>
            <a:ext cx="3485322" cy="1200329"/>
          </a:xfrm>
          <a:prstGeom prst="rect">
            <a:avLst/>
          </a:prstGeom>
          <a:noFill/>
        </p:spPr>
        <p:txBody>
          <a:bodyPr wrap="square">
            <a:spAutoFit/>
          </a:bodyPr>
          <a:lstStyle/>
          <a:p>
            <a:pPr algn="ctr"/>
            <a:r>
              <a:rPr lang="en-US" b="1" kern="1200" dirty="0">
                <a:solidFill>
                  <a:srgbClr val="1C2E78"/>
                </a:solidFill>
                <a:latin typeface="+mj-lt"/>
                <a:ea typeface="+mj-ea"/>
                <a:cs typeface="+mj-cs"/>
              </a:rPr>
              <a:t>                      </a:t>
            </a:r>
            <a:r>
              <a:rPr lang="es-ES" sz="5400" b="1" kern="1200" dirty="0">
                <a:solidFill>
                  <a:srgbClr val="1C2E78"/>
                </a:solidFill>
                <a:latin typeface="+mj-lt"/>
                <a:ea typeface="+mj-ea"/>
                <a:cs typeface="+mj-cs"/>
              </a:rPr>
              <a:t>PARTNERS</a:t>
            </a:r>
            <a:endParaRPr lang="es-ES" sz="5400" b="1" dirty="0">
              <a:solidFill>
                <a:srgbClr val="1C2E78"/>
              </a:solidFill>
              <a:ea typeface="+mj-ea"/>
              <a:cs typeface="+mj-cs"/>
            </a:endParaRPr>
          </a:p>
        </p:txBody>
      </p:sp>
      <p:pic>
        <p:nvPicPr>
          <p:cNvPr id="4" name="Picture 3">
            <a:extLst>
              <a:ext uri="{FF2B5EF4-FFF2-40B4-BE49-F238E27FC236}">
                <a16:creationId xmlns:a16="http://schemas.microsoft.com/office/drawing/2014/main" id="{30295324-B9DB-7FFF-0928-5F978ADD50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3" name="Εικόνα 2"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C7035F5-EF96-95B0-E603-C4E0C240DF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1220" y="1827889"/>
            <a:ext cx="2591848" cy="1224267"/>
          </a:xfrm>
          <a:prstGeom prst="rect">
            <a:avLst/>
          </a:prstGeom>
        </p:spPr>
      </p:pic>
      <p:pic>
        <p:nvPicPr>
          <p:cNvPr id="1028" name="Picture 4">
            <a:extLst>
              <a:ext uri="{FF2B5EF4-FFF2-40B4-BE49-F238E27FC236}">
                <a16:creationId xmlns:a16="http://schemas.microsoft.com/office/drawing/2014/main" id="{F23E15A9-32BD-78F7-70D5-C1E1A582D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438" y="2448698"/>
            <a:ext cx="2283890" cy="188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B06199B-0AD3-0B67-BABF-BA949F8CD13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8560" y="2490690"/>
            <a:ext cx="178331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22D93F7-F07E-509D-B0F6-C723B6E19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068" y="5283376"/>
            <a:ext cx="3944079" cy="991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052CEE4-5160-32D3-705F-93A79CABA39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945718" y="5148127"/>
            <a:ext cx="3336531" cy="11456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A9AE537-02A2-F471-8F0D-5A52C2E1BBE3}"/>
              </a:ext>
            </a:extLst>
          </p:cNvPr>
          <p:cNvCxnSpPr/>
          <p:nvPr/>
        </p:nvCxnSpPr>
        <p:spPr>
          <a:xfrm flipH="1">
            <a:off x="1855304" y="0"/>
            <a:ext cx="2882348" cy="6827757"/>
          </a:xfrm>
          <a:prstGeom prst="line">
            <a:avLst/>
          </a:prstGeom>
          <a:ln w="19050">
            <a:solidFill>
              <a:srgbClr val="FFC24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CFD9C0-C210-E6B9-AD22-41F7EF604317}"/>
              </a:ext>
            </a:extLst>
          </p:cNvPr>
          <p:cNvSpPr txBox="1"/>
          <p:nvPr/>
        </p:nvSpPr>
        <p:spPr>
          <a:xfrm>
            <a:off x="3616857" y="4360916"/>
            <a:ext cx="2372959" cy="584775"/>
          </a:xfrm>
          <a:prstGeom prst="rect">
            <a:avLst/>
          </a:prstGeom>
          <a:noFill/>
        </p:spPr>
        <p:txBody>
          <a:bodyPr wrap="square">
            <a:spAutoFit/>
          </a:bodyPr>
          <a:lstStyle/>
          <a:p>
            <a:r>
              <a:rPr lang="en-US" sz="1600" i="0" dirty="0" err="1">
                <a:solidFill>
                  <a:schemeClr val="accent5">
                    <a:lumMod val="60000"/>
                    <a:lumOff val="40000"/>
                  </a:schemeClr>
                </a:solidFill>
                <a:effectLst/>
                <a:highlight>
                  <a:srgbClr val="FFFFFF"/>
                </a:highlight>
                <a:latin typeface="Poppins" panose="00000500000000000000" pitchFamily="2" charset="0"/>
              </a:rPr>
              <a:t>Zavod</a:t>
            </a:r>
            <a:r>
              <a:rPr lang="en-US" sz="1600" i="0" dirty="0">
                <a:solidFill>
                  <a:schemeClr val="accent5">
                    <a:lumMod val="60000"/>
                    <a:lumOff val="40000"/>
                  </a:schemeClr>
                </a:solidFill>
                <a:effectLst/>
                <a:highlight>
                  <a:srgbClr val="FFFFFF"/>
                </a:highlight>
                <a:latin typeface="Poppins" panose="00000500000000000000" pitchFamily="2" charset="0"/>
              </a:rPr>
              <a:t> IZRIIS, </a:t>
            </a:r>
            <a:r>
              <a:rPr lang="es-ES" sz="1600" i="0" dirty="0">
                <a:solidFill>
                  <a:schemeClr val="accent5">
                    <a:lumMod val="60000"/>
                    <a:lumOff val="40000"/>
                  </a:schemeClr>
                </a:solidFill>
                <a:effectLst/>
                <a:highlight>
                  <a:srgbClr val="FFFFFF"/>
                </a:highlight>
                <a:latin typeface="Poppins" panose="00000500000000000000" pitchFamily="2" charset="0"/>
              </a:rPr>
              <a:t>Eslovenia</a:t>
            </a:r>
            <a:endParaRPr lang="es-ES" sz="1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493830C6-195E-15CB-5098-01BE7BFE780E}"/>
              </a:ext>
            </a:extLst>
          </p:cNvPr>
          <p:cNvSpPr txBox="1"/>
          <p:nvPr/>
        </p:nvSpPr>
        <p:spPr>
          <a:xfrm>
            <a:off x="6024352" y="4367310"/>
            <a:ext cx="3293023" cy="830997"/>
          </a:xfrm>
          <a:prstGeom prst="rect">
            <a:avLst/>
          </a:prstGeom>
          <a:noFill/>
        </p:spPr>
        <p:txBody>
          <a:bodyPr wrap="square">
            <a:spAutoFit/>
          </a:bodyPr>
          <a:lstStyle/>
          <a:p>
            <a:pPr algn="ctr"/>
            <a:r>
              <a:rPr lang="fr-FR" sz="1600" i="0" dirty="0">
                <a:solidFill>
                  <a:schemeClr val="accent5">
                    <a:lumMod val="60000"/>
                    <a:lumOff val="40000"/>
                  </a:schemeClr>
                </a:solidFill>
                <a:effectLst/>
                <a:highlight>
                  <a:srgbClr val="FFFFFF"/>
                </a:highlight>
                <a:latin typeface="Poppins" panose="00000500000000000000" pitchFamily="2" charset="0"/>
              </a:rPr>
              <a:t>E-SENIORS: INITIATION DES SENIORS AUXNTIC ASSOCIATION, Francia</a:t>
            </a:r>
            <a:endParaRPr lang="el-GR" sz="1600" dirty="0">
              <a:solidFill>
                <a:schemeClr val="accent5">
                  <a:lumMod val="60000"/>
                  <a:lumOff val="40000"/>
                </a:schemeClr>
              </a:solidFill>
            </a:endParaRPr>
          </a:p>
        </p:txBody>
      </p:sp>
      <p:sp>
        <p:nvSpPr>
          <p:cNvPr id="17" name="TextBox 16">
            <a:extLst>
              <a:ext uri="{FF2B5EF4-FFF2-40B4-BE49-F238E27FC236}">
                <a16:creationId xmlns:a16="http://schemas.microsoft.com/office/drawing/2014/main" id="{2B899409-3005-0542-0791-65B175AAABA0}"/>
              </a:ext>
            </a:extLst>
          </p:cNvPr>
          <p:cNvSpPr txBox="1"/>
          <p:nvPr/>
        </p:nvSpPr>
        <p:spPr>
          <a:xfrm>
            <a:off x="3180270" y="6236156"/>
            <a:ext cx="3440482" cy="584775"/>
          </a:xfrm>
          <a:prstGeom prst="rect">
            <a:avLst/>
          </a:prstGeom>
          <a:noFill/>
        </p:spPr>
        <p:txBody>
          <a:bodyPr wrap="square">
            <a:spAutoFit/>
          </a:bodyPr>
          <a:lstStyle/>
          <a:p>
            <a:pPr algn="ctr"/>
            <a:r>
              <a:rPr lang="it-IT" sz="1600" i="0" dirty="0">
                <a:solidFill>
                  <a:schemeClr val="accent5">
                    <a:lumMod val="60000"/>
                    <a:lumOff val="40000"/>
                  </a:schemeClr>
                </a:solidFill>
                <a:effectLst/>
                <a:highlight>
                  <a:srgbClr val="FFFFFF"/>
                </a:highlight>
                <a:latin typeface="Poppins" panose="00000500000000000000" pitchFamily="2" charset="0"/>
              </a:rPr>
              <a:t>Asociatia Niciodata Singur – Prietenii Varstnicilor, Rumania</a:t>
            </a:r>
            <a:endParaRPr lang="el-GR" sz="1600" dirty="0">
              <a:solidFill>
                <a:schemeClr val="accent5">
                  <a:lumMod val="60000"/>
                  <a:lumOff val="40000"/>
                </a:schemeClr>
              </a:solidFill>
            </a:endParaRPr>
          </a:p>
        </p:txBody>
      </p:sp>
      <p:sp>
        <p:nvSpPr>
          <p:cNvPr id="19" name="TextBox 18">
            <a:extLst>
              <a:ext uri="{FF2B5EF4-FFF2-40B4-BE49-F238E27FC236}">
                <a16:creationId xmlns:a16="http://schemas.microsoft.com/office/drawing/2014/main" id="{066B8832-64AD-3DA9-E986-7B2F6E5DFD41}"/>
              </a:ext>
            </a:extLst>
          </p:cNvPr>
          <p:cNvSpPr txBox="1"/>
          <p:nvPr/>
        </p:nvSpPr>
        <p:spPr>
          <a:xfrm>
            <a:off x="7783551" y="6242982"/>
            <a:ext cx="3674386" cy="584775"/>
          </a:xfrm>
          <a:prstGeom prst="rect">
            <a:avLst/>
          </a:prstGeom>
          <a:noFill/>
        </p:spPr>
        <p:txBody>
          <a:bodyPr wrap="square">
            <a:spAutoFit/>
          </a:bodyPr>
          <a:lstStyle/>
          <a:p>
            <a:r>
              <a:rPr lang="es-ES" sz="1600" i="0" dirty="0" err="1">
                <a:solidFill>
                  <a:schemeClr val="accent5">
                    <a:lumMod val="60000"/>
                    <a:lumOff val="40000"/>
                  </a:schemeClr>
                </a:solidFill>
                <a:effectLst/>
                <a:highlight>
                  <a:srgbClr val="FFFFFF"/>
                </a:highlight>
                <a:latin typeface="Poppins" panose="00000500000000000000" pitchFamily="2" charset="0"/>
              </a:rPr>
              <a:t>Fundació</a:t>
            </a:r>
            <a:r>
              <a:rPr lang="es-ES" sz="1600" i="0" dirty="0">
                <a:solidFill>
                  <a:schemeClr val="accent5">
                    <a:lumMod val="60000"/>
                    <a:lumOff val="40000"/>
                  </a:schemeClr>
                </a:solidFill>
                <a:effectLst/>
                <a:highlight>
                  <a:srgbClr val="FFFFFF"/>
                </a:highlight>
                <a:latin typeface="Poppins" panose="00000500000000000000" pitchFamily="2" charset="0"/>
              </a:rPr>
              <a:t> Gesmed </a:t>
            </a:r>
            <a:r>
              <a:rPr lang="es-ES" sz="1600" i="0" dirty="0" err="1">
                <a:solidFill>
                  <a:schemeClr val="accent5">
                    <a:lumMod val="60000"/>
                    <a:lumOff val="40000"/>
                  </a:schemeClr>
                </a:solidFill>
                <a:effectLst/>
                <a:highlight>
                  <a:srgbClr val="FFFFFF"/>
                </a:highlight>
                <a:latin typeface="Poppins" panose="00000500000000000000" pitchFamily="2" charset="0"/>
              </a:rPr>
              <a:t>Fundació</a:t>
            </a:r>
            <a:r>
              <a:rPr lang="es-ES" sz="1600" i="0" dirty="0">
                <a:solidFill>
                  <a:schemeClr val="accent5">
                    <a:lumMod val="60000"/>
                    <a:lumOff val="40000"/>
                  </a:schemeClr>
                </a:solidFill>
                <a:effectLst/>
                <a:highlight>
                  <a:srgbClr val="FFFFFF"/>
                </a:highlight>
                <a:latin typeface="Poppins" panose="00000500000000000000" pitchFamily="2" charset="0"/>
              </a:rPr>
              <a:t> de la </a:t>
            </a:r>
            <a:r>
              <a:rPr lang="es-ES" sz="1600" i="0" dirty="0" err="1">
                <a:solidFill>
                  <a:schemeClr val="accent5">
                    <a:lumMod val="60000"/>
                    <a:lumOff val="40000"/>
                  </a:schemeClr>
                </a:solidFill>
                <a:effectLst/>
                <a:highlight>
                  <a:srgbClr val="FFFFFF"/>
                </a:highlight>
                <a:latin typeface="Poppins" panose="00000500000000000000" pitchFamily="2" charset="0"/>
              </a:rPr>
              <a:t>Comunitat</a:t>
            </a:r>
            <a:r>
              <a:rPr lang="es-ES" sz="1600" i="0" dirty="0">
                <a:solidFill>
                  <a:schemeClr val="accent5">
                    <a:lumMod val="60000"/>
                    <a:lumOff val="40000"/>
                  </a:schemeClr>
                </a:solidFill>
                <a:effectLst/>
                <a:highlight>
                  <a:srgbClr val="FFFFFF"/>
                </a:highlight>
                <a:latin typeface="Poppins" panose="00000500000000000000" pitchFamily="2" charset="0"/>
              </a:rPr>
              <a:t> Valenciana, España</a:t>
            </a:r>
            <a:endParaRPr lang="es-ES" sz="1600" dirty="0">
              <a:solidFill>
                <a:schemeClr val="accent5">
                  <a:lumMod val="60000"/>
                  <a:lumOff val="40000"/>
                </a:schemeClr>
              </a:solidFill>
            </a:endParaRPr>
          </a:p>
        </p:txBody>
      </p:sp>
      <p:sp>
        <p:nvSpPr>
          <p:cNvPr id="22" name="TextBox 21">
            <a:extLst>
              <a:ext uri="{FF2B5EF4-FFF2-40B4-BE49-F238E27FC236}">
                <a16:creationId xmlns:a16="http://schemas.microsoft.com/office/drawing/2014/main" id="{35F3115E-4D20-CA6D-F14E-7BAEE2CB5114}"/>
              </a:ext>
            </a:extLst>
          </p:cNvPr>
          <p:cNvSpPr txBox="1"/>
          <p:nvPr/>
        </p:nvSpPr>
        <p:spPr>
          <a:xfrm>
            <a:off x="6096000" y="1852454"/>
            <a:ext cx="4392767" cy="400110"/>
          </a:xfrm>
          <a:prstGeom prst="rect">
            <a:avLst/>
          </a:prstGeom>
          <a:noFill/>
        </p:spPr>
        <p:txBody>
          <a:bodyPr wrap="square">
            <a:spAutoFit/>
          </a:bodyPr>
          <a:lstStyle/>
          <a:p>
            <a:r>
              <a:rPr lang="en-US" sz="2000" i="0" dirty="0" err="1">
                <a:solidFill>
                  <a:schemeClr val="accent5">
                    <a:lumMod val="75000"/>
                  </a:schemeClr>
                </a:solidFill>
                <a:effectLst/>
                <a:highlight>
                  <a:srgbClr val="FFFFFF"/>
                </a:highlight>
                <a:latin typeface="Poppins" panose="00000500000000000000" pitchFamily="2" charset="0"/>
              </a:rPr>
              <a:t>Asociatia</a:t>
            </a:r>
            <a:r>
              <a:rPr lang="en-US" sz="2000" i="0" dirty="0">
                <a:solidFill>
                  <a:schemeClr val="accent5">
                    <a:lumMod val="75000"/>
                  </a:schemeClr>
                </a:solidFill>
                <a:effectLst/>
                <a:highlight>
                  <a:srgbClr val="FFFFFF"/>
                </a:highlight>
                <a:latin typeface="Poppins" panose="00000500000000000000" pitchFamily="2" charset="0"/>
              </a:rPr>
              <a:t> Four Change, Rumania</a:t>
            </a:r>
            <a:endParaRPr lang="el-GR" sz="2000" dirty="0">
              <a:solidFill>
                <a:schemeClr val="accent5">
                  <a:lumMod val="75000"/>
                </a:schemeClr>
              </a:solidFill>
            </a:endParaRPr>
          </a:p>
        </p:txBody>
      </p:sp>
      <p:sp>
        <p:nvSpPr>
          <p:cNvPr id="25" name="TextBox 24">
            <a:extLst>
              <a:ext uri="{FF2B5EF4-FFF2-40B4-BE49-F238E27FC236}">
                <a16:creationId xmlns:a16="http://schemas.microsoft.com/office/drawing/2014/main" id="{A6C47919-A17C-D8B7-A0A1-E6146D920292}"/>
              </a:ext>
            </a:extLst>
          </p:cNvPr>
          <p:cNvSpPr txBox="1"/>
          <p:nvPr/>
        </p:nvSpPr>
        <p:spPr>
          <a:xfrm>
            <a:off x="9023700" y="4349183"/>
            <a:ext cx="2958174" cy="338554"/>
          </a:xfrm>
          <a:prstGeom prst="rect">
            <a:avLst/>
          </a:prstGeom>
          <a:noFill/>
        </p:spPr>
        <p:txBody>
          <a:bodyPr wrap="square">
            <a:spAutoFit/>
          </a:bodyPr>
          <a:lstStyle/>
          <a:p>
            <a:pPr algn="ctr"/>
            <a:r>
              <a:rPr lang="en-US" sz="1600" i="0" dirty="0">
                <a:solidFill>
                  <a:schemeClr val="accent5">
                    <a:lumMod val="60000"/>
                    <a:lumOff val="40000"/>
                  </a:schemeClr>
                </a:solidFill>
                <a:effectLst/>
                <a:highlight>
                  <a:srgbClr val="FFFFFF"/>
                </a:highlight>
                <a:latin typeface="Poppins" panose="00000500000000000000" pitchFamily="2" charset="0"/>
              </a:rPr>
              <a:t>GUnet, Grecia</a:t>
            </a:r>
            <a:endParaRPr lang="el-GR" sz="1600" dirty="0">
              <a:solidFill>
                <a:schemeClr val="accent5">
                  <a:lumMod val="60000"/>
                  <a:lumOff val="40000"/>
                </a:schemeClr>
              </a:solidFill>
            </a:endParaRPr>
          </a:p>
        </p:txBody>
      </p:sp>
      <p:pic>
        <p:nvPicPr>
          <p:cNvPr id="27" name="Γραφικό 26">
            <a:extLst>
              <a:ext uri="{FF2B5EF4-FFF2-40B4-BE49-F238E27FC236}">
                <a16:creationId xmlns:a16="http://schemas.microsoft.com/office/drawing/2014/main" id="{783EA4CD-CC99-1F9E-B3FE-05651740053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809414" y="1097992"/>
            <a:ext cx="3283197" cy="4643614"/>
          </a:xfrm>
          <a:prstGeom prst="rect">
            <a:avLst/>
          </a:prstGeom>
        </p:spPr>
      </p:pic>
      <p:cxnSp>
        <p:nvCxnSpPr>
          <p:cNvPr id="2" name="Ευθεία γραμμή σύνδεσης 1">
            <a:extLst>
              <a:ext uri="{FF2B5EF4-FFF2-40B4-BE49-F238E27FC236}">
                <a16:creationId xmlns:a16="http://schemas.microsoft.com/office/drawing/2014/main" id="{0D94F087-7924-A045-6B6B-D553446B5C8A}"/>
              </a:ext>
            </a:extLst>
          </p:cNvPr>
          <p:cNvCxnSpPr/>
          <p:nvPr/>
        </p:nvCxnSpPr>
        <p:spPr>
          <a:xfrm flipH="1">
            <a:off x="1909382" y="-4912"/>
            <a:ext cx="2882348" cy="6827757"/>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7C23477F-8768-60B8-030B-16F469BC63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0655" y="38584"/>
            <a:ext cx="4580088" cy="186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7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noProof="0" dirty="0"/>
              <a:t>Messages and alerts</a:t>
            </a:r>
            <a:endParaRPr lang="en-US" dirty="0"/>
          </a:p>
        </p:txBody>
      </p:sp>
      <p:sp>
        <p:nvSpPr>
          <p:cNvPr id="3" name="Θέση περιεχομένου 2">
            <a:extLst>
              <a:ext uri="{FF2B5EF4-FFF2-40B4-BE49-F238E27FC236}">
                <a16:creationId xmlns:a16="http://schemas.microsoft.com/office/drawing/2014/main" id="{FD82B50E-5580-73BB-F426-E7E744C8A3F6}"/>
              </a:ext>
            </a:extLst>
          </p:cNvPr>
          <p:cNvSpPr>
            <a:spLocks noGrp="1"/>
          </p:cNvSpPr>
          <p:nvPr>
            <p:ph idx="1"/>
          </p:nvPr>
        </p:nvSpPr>
        <p:spPr>
          <a:xfrm>
            <a:off x="583758" y="2042633"/>
            <a:ext cx="11059693" cy="3941326"/>
          </a:xfrm>
        </p:spPr>
        <p:txBody>
          <a:bodyPr>
            <a:normAutofit lnSpcReduction="10000"/>
          </a:bodyPr>
          <a:lstStyle/>
          <a:p>
            <a:pPr marL="0" indent="0">
              <a:buNone/>
            </a:pPr>
            <a:r>
              <a:rPr lang="en-GB" sz="2400" kern="100" dirty="0">
                <a:cs typeface="Times New Roman" panose="02020603050405020304" pitchFamily="18" charset="0"/>
              </a:rPr>
              <a:t>The app sends </a:t>
            </a:r>
            <a:r>
              <a:rPr lang="en-GB" sz="2400" b="1" kern="100" dirty="0">
                <a:cs typeface="Times New Roman" panose="02020603050405020304" pitchFamily="18" charset="0"/>
              </a:rPr>
              <a:t>alerts </a:t>
            </a:r>
            <a:r>
              <a:rPr lang="en-GB" sz="2400" kern="100" dirty="0">
                <a:cs typeface="Times New Roman" panose="02020603050405020304" pitchFamily="18" charset="0"/>
              </a:rPr>
              <a:t>and </a:t>
            </a:r>
            <a:r>
              <a:rPr lang="en-GB" sz="2400" b="1" kern="100" dirty="0">
                <a:cs typeface="Times New Roman" panose="02020603050405020304" pitchFamily="18" charset="0"/>
              </a:rPr>
              <a:t>messages</a:t>
            </a:r>
            <a:r>
              <a:rPr lang="en-GB" sz="2400" kern="100" dirty="0">
                <a:cs typeface="Times New Roman" panose="02020603050405020304" pitchFamily="18" charset="0"/>
              </a:rPr>
              <a:t> via:</a:t>
            </a:r>
          </a:p>
          <a:p>
            <a:r>
              <a:rPr lang="en-GB" dirty="0">
                <a:cs typeface="Times New Roman" panose="02020603050405020304" pitchFamily="18" charset="0"/>
              </a:rPr>
              <a:t>push notifications</a:t>
            </a:r>
          </a:p>
          <a:p>
            <a:r>
              <a:rPr lang="en-GB" dirty="0">
                <a:cs typeface="Times New Roman" panose="02020603050405020304" pitchFamily="18" charset="0"/>
              </a:rPr>
              <a:t>emails, or </a:t>
            </a:r>
          </a:p>
          <a:p>
            <a:r>
              <a:rPr lang="en-GB" dirty="0">
                <a:cs typeface="Times New Roman" panose="02020603050405020304" pitchFamily="18" charset="0"/>
              </a:rPr>
              <a:t>messages within the app itself. </a:t>
            </a:r>
          </a:p>
          <a:p>
            <a:pPr marL="0" indent="0">
              <a:buNone/>
            </a:pPr>
            <a:r>
              <a:rPr lang="en-US" sz="2400" dirty="0"/>
              <a:t>The most important messages and alerts that can be consulted in the online account include:</a:t>
            </a:r>
            <a:endParaRPr lang="es-ES" sz="2400" dirty="0"/>
          </a:p>
          <a:p>
            <a:r>
              <a:rPr lang="en-US" b="1" dirty="0">
                <a:cs typeface="Times New Roman" panose="02020603050405020304" pitchFamily="18" charset="0"/>
              </a:rPr>
              <a:t>Transaction</a:t>
            </a:r>
            <a:r>
              <a:rPr lang="en-US" dirty="0">
                <a:cs typeface="Times New Roman" panose="02020603050405020304" pitchFamily="18" charset="0"/>
              </a:rPr>
              <a:t> alerts</a:t>
            </a:r>
            <a:endParaRPr lang="en-GB" sz="2400" kern="100" noProof="0" dirty="0">
              <a:effectLst/>
              <a:ea typeface="Aptos" panose="020B0004020202020204" pitchFamily="34" charset="0"/>
              <a:cs typeface="Times New Roman" panose="02020603050405020304" pitchFamily="18" charset="0"/>
            </a:endParaRPr>
          </a:p>
          <a:p>
            <a:r>
              <a:rPr lang="en-GB" sz="2400" b="1" kern="100" noProof="0" dirty="0">
                <a:effectLst/>
                <a:ea typeface="Aptos" panose="020B0004020202020204" pitchFamily="34" charset="0"/>
                <a:cs typeface="Times New Roman" panose="02020603050405020304" pitchFamily="18" charset="0"/>
              </a:rPr>
              <a:t>Safety</a:t>
            </a:r>
            <a:r>
              <a:rPr lang="en-GB" sz="2400" kern="100" noProof="0" dirty="0">
                <a:effectLst/>
                <a:ea typeface="Aptos" panose="020B0004020202020204" pitchFamily="34" charset="0"/>
                <a:cs typeface="Times New Roman" panose="02020603050405020304" pitchFamily="18" charset="0"/>
              </a:rPr>
              <a:t> alerts</a:t>
            </a:r>
          </a:p>
          <a:p>
            <a:endParaRPr lang="el-GR" dirty="0"/>
          </a:p>
        </p:txBody>
      </p:sp>
      <p:sp>
        <p:nvSpPr>
          <p:cNvPr id="9" name="Google Shape;182;p9">
            <a:extLst>
              <a:ext uri="{FF2B5EF4-FFF2-40B4-BE49-F238E27FC236}">
                <a16:creationId xmlns:a16="http://schemas.microsoft.com/office/drawing/2014/main" id="{BC95A2AE-5C00-5CD9-AF27-B700D93D8E8A}"/>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1F5A38-6FE0-7C5C-E912-FDCF388D356C}"/>
              </a:ext>
            </a:extLst>
          </p:cNvPr>
          <p:cNvSpPr>
            <a:spLocks noGrp="1"/>
          </p:cNvSpPr>
          <p:nvPr>
            <p:ph type="title"/>
          </p:nvPr>
        </p:nvSpPr>
        <p:spPr/>
        <p:txBody>
          <a:bodyPr/>
          <a:lstStyle/>
          <a:p>
            <a:r>
              <a:rPr lang="en-GB" noProof="0" dirty="0"/>
              <a:t>Common transaction alerts</a:t>
            </a:r>
            <a:endParaRPr lang="el-GR" dirty="0"/>
          </a:p>
        </p:txBody>
      </p:sp>
      <p:sp>
        <p:nvSpPr>
          <p:cNvPr id="3" name="Θέση περιεχομένου 2">
            <a:extLst>
              <a:ext uri="{FF2B5EF4-FFF2-40B4-BE49-F238E27FC236}">
                <a16:creationId xmlns:a16="http://schemas.microsoft.com/office/drawing/2014/main" id="{9D8C8388-7783-FCDB-8B8A-211D88067D14}"/>
              </a:ext>
            </a:extLst>
          </p:cNvPr>
          <p:cNvSpPr>
            <a:spLocks noGrp="1"/>
          </p:cNvSpPr>
          <p:nvPr>
            <p:ph idx="1"/>
          </p:nvPr>
        </p:nvSpPr>
        <p:spPr/>
        <p:txBody>
          <a:bodyPr/>
          <a:lstStyle/>
          <a:p>
            <a:pPr marL="0" indent="0">
              <a:buNone/>
            </a:pPr>
            <a:r>
              <a:rPr lang="en-US" b="1" dirty="0">
                <a:cs typeface="Times New Roman" panose="02020603050405020304" pitchFamily="18" charset="0"/>
              </a:rPr>
              <a:t>Transaction alerts:</a:t>
            </a:r>
            <a:endParaRPr lang="es-ES" b="1" dirty="0">
              <a:cs typeface="Times New Roman" panose="02020603050405020304" pitchFamily="18" charset="0"/>
            </a:endParaRPr>
          </a:p>
          <a:p>
            <a:pPr marL="354013" lvl="1" indent="-268288"/>
            <a:r>
              <a:rPr lang="en-US" b="1" kern="100" dirty="0">
                <a:cs typeface="Times New Roman" panose="02020603050405020304" pitchFamily="18" charset="0"/>
              </a:rPr>
              <a:t>Deposits</a:t>
            </a:r>
            <a:r>
              <a:rPr lang="en-US" kern="100" dirty="0">
                <a:cs typeface="Times New Roman" panose="02020603050405020304" pitchFamily="18" charset="0"/>
              </a:rPr>
              <a:t>: Notification of incoming money</a:t>
            </a:r>
          </a:p>
          <a:p>
            <a:pPr marL="354013" lvl="1" indent="-268288"/>
            <a:r>
              <a:rPr lang="en-US" b="1" kern="100" dirty="0">
                <a:cs typeface="Times New Roman" panose="02020603050405020304" pitchFamily="18" charset="0"/>
              </a:rPr>
              <a:t>Withdrawals or purchases:</a:t>
            </a:r>
            <a:r>
              <a:rPr lang="en-US" kern="100" dirty="0">
                <a:cs typeface="Times New Roman" panose="02020603050405020304" pitchFamily="18" charset="0"/>
              </a:rPr>
              <a:t> Confirmation of card payments or transfers, withdrawals from ATMs.</a:t>
            </a:r>
            <a:endParaRPr lang="es-ES" b="1" kern="100" dirty="0">
              <a:effectLst/>
              <a:ea typeface="Aptos" panose="020B0004020202020204" pitchFamily="34" charset="0"/>
              <a:cs typeface="Times New Roman" panose="02020603050405020304" pitchFamily="18" charset="0"/>
            </a:endParaRPr>
          </a:p>
          <a:p>
            <a:pPr marL="354013" lvl="1" indent="-268288"/>
            <a:r>
              <a:rPr lang="en-US" b="1" kern="100" dirty="0">
                <a:cs typeface="Times New Roman" panose="02020603050405020304" pitchFamily="18" charset="0"/>
              </a:rPr>
              <a:t>Account movements</a:t>
            </a:r>
            <a:r>
              <a:rPr lang="en-US" kern="100" dirty="0">
                <a:cs typeface="Times New Roman" panose="02020603050405020304" pitchFamily="18" charset="0"/>
              </a:rPr>
              <a:t>: Notification of transfers, cheque payments, etc.)</a:t>
            </a:r>
          </a:p>
          <a:p>
            <a:pPr marL="354013" lvl="1" indent="-268288"/>
            <a:r>
              <a:rPr lang="en-US" sz="2200" b="1" kern="100" dirty="0">
                <a:cs typeface="Times New Roman" panose="02020603050405020304" pitchFamily="18" charset="0"/>
              </a:rPr>
              <a:t>Account balance and activity alerts</a:t>
            </a:r>
            <a:r>
              <a:rPr lang="en-US" sz="2000" b="1" kern="100" dirty="0">
                <a:cs typeface="Times New Roman" panose="02020603050405020304" pitchFamily="18" charset="0"/>
              </a:rPr>
              <a:t>:</a:t>
            </a:r>
            <a:endParaRPr lang="es-ES" sz="2200" b="1" dirty="0">
              <a:effectLst/>
              <a:ea typeface="Aptos" panose="020B0004020202020204" pitchFamily="34" charset="0"/>
              <a:cs typeface="Times New Roman" panose="02020603050405020304" pitchFamily="18" charset="0"/>
            </a:endParaRPr>
          </a:p>
          <a:p>
            <a:pPr lvl="1">
              <a:buFont typeface="Arial" panose="020B0604020202020204" pitchFamily="34" charset="0"/>
              <a:buChar char="•"/>
              <a:tabLst>
                <a:tab pos="457200" algn="l"/>
              </a:tabLst>
            </a:pPr>
            <a:r>
              <a:rPr lang="en-US" kern="100" dirty="0">
                <a:cs typeface="Times New Roman" panose="02020603050405020304" pitchFamily="18" charset="0"/>
              </a:rPr>
              <a:t>Low balance</a:t>
            </a:r>
            <a:endParaRPr lang="es-ES" kern="100" dirty="0">
              <a:cs typeface="Times New Roman" panose="02020603050405020304" pitchFamily="18" charset="0"/>
            </a:endParaRPr>
          </a:p>
          <a:p>
            <a:pPr lvl="1">
              <a:buFont typeface="Arial" panose="020B0604020202020204" pitchFamily="34" charset="0"/>
              <a:buChar char="•"/>
              <a:tabLst>
                <a:tab pos="457200" algn="l"/>
              </a:tabLst>
            </a:pPr>
            <a:r>
              <a:rPr lang="en-US" kern="100" dirty="0">
                <a:cs typeface="Times New Roman" panose="02020603050405020304" pitchFamily="18" charset="0"/>
              </a:rPr>
              <a:t>Balance available</a:t>
            </a:r>
            <a:endParaRPr lang="es-ES" kern="100" dirty="0">
              <a:cs typeface="Times New Roman" panose="02020603050405020304" pitchFamily="18" charset="0"/>
            </a:endParaRPr>
          </a:p>
          <a:p>
            <a:endParaRPr lang="el-GR" dirty="0"/>
          </a:p>
        </p:txBody>
      </p:sp>
      <p:sp>
        <p:nvSpPr>
          <p:cNvPr id="4" name="Google Shape;182;p9">
            <a:extLst>
              <a:ext uri="{FF2B5EF4-FFF2-40B4-BE49-F238E27FC236}">
                <a16:creationId xmlns:a16="http://schemas.microsoft.com/office/drawing/2014/main" id="{6529FF2A-1248-4464-2869-726CB2EFDF3F}"/>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05248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5F5B426-43DC-5B13-4505-FA2B3DBF3D18}"/>
              </a:ext>
            </a:extLst>
          </p:cNvPr>
          <p:cNvSpPr>
            <a:spLocks noGrp="1"/>
          </p:cNvSpPr>
          <p:nvPr>
            <p:ph type="title"/>
          </p:nvPr>
        </p:nvSpPr>
        <p:spPr/>
        <p:txBody>
          <a:bodyPr>
            <a:normAutofit/>
          </a:bodyPr>
          <a:lstStyle/>
          <a:p>
            <a:r>
              <a:rPr lang="en-GB" sz="2800" b="1" kern="100" noProof="0" dirty="0">
                <a:effectLst/>
                <a:ea typeface="Aptos" panose="020B0004020202020204" pitchFamily="34" charset="0"/>
                <a:cs typeface="Times New Roman" panose="02020603050405020304" pitchFamily="18" charset="0"/>
              </a:rPr>
              <a:t>Common safety alerts</a:t>
            </a:r>
            <a:endParaRPr lang="el-GR" dirty="0"/>
          </a:p>
        </p:txBody>
      </p:sp>
      <p:sp>
        <p:nvSpPr>
          <p:cNvPr id="6" name="Θέση περιεχομένου 5">
            <a:extLst>
              <a:ext uri="{FF2B5EF4-FFF2-40B4-BE49-F238E27FC236}">
                <a16:creationId xmlns:a16="http://schemas.microsoft.com/office/drawing/2014/main" id="{C18CE417-BF95-24F4-2D82-8115CB6CA79F}"/>
              </a:ext>
            </a:extLst>
          </p:cNvPr>
          <p:cNvSpPr>
            <a:spLocks noGrp="1"/>
          </p:cNvSpPr>
          <p:nvPr>
            <p:ph idx="1"/>
          </p:nvPr>
        </p:nvSpPr>
        <p:spPr/>
        <p:txBody>
          <a:bodyPr/>
          <a:lstStyle/>
          <a:p>
            <a:pPr marL="0" indent="0">
              <a:lnSpc>
                <a:spcPct val="107000"/>
              </a:lnSpc>
              <a:buNone/>
            </a:pPr>
            <a:r>
              <a:rPr lang="en-GB" sz="2400" b="1" kern="100" noProof="0" dirty="0">
                <a:effectLst/>
                <a:ea typeface="Aptos" panose="020B0004020202020204" pitchFamily="34" charset="0"/>
                <a:cs typeface="Times New Roman" panose="02020603050405020304" pitchFamily="18" charset="0"/>
              </a:rPr>
              <a:t>Safety alerts:</a:t>
            </a:r>
            <a:endParaRPr lang="en-GB" sz="2400" kern="100" noProof="0" dirty="0">
              <a:effectLst/>
              <a:ea typeface="Aptos" panose="020B0004020202020204" pitchFamily="34" charset="0"/>
              <a:cs typeface="Times New Roman" panose="02020603050405020304" pitchFamily="18" charset="0"/>
            </a:endParaRPr>
          </a:p>
          <a:p>
            <a:pPr marL="428625" indent="-342900">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Access not authorized:</a:t>
            </a:r>
            <a:r>
              <a:rPr lang="en-GB" sz="2400" kern="100" noProof="0" dirty="0">
                <a:effectLst/>
                <a:ea typeface="Aptos" panose="020B0004020202020204" pitchFamily="34" charset="0"/>
                <a:cs typeface="Times New Roman" panose="02020603050405020304" pitchFamily="18" charset="0"/>
              </a:rPr>
              <a:t> Alerts about suspicious access attempts</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Password change:</a:t>
            </a:r>
            <a:r>
              <a:rPr lang="en-GB" sz="2400" kern="100" noProof="0" dirty="0">
                <a:effectLst/>
                <a:ea typeface="Aptos" panose="020B0004020202020204" pitchFamily="34" charset="0"/>
                <a:cs typeface="Times New Roman" panose="02020603050405020304" pitchFamily="18" charset="0"/>
              </a:rPr>
              <a:t> Warnings when password or login details are changed </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Fraud alerts</a:t>
            </a:r>
            <a:r>
              <a:rPr lang="en-GB" sz="2400" kern="100" noProof="0" dirty="0">
                <a:effectLst/>
                <a:ea typeface="Aptos" panose="020B0004020202020204" pitchFamily="34" charset="0"/>
                <a:cs typeface="Times New Roman" panose="02020603050405020304" pitchFamily="18" charset="0"/>
              </a:rPr>
              <a:t>: Messages alerting to unusual activity </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Two-factor authentication</a:t>
            </a:r>
            <a:r>
              <a:rPr lang="en-GB" sz="2400" kern="100" noProof="0" dirty="0">
                <a:effectLst/>
                <a:ea typeface="Aptos" panose="020B0004020202020204" pitchFamily="34" charset="0"/>
                <a:cs typeface="Times New Roman" panose="02020603050405020304" pitchFamily="18" charset="0"/>
              </a:rPr>
              <a:t>: Confirmation of security authentication when logging in or performing a transaction</a:t>
            </a:r>
            <a:endParaRPr lang="el-GR" dirty="0"/>
          </a:p>
        </p:txBody>
      </p:sp>
      <p:sp>
        <p:nvSpPr>
          <p:cNvPr id="7" name="Google Shape;182;p9">
            <a:extLst>
              <a:ext uri="{FF2B5EF4-FFF2-40B4-BE49-F238E27FC236}">
                <a16:creationId xmlns:a16="http://schemas.microsoft.com/office/drawing/2014/main" id="{AC06991C-D7B6-9F3B-18B2-0DDFB7246D2D}"/>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39446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B535-29F0-A8BE-8F24-D7E6583BE4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27CA2-7851-5E7A-A1E8-B0DA3C76B9F5}"/>
              </a:ext>
            </a:extLst>
          </p:cNvPr>
          <p:cNvSpPr>
            <a:spLocks noGrp="1"/>
          </p:cNvSpPr>
          <p:nvPr>
            <p:ph type="title"/>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2800" noProof="0" dirty="0"/>
              <a:t>View messages and alerts   (1/2) </a:t>
            </a:r>
            <a:endParaRPr lang="en-GB" sz="2800" dirty="0"/>
          </a:p>
        </p:txBody>
      </p:sp>
      <p:sp>
        <p:nvSpPr>
          <p:cNvPr id="3" name="Θέση περιεχομένου 2">
            <a:extLst>
              <a:ext uri="{FF2B5EF4-FFF2-40B4-BE49-F238E27FC236}">
                <a16:creationId xmlns:a16="http://schemas.microsoft.com/office/drawing/2014/main" id="{CD5FDA35-A41F-25D3-E74E-D8C4697604D8}"/>
              </a:ext>
            </a:extLst>
          </p:cNvPr>
          <p:cNvSpPr>
            <a:spLocks noGrp="1"/>
          </p:cNvSpPr>
          <p:nvPr>
            <p:ph idx="1"/>
          </p:nvPr>
        </p:nvSpPr>
        <p:spPr/>
        <p:txBody>
          <a:bodyPr>
            <a:normAutofit/>
          </a:bodyPr>
          <a:lstStyle/>
          <a:p>
            <a:pPr marL="0" indent="0">
              <a:lnSpc>
                <a:spcPct val="107000"/>
              </a:lnSpc>
              <a:spcAft>
                <a:spcPts val="800"/>
              </a:spcAft>
              <a:buNone/>
            </a:pPr>
            <a:r>
              <a:rPr lang="en-GB" sz="2200" kern="100" dirty="0">
                <a:cs typeface="Times New Roman" panose="02020603050405020304" pitchFamily="18" charset="0"/>
              </a:rPr>
              <a:t>In addition, messages and alerts can be viewed with the following steps:</a:t>
            </a:r>
            <a:endParaRPr lang="en-GB" sz="2200" b="1" kern="100" dirty="0">
              <a:cs typeface="Times New Roman" panose="02020603050405020304" pitchFamily="18" charset="0"/>
            </a:endParaRPr>
          </a:p>
          <a:p>
            <a:pPr marL="457200" indent="-457200">
              <a:lnSpc>
                <a:spcPct val="107000"/>
              </a:lnSpc>
              <a:spcAft>
                <a:spcPts val="800"/>
              </a:spcAft>
              <a:buFont typeface="+mj-lt"/>
              <a:buAutoNum type="arabicPeriod"/>
            </a:pPr>
            <a:r>
              <a:rPr lang="en-GB" sz="2200" b="1" kern="100" dirty="0">
                <a:cs typeface="Times New Roman" panose="02020603050405020304" pitchFamily="18" charset="0"/>
              </a:rPr>
              <a:t>Log in to the online banking app</a:t>
            </a:r>
          </a:p>
          <a:p>
            <a:pPr marL="457200" indent="-457200">
              <a:lnSpc>
                <a:spcPct val="107000"/>
              </a:lnSpc>
              <a:spcAft>
                <a:spcPts val="800"/>
              </a:spcAft>
              <a:buFont typeface="+mj-lt"/>
              <a:buAutoNum type="arabicPeriod"/>
            </a:pPr>
            <a:r>
              <a:rPr lang="en-GB" sz="2200" b="1" kern="100" dirty="0">
                <a:cs typeface="Times New Roman" panose="02020603050405020304" pitchFamily="18" charset="0"/>
              </a:rPr>
              <a:t>Access the main menu or the home screen</a:t>
            </a:r>
          </a:p>
          <a:p>
            <a:pPr lvl="1">
              <a:lnSpc>
                <a:spcPct val="107000"/>
              </a:lnSpc>
              <a:spcAft>
                <a:spcPts val="800"/>
              </a:spcAft>
              <a:buSzPct val="100000"/>
              <a:tabLst>
                <a:tab pos="457200" algn="l"/>
              </a:tabLst>
            </a:pPr>
            <a:r>
              <a:rPr lang="en-GB" sz="2000" kern="100" dirty="0">
                <a:effectLst/>
                <a:ea typeface="Aptos" panose="020B0004020202020204" pitchFamily="34" charset="0"/>
                <a:cs typeface="Times New Roman" panose="02020603050405020304" pitchFamily="18" charset="0"/>
              </a:rPr>
              <a:t>Messages and alerts can be viewed in the following sections:</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Notifications</a:t>
            </a:r>
            <a:r>
              <a:rPr lang="en-GB" kern="100" dirty="0">
                <a:effectLst/>
                <a:ea typeface="Aptos" panose="020B0004020202020204" pitchFamily="34" charset="0"/>
                <a:cs typeface="Times New Roman" panose="02020603050405020304" pitchFamily="18" charset="0"/>
              </a:rPr>
              <a:t> or </a:t>
            </a:r>
            <a:r>
              <a:rPr lang="en-GB" b="1" kern="100" dirty="0">
                <a:effectLst/>
                <a:ea typeface="Aptos" panose="020B0004020202020204" pitchFamily="34" charset="0"/>
                <a:cs typeface="Times New Roman" panose="02020603050405020304" pitchFamily="18" charset="0"/>
              </a:rPr>
              <a:t>Alerts</a:t>
            </a:r>
            <a:r>
              <a:rPr lang="en-GB" kern="100" dirty="0">
                <a:effectLst/>
                <a:ea typeface="Aptos" panose="020B0004020202020204" pitchFamily="34" charset="0"/>
                <a:cs typeface="Times New Roman" panose="02020603050405020304" pitchFamily="18" charset="0"/>
              </a:rPr>
              <a:t> (with a little bell or similar icon).</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Messages</a:t>
            </a:r>
            <a:r>
              <a:rPr lang="en-GB" kern="100" dirty="0">
                <a:effectLst/>
                <a:ea typeface="Aptos" panose="020B0004020202020204" pitchFamily="34" charset="0"/>
                <a:cs typeface="Times New Roman" panose="02020603050405020304" pitchFamily="18" charset="0"/>
              </a:rPr>
              <a:t> o </a:t>
            </a:r>
            <a:r>
              <a:rPr lang="en-GB" b="1" kern="100" dirty="0">
                <a:effectLst/>
                <a:ea typeface="Aptos" panose="020B0004020202020204" pitchFamily="34" charset="0"/>
                <a:cs typeface="Times New Roman" panose="02020603050405020304" pitchFamily="18" charset="0"/>
              </a:rPr>
              <a:t>Message centre</a:t>
            </a:r>
            <a:r>
              <a:rPr lang="en-GB" kern="100" dirty="0">
                <a:effectLst/>
                <a:ea typeface="Aptos" panose="020B0004020202020204" pitchFamily="34" charset="0"/>
                <a:cs typeface="Times New Roman" panose="02020603050405020304" pitchFamily="18" charset="0"/>
              </a:rPr>
              <a:t> (an envelope icon or chat bubble)</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Profile</a:t>
            </a:r>
            <a:r>
              <a:rPr lang="en-GB" kern="100" dirty="0">
                <a:effectLst/>
                <a:ea typeface="Aptos" panose="020B0004020202020204" pitchFamily="34" charset="0"/>
                <a:cs typeface="Times New Roman" panose="02020603050405020304" pitchFamily="18" charset="0"/>
              </a:rPr>
              <a:t> o </a:t>
            </a:r>
            <a:r>
              <a:rPr lang="en-GB" b="1" kern="100" dirty="0">
                <a:effectLst/>
                <a:ea typeface="Aptos" panose="020B0004020202020204" pitchFamily="34" charset="0"/>
                <a:cs typeface="Times New Roman" panose="02020603050405020304" pitchFamily="18" charset="0"/>
              </a:rPr>
              <a:t>Settings</a:t>
            </a:r>
          </a:p>
        </p:txBody>
      </p:sp>
      <p:sp>
        <p:nvSpPr>
          <p:cNvPr id="10" name="CuadroTexto 9">
            <a:extLst>
              <a:ext uri="{FF2B5EF4-FFF2-40B4-BE49-F238E27FC236}">
                <a16:creationId xmlns:a16="http://schemas.microsoft.com/office/drawing/2014/main" id="{778732C9-288E-05B3-FF8D-9FAA7768F208}"/>
              </a:ext>
            </a:extLst>
          </p:cNvPr>
          <p:cNvSpPr txBox="1"/>
          <p:nvPr/>
        </p:nvSpPr>
        <p:spPr>
          <a:xfrm>
            <a:off x="9436963" y="6363415"/>
            <a:ext cx="1886115" cy="246221"/>
          </a:xfrm>
          <a:prstGeom prst="rect">
            <a:avLst/>
          </a:prstGeom>
          <a:noFill/>
        </p:spPr>
        <p:txBody>
          <a:bodyPr wrap="square">
            <a:spAutoFit/>
          </a:bodyPr>
          <a:lstStyle/>
          <a:p>
            <a:pPr algn="r"/>
            <a:r>
              <a:rPr lang="en-GB" sz="1000" dirty="0">
                <a:hlinkClick r:id="rId3"/>
              </a:rPr>
              <a:t>Image by </a:t>
            </a:r>
            <a:r>
              <a:rPr lang="en-GB" sz="1000" dirty="0" err="1">
                <a:hlinkClick r:id="rId3"/>
              </a:rPr>
              <a:t>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B0858292-07F7-B27E-95FC-309BD9F38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Google Shape;182;p9">
            <a:extLst>
              <a:ext uri="{FF2B5EF4-FFF2-40B4-BE49-F238E27FC236}">
                <a16:creationId xmlns:a16="http://schemas.microsoft.com/office/drawing/2014/main" id="{D882594C-54EA-ED03-D97D-418AD2C780FA}"/>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88365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EFEB-DF9F-276C-362A-AB459B7959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26E8EA-F42B-93A3-C858-9534813DED90}"/>
              </a:ext>
            </a:extLst>
          </p:cNvPr>
          <p:cNvSpPr>
            <a:spLocks noGrp="1"/>
          </p:cNvSpPr>
          <p:nvPr>
            <p:ph type="title"/>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2800" noProof="0" dirty="0"/>
              <a:t>View messages and alerts   (2/2) </a:t>
            </a:r>
            <a:endParaRPr lang="en-GB" sz="2800" dirty="0"/>
          </a:p>
        </p:txBody>
      </p:sp>
      <p:sp>
        <p:nvSpPr>
          <p:cNvPr id="3" name="Θέση περιεχομένου 2">
            <a:extLst>
              <a:ext uri="{FF2B5EF4-FFF2-40B4-BE49-F238E27FC236}">
                <a16:creationId xmlns:a16="http://schemas.microsoft.com/office/drawing/2014/main" id="{D01EE55B-D282-D006-CF13-F1D5B15088E2}"/>
              </a:ext>
            </a:extLst>
          </p:cNvPr>
          <p:cNvSpPr>
            <a:spLocks noGrp="1"/>
          </p:cNvSpPr>
          <p:nvPr>
            <p:ph idx="1"/>
          </p:nvPr>
        </p:nvSpPr>
        <p:spPr/>
        <p:txBody>
          <a:bodyPr>
            <a:normAutofit/>
          </a:bodyPr>
          <a:lstStyle/>
          <a:p>
            <a:pPr marL="457200" indent="-457200">
              <a:lnSpc>
                <a:spcPct val="107000"/>
              </a:lnSpc>
              <a:buSzPct val="100000"/>
              <a:buFont typeface="+mj-lt"/>
              <a:buAutoNum type="arabicPeriod" startAt="3"/>
              <a:tabLst>
                <a:tab pos="914400" algn="l"/>
              </a:tabLst>
            </a:pPr>
            <a:r>
              <a:rPr lang="en-GB" sz="2600" b="1" kern="100" dirty="0">
                <a:effectLst/>
                <a:ea typeface="Aptos" panose="020B0004020202020204" pitchFamily="34" charset="0"/>
                <a:cs typeface="Times New Roman" panose="02020603050405020304" pitchFamily="18" charset="0"/>
              </a:rPr>
              <a:t>View alerts or notifications:</a:t>
            </a:r>
            <a:endParaRPr lang="en-GB" sz="2600" kern="100" dirty="0">
              <a:effectLst/>
              <a:ea typeface="Aptos" panose="020B0004020202020204" pitchFamily="34" charset="0"/>
              <a:cs typeface="Times New Roman" panose="02020603050405020304" pitchFamily="18" charset="0"/>
            </a:endParaRPr>
          </a:p>
          <a:p>
            <a:pPr lvl="0">
              <a:lnSpc>
                <a:spcPct val="107000"/>
              </a:lnSpc>
              <a:buSzPct val="100000"/>
              <a:tabLst>
                <a:tab pos="457200" algn="l"/>
              </a:tabLst>
            </a:pPr>
            <a:r>
              <a:rPr lang="en-GB" sz="2200" kern="100" dirty="0">
                <a:effectLst/>
                <a:ea typeface="Aptos" panose="020B0004020202020204" pitchFamily="34" charset="0"/>
                <a:cs typeface="Times New Roman" panose="02020603050405020304" pitchFamily="18" charset="0"/>
              </a:rPr>
              <a:t>Tap the notifications icon to access your alert history.</a:t>
            </a:r>
          </a:p>
          <a:p>
            <a:pPr lvl="0">
              <a:lnSpc>
                <a:spcPct val="107000"/>
              </a:lnSpc>
              <a:spcAft>
                <a:spcPts val="800"/>
              </a:spcAft>
              <a:buSzPct val="100000"/>
              <a:tabLst>
                <a:tab pos="457200" algn="l"/>
              </a:tabLst>
            </a:pPr>
            <a:r>
              <a:rPr lang="en-GB" sz="2200" kern="100" dirty="0">
                <a:effectLst/>
                <a:ea typeface="Aptos" panose="020B0004020202020204" pitchFamily="34" charset="0"/>
                <a:cs typeface="Times New Roman" panose="02020603050405020304" pitchFamily="18" charset="0"/>
              </a:rPr>
              <a:t>Read the details of each alert by clicking on it. </a:t>
            </a:r>
          </a:p>
          <a:p>
            <a:pPr lvl="0">
              <a:lnSpc>
                <a:spcPct val="107000"/>
              </a:lnSpc>
              <a:spcAft>
                <a:spcPts val="800"/>
              </a:spcAft>
              <a:buSzPct val="100000"/>
              <a:tabLst>
                <a:tab pos="457200" algn="l"/>
              </a:tabLst>
            </a:pPr>
            <a:r>
              <a:rPr lang="en-GB" sz="2200" kern="100" dirty="0">
                <a:effectLst/>
                <a:ea typeface="Aptos" panose="020B0004020202020204" pitchFamily="34" charset="0"/>
                <a:cs typeface="Times New Roman" panose="02020603050405020304" pitchFamily="18" charset="0"/>
              </a:rPr>
              <a:t>If the bank has an internal messaging system, go to the Messages or Message Centre section.</a:t>
            </a:r>
          </a:p>
          <a:p>
            <a:endParaRPr lang="el-GR" dirty="0"/>
          </a:p>
        </p:txBody>
      </p:sp>
      <p:sp>
        <p:nvSpPr>
          <p:cNvPr id="10" name="CuadroTexto 9">
            <a:extLst>
              <a:ext uri="{FF2B5EF4-FFF2-40B4-BE49-F238E27FC236}">
                <a16:creationId xmlns:a16="http://schemas.microsoft.com/office/drawing/2014/main" id="{B1C7E58F-C4D3-12C6-FEF8-0CED57274B88}"/>
              </a:ext>
            </a:extLst>
          </p:cNvPr>
          <p:cNvSpPr txBox="1"/>
          <p:nvPr/>
        </p:nvSpPr>
        <p:spPr>
          <a:xfrm>
            <a:off x="9436963" y="6363415"/>
            <a:ext cx="1886115" cy="246221"/>
          </a:xfrm>
          <a:prstGeom prst="rect">
            <a:avLst/>
          </a:prstGeom>
          <a:noFill/>
        </p:spPr>
        <p:txBody>
          <a:bodyPr wrap="square">
            <a:spAutoFit/>
          </a:bodyPr>
          <a:lstStyle/>
          <a:p>
            <a:pPr algn="r"/>
            <a:r>
              <a:rPr lang="en-GB" sz="1000" dirty="0">
                <a:hlinkClick r:id="rId3"/>
              </a:rPr>
              <a:t>Image by </a:t>
            </a:r>
            <a:r>
              <a:rPr lang="en-GB" sz="1000" dirty="0" err="1">
                <a:hlinkClick r:id="rId3"/>
              </a:rPr>
              <a:t>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8C7EEAF3-7501-3D1A-D3B8-91A9097CD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Google Shape;182;p9">
            <a:extLst>
              <a:ext uri="{FF2B5EF4-FFF2-40B4-BE49-F238E27FC236}">
                <a16:creationId xmlns:a16="http://schemas.microsoft.com/office/drawing/2014/main" id="{10558B56-5C82-0900-2A56-D3A587B6BE87}"/>
              </a:ext>
            </a:extLst>
          </p:cNvPr>
          <p:cNvSpPr/>
          <p:nvPr/>
        </p:nvSpPr>
        <p:spPr>
          <a:xfrm>
            <a:off x="8309113" y="0"/>
            <a:ext cx="387726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Basic use of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53415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5D4095D8-5994-96C2-6912-2719C981906F}"/>
              </a:ext>
            </a:extLst>
          </p:cNvPr>
          <p:cNvSpPr>
            <a:spLocks noGrp="1"/>
          </p:cNvSpPr>
          <p:nvPr>
            <p:ph idx="4294967295"/>
          </p:nvPr>
        </p:nvSpPr>
        <p:spPr>
          <a:xfrm>
            <a:off x="0" y="1408819"/>
            <a:ext cx="6001305" cy="4761162"/>
          </a:xfrm>
        </p:spPr>
        <p:txBody>
          <a:bodyPr anchor="t">
            <a:normAutofit/>
          </a:bodyPr>
          <a:lstStyle/>
          <a:p>
            <a:pPr marL="0" indent="0" algn="ctr">
              <a:buNone/>
            </a:pPr>
            <a:endParaRPr lang="en-US" sz="1800" dirty="0"/>
          </a:p>
          <a:p>
            <a:pPr marL="0" indent="0" algn="ctr">
              <a:buNone/>
            </a:pPr>
            <a:endParaRPr lang="en-US" sz="4000" dirty="0">
              <a:solidFill>
                <a:srgbClr val="515280"/>
              </a:solidFill>
            </a:endParaRPr>
          </a:p>
          <a:p>
            <a:pPr marL="0" indent="0" algn="ctr">
              <a:buNone/>
            </a:pPr>
            <a:r>
              <a:rPr lang="en-GB" sz="5400" noProof="0" dirty="0">
                <a:solidFill>
                  <a:srgbClr val="515280"/>
                </a:solidFill>
              </a:rPr>
              <a:t>Time to </a:t>
            </a:r>
          </a:p>
          <a:p>
            <a:pPr marL="0" indent="0" algn="ctr">
              <a:buNone/>
            </a:pPr>
            <a:r>
              <a:rPr lang="en-GB" sz="5400" noProof="0" dirty="0">
                <a:solidFill>
                  <a:srgbClr val="515280"/>
                </a:solidFill>
              </a:rPr>
              <a:t>practise!</a:t>
            </a:r>
          </a:p>
        </p:txBody>
      </p:sp>
      <p:pic>
        <p:nvPicPr>
          <p:cNvPr id="9218" name="Picture 2" descr="Online survey analysis. Electronic data collection, digital research tool, computerized study. Analyst considering feedback results, analysing info. Vector isolated concept metaphor illustration">
            <a:extLst>
              <a:ext uri="{FF2B5EF4-FFF2-40B4-BE49-F238E27FC236}">
                <a16:creationId xmlns:a16="http://schemas.microsoft.com/office/drawing/2014/main" id="{FFC9C72C-1ACD-0B34-F41B-EAFA4519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179" y="-1"/>
            <a:ext cx="6471821" cy="6471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EC140D4-6368-E5B0-AFD1-F4AC43A1DBE6}"/>
              </a:ext>
            </a:extLst>
          </p:cNvPr>
          <p:cNvSpPr txBox="1"/>
          <p:nvPr/>
        </p:nvSpPr>
        <p:spPr>
          <a:xfrm>
            <a:off x="8918360" y="6539554"/>
            <a:ext cx="3273640" cy="246221"/>
          </a:xfrm>
          <a:prstGeom prst="rect">
            <a:avLst/>
          </a:prstGeom>
          <a:noFill/>
        </p:spPr>
        <p:txBody>
          <a:bodyPr wrap="square">
            <a:spAutoFit/>
          </a:bodyPr>
          <a:lstStyle/>
          <a:p>
            <a:pPr algn="r"/>
            <a:r>
              <a:rPr lang="el-GR" sz="1000" dirty="0" err="1">
                <a:hlinkClick r:id="rId4"/>
              </a:rPr>
              <a:t>Image</a:t>
            </a:r>
            <a:r>
              <a:rPr lang="el-GR" sz="1000" dirty="0">
                <a:hlinkClick r:id="rId4"/>
              </a:rPr>
              <a:t> </a:t>
            </a:r>
            <a:r>
              <a:rPr lang="el-GR" sz="1000" dirty="0" err="1">
                <a:hlinkClick r:id="rId4"/>
              </a:rPr>
              <a:t>by</a:t>
            </a:r>
            <a:r>
              <a:rPr lang="el-GR" sz="1000" dirty="0">
                <a:hlinkClick r:id="rId4"/>
              </a:rPr>
              <a:t> </a:t>
            </a:r>
            <a:r>
              <a:rPr lang="el-GR" sz="1000" dirty="0" err="1">
                <a:hlinkClick r:id="rId4"/>
              </a:rPr>
              <a:t>vectorjuice</a:t>
            </a:r>
            <a:r>
              <a:rPr lang="el-GR" sz="1000" dirty="0">
                <a:hlinkClick r:id="rId4"/>
              </a:rPr>
              <a:t> on </a:t>
            </a:r>
            <a:r>
              <a:rPr lang="el-GR" sz="1000" dirty="0" err="1">
                <a:hlinkClick r:id="rId4"/>
              </a:rPr>
              <a:t>Freepik</a:t>
            </a:r>
            <a:endParaRPr lang="el-GR" sz="1000" dirty="0"/>
          </a:p>
        </p:txBody>
      </p:sp>
    </p:spTree>
    <p:extLst>
      <p:ext uri="{BB962C8B-B14F-4D97-AF65-F5344CB8AC3E}">
        <p14:creationId xmlns:p14="http://schemas.microsoft.com/office/powerpoint/2010/main" val="275820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4FCA-480D-2C56-7486-362F7A341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EAA77-5F98-07F1-DC01-24F80CD59291}"/>
              </a:ext>
            </a:extLst>
          </p:cNvPr>
          <p:cNvSpPr>
            <a:spLocks noGrp="1"/>
          </p:cNvSpPr>
          <p:nvPr>
            <p:ph type="title"/>
          </p:nvPr>
        </p:nvSpPr>
        <p:spPr>
          <a:xfrm>
            <a:off x="1874264" y="746975"/>
            <a:ext cx="9871268" cy="763574"/>
          </a:xfrm>
          <a:solidFill>
            <a:srgbClr val="1C2E78"/>
          </a:solidFill>
        </p:spPr>
        <p:txBody>
          <a:bodyPr>
            <a:normAutofit fontScale="90000"/>
          </a:bodyPr>
          <a:lstStyle/>
          <a:p>
            <a:r>
              <a:rPr lang="en-GB" noProof="0" dirty="0">
                <a:solidFill>
                  <a:schemeClr val="bg1"/>
                </a:solidFill>
              </a:rPr>
              <a:t>Learning activity 1: Match questions &amp; answers and obtain the keyword</a:t>
            </a:r>
          </a:p>
        </p:txBody>
      </p:sp>
      <p:pic>
        <p:nvPicPr>
          <p:cNvPr id="5" name="Picture 2" descr="People using search box for query, engine giving result.">
            <a:extLst>
              <a:ext uri="{FF2B5EF4-FFF2-40B4-BE49-F238E27FC236}">
                <a16:creationId xmlns:a16="http://schemas.microsoft.com/office/drawing/2014/main" id="{BD159059-0288-E268-07F9-68C9666EB8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8867993F-4906-63F8-EF7C-DB2035675A9D}"/>
              </a:ext>
            </a:extLst>
          </p:cNvPr>
          <p:cNvPicPr>
            <a:picLocks noChangeAspect="1"/>
          </p:cNvPicPr>
          <p:nvPr/>
        </p:nvPicPr>
        <p:blipFill>
          <a:blip r:embed="rId4"/>
          <a:stretch>
            <a:fillRect/>
          </a:stretch>
        </p:blipFill>
        <p:spPr>
          <a:xfrm rot="20144863">
            <a:off x="2394036" y="2291778"/>
            <a:ext cx="2859308" cy="4045002"/>
          </a:xfrm>
          <a:prstGeom prst="rect">
            <a:avLst/>
          </a:prstGeom>
        </p:spPr>
      </p:pic>
      <p:pic>
        <p:nvPicPr>
          <p:cNvPr id="12" name="Imagen 11">
            <a:extLst>
              <a:ext uri="{FF2B5EF4-FFF2-40B4-BE49-F238E27FC236}">
                <a16:creationId xmlns:a16="http://schemas.microsoft.com/office/drawing/2014/main" id="{4A70A8CB-CF19-DDB9-20A1-7289F4B634F7}"/>
              </a:ext>
            </a:extLst>
          </p:cNvPr>
          <p:cNvPicPr>
            <a:picLocks noChangeAspect="1"/>
          </p:cNvPicPr>
          <p:nvPr/>
        </p:nvPicPr>
        <p:blipFill>
          <a:blip r:embed="rId5"/>
          <a:stretch>
            <a:fillRect/>
          </a:stretch>
        </p:blipFill>
        <p:spPr>
          <a:xfrm rot="20295448">
            <a:off x="4476628" y="2279987"/>
            <a:ext cx="2928183" cy="4087593"/>
          </a:xfrm>
          <a:prstGeom prst="rect">
            <a:avLst/>
          </a:prstGeom>
        </p:spPr>
      </p:pic>
      <p:pic>
        <p:nvPicPr>
          <p:cNvPr id="14" name="Imagen 13">
            <a:extLst>
              <a:ext uri="{FF2B5EF4-FFF2-40B4-BE49-F238E27FC236}">
                <a16:creationId xmlns:a16="http://schemas.microsoft.com/office/drawing/2014/main" id="{3D4EC1A9-4A01-11AE-1879-5C6FA99D8014}"/>
              </a:ext>
            </a:extLst>
          </p:cNvPr>
          <p:cNvPicPr>
            <a:picLocks noChangeAspect="1"/>
          </p:cNvPicPr>
          <p:nvPr/>
        </p:nvPicPr>
        <p:blipFill>
          <a:blip r:embed="rId6"/>
          <a:stretch>
            <a:fillRect/>
          </a:stretch>
        </p:blipFill>
        <p:spPr>
          <a:xfrm rot="20240725">
            <a:off x="6457481" y="2130064"/>
            <a:ext cx="2841322" cy="4013433"/>
          </a:xfrm>
          <a:prstGeom prst="rect">
            <a:avLst/>
          </a:prstGeom>
        </p:spPr>
      </p:pic>
    </p:spTree>
    <p:extLst>
      <p:ext uri="{BB962C8B-B14F-4D97-AF65-F5344CB8AC3E}">
        <p14:creationId xmlns:p14="http://schemas.microsoft.com/office/powerpoint/2010/main" val="2511244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929C-5846-54F3-0622-55121798E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8F379-0B8E-2B6B-70BD-A292753F937A}"/>
              </a:ext>
            </a:extLst>
          </p:cNvPr>
          <p:cNvSpPr>
            <a:spLocks noGrp="1"/>
          </p:cNvSpPr>
          <p:nvPr>
            <p:ph type="title"/>
          </p:nvPr>
        </p:nvSpPr>
        <p:spPr>
          <a:xfrm>
            <a:off x="1994338" y="708338"/>
            <a:ext cx="9751194" cy="802211"/>
          </a:xfrm>
          <a:solidFill>
            <a:srgbClr val="1C2E78"/>
          </a:solidFill>
        </p:spPr>
        <p:txBody>
          <a:bodyPr>
            <a:normAutofit fontScale="90000"/>
          </a:bodyPr>
          <a:lstStyle/>
          <a:p>
            <a:r>
              <a:rPr lang="en-GB" noProof="0" dirty="0">
                <a:solidFill>
                  <a:schemeClr val="bg1"/>
                </a:solidFill>
              </a:rPr>
              <a:t>Learning activity 2: </a:t>
            </a:r>
            <a:br>
              <a:rPr lang="en-GB" noProof="0" dirty="0">
                <a:solidFill>
                  <a:schemeClr val="bg1"/>
                </a:solidFill>
              </a:rPr>
            </a:br>
            <a:r>
              <a:rPr lang="en-GB" noProof="0" dirty="0">
                <a:solidFill>
                  <a:schemeClr val="bg1"/>
                </a:solidFill>
              </a:rPr>
              <a:t>Use the Mobile Money app to practice the payment of a bill</a:t>
            </a:r>
          </a:p>
        </p:txBody>
      </p:sp>
      <p:pic>
        <p:nvPicPr>
          <p:cNvPr id="5" name="Picture 2" descr="People using search box for query, engine giving result.">
            <a:extLst>
              <a:ext uri="{FF2B5EF4-FFF2-40B4-BE49-F238E27FC236}">
                <a16:creationId xmlns:a16="http://schemas.microsoft.com/office/drawing/2014/main" id="{F5D55942-6EE5-87D9-FB28-B721AC945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D1DFEEE5-F06D-CA8F-8413-4FC0CB47280F}"/>
              </a:ext>
            </a:extLst>
          </p:cNvPr>
          <p:cNvPicPr>
            <a:picLocks noChangeAspect="1"/>
          </p:cNvPicPr>
          <p:nvPr/>
        </p:nvPicPr>
        <p:blipFill>
          <a:blip r:embed="rId4"/>
          <a:stretch>
            <a:fillRect/>
          </a:stretch>
        </p:blipFill>
        <p:spPr>
          <a:xfrm rot="20341508">
            <a:off x="3162803" y="2042860"/>
            <a:ext cx="2947109" cy="4180528"/>
          </a:xfrm>
          <a:prstGeom prst="rect">
            <a:avLst/>
          </a:prstGeom>
        </p:spPr>
      </p:pic>
      <p:pic>
        <p:nvPicPr>
          <p:cNvPr id="18" name="Imagen 17">
            <a:extLst>
              <a:ext uri="{FF2B5EF4-FFF2-40B4-BE49-F238E27FC236}">
                <a16:creationId xmlns:a16="http://schemas.microsoft.com/office/drawing/2014/main" id="{1F8E2225-6394-3337-0361-D6DF4380C21D}"/>
              </a:ext>
            </a:extLst>
          </p:cNvPr>
          <p:cNvPicPr>
            <a:picLocks noChangeAspect="1"/>
          </p:cNvPicPr>
          <p:nvPr/>
        </p:nvPicPr>
        <p:blipFill>
          <a:blip r:embed="rId5"/>
          <a:stretch>
            <a:fillRect/>
          </a:stretch>
        </p:blipFill>
        <p:spPr>
          <a:xfrm rot="20336182">
            <a:off x="6345588" y="2010108"/>
            <a:ext cx="3002255" cy="4203156"/>
          </a:xfrm>
          <a:prstGeom prst="rect">
            <a:avLst/>
          </a:prstGeom>
        </p:spPr>
      </p:pic>
    </p:spTree>
    <p:extLst>
      <p:ext uri="{BB962C8B-B14F-4D97-AF65-F5344CB8AC3E}">
        <p14:creationId xmlns:p14="http://schemas.microsoft.com/office/powerpoint/2010/main" val="25210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7315-F79F-2068-B5D4-C727AACB5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03144-138C-47C8-8666-3AB09497AD24}"/>
              </a:ext>
            </a:extLst>
          </p:cNvPr>
          <p:cNvSpPr>
            <a:spLocks noGrp="1"/>
          </p:cNvSpPr>
          <p:nvPr>
            <p:ph type="title"/>
          </p:nvPr>
        </p:nvSpPr>
        <p:spPr>
          <a:xfrm>
            <a:off x="1994338" y="708338"/>
            <a:ext cx="9751194" cy="802211"/>
          </a:xfrm>
          <a:solidFill>
            <a:srgbClr val="1C2E78"/>
          </a:solidFill>
        </p:spPr>
        <p:txBody>
          <a:bodyPr>
            <a:normAutofit fontScale="90000"/>
          </a:bodyPr>
          <a:lstStyle/>
          <a:p>
            <a:r>
              <a:rPr lang="en-GB" noProof="0" dirty="0">
                <a:solidFill>
                  <a:schemeClr val="bg1"/>
                </a:solidFill>
              </a:rPr>
              <a:t>Learning activity 3: </a:t>
            </a:r>
            <a:br>
              <a:rPr lang="en-GB" noProof="0" dirty="0">
                <a:solidFill>
                  <a:schemeClr val="bg1"/>
                </a:solidFill>
              </a:rPr>
            </a:br>
            <a:r>
              <a:rPr lang="en-GB" noProof="0" dirty="0">
                <a:solidFill>
                  <a:schemeClr val="bg1"/>
                </a:solidFill>
              </a:rPr>
              <a:t>How to convert your bank account in an </a:t>
            </a:r>
            <a:r>
              <a:rPr lang="en-GB" u="sng" noProof="0" dirty="0">
                <a:solidFill>
                  <a:schemeClr val="bg1"/>
                </a:solidFill>
              </a:rPr>
              <a:t>online </a:t>
            </a:r>
            <a:r>
              <a:rPr lang="en-GB" noProof="0" dirty="0">
                <a:solidFill>
                  <a:schemeClr val="bg1"/>
                </a:solidFill>
              </a:rPr>
              <a:t>bank account</a:t>
            </a:r>
          </a:p>
        </p:txBody>
      </p:sp>
      <p:pic>
        <p:nvPicPr>
          <p:cNvPr id="5" name="Picture 2" descr="People using search box for query, engine giving result.">
            <a:extLst>
              <a:ext uri="{FF2B5EF4-FFF2-40B4-BE49-F238E27FC236}">
                <a16:creationId xmlns:a16="http://schemas.microsoft.com/office/drawing/2014/main" id="{AF035F11-71F4-456E-4C93-995E04BC357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58C776EA-BC87-F4F9-DD57-90BA9376BFD8}"/>
              </a:ext>
            </a:extLst>
          </p:cNvPr>
          <p:cNvPicPr>
            <a:picLocks noChangeAspect="1"/>
          </p:cNvPicPr>
          <p:nvPr/>
        </p:nvPicPr>
        <p:blipFill>
          <a:blip r:embed="rId4"/>
          <a:stretch>
            <a:fillRect/>
          </a:stretch>
        </p:blipFill>
        <p:spPr>
          <a:xfrm rot="20239399">
            <a:off x="7621610" y="1929927"/>
            <a:ext cx="2996829" cy="4095666"/>
          </a:xfrm>
          <a:prstGeom prst="rect">
            <a:avLst/>
          </a:prstGeom>
        </p:spPr>
      </p:pic>
      <p:pic>
        <p:nvPicPr>
          <p:cNvPr id="11" name="Imagen 10">
            <a:extLst>
              <a:ext uri="{FF2B5EF4-FFF2-40B4-BE49-F238E27FC236}">
                <a16:creationId xmlns:a16="http://schemas.microsoft.com/office/drawing/2014/main" id="{83E70D81-F645-2D82-B89D-0E53988761A3}"/>
              </a:ext>
            </a:extLst>
          </p:cNvPr>
          <p:cNvPicPr>
            <a:picLocks noChangeAspect="1"/>
          </p:cNvPicPr>
          <p:nvPr/>
        </p:nvPicPr>
        <p:blipFill>
          <a:blip r:embed="rId5"/>
          <a:stretch>
            <a:fillRect/>
          </a:stretch>
        </p:blipFill>
        <p:spPr>
          <a:xfrm rot="20258747">
            <a:off x="5828979" y="2112358"/>
            <a:ext cx="2960731" cy="4107531"/>
          </a:xfrm>
          <a:prstGeom prst="rect">
            <a:avLst/>
          </a:prstGeom>
        </p:spPr>
      </p:pic>
      <p:pic>
        <p:nvPicPr>
          <p:cNvPr id="8" name="Imagen 7">
            <a:extLst>
              <a:ext uri="{FF2B5EF4-FFF2-40B4-BE49-F238E27FC236}">
                <a16:creationId xmlns:a16="http://schemas.microsoft.com/office/drawing/2014/main" id="{96B258CD-EA5E-E293-A0FC-9C2CB96DD012}"/>
              </a:ext>
            </a:extLst>
          </p:cNvPr>
          <p:cNvPicPr>
            <a:picLocks noChangeAspect="1"/>
          </p:cNvPicPr>
          <p:nvPr/>
        </p:nvPicPr>
        <p:blipFill>
          <a:blip r:embed="rId6"/>
          <a:stretch>
            <a:fillRect/>
          </a:stretch>
        </p:blipFill>
        <p:spPr>
          <a:xfrm rot="20276337">
            <a:off x="3922793" y="2101760"/>
            <a:ext cx="2883921" cy="4025806"/>
          </a:xfrm>
          <a:prstGeom prst="rect">
            <a:avLst/>
          </a:prstGeom>
        </p:spPr>
      </p:pic>
      <p:pic>
        <p:nvPicPr>
          <p:cNvPr id="6" name="Imagen 5">
            <a:extLst>
              <a:ext uri="{FF2B5EF4-FFF2-40B4-BE49-F238E27FC236}">
                <a16:creationId xmlns:a16="http://schemas.microsoft.com/office/drawing/2014/main" id="{A394208F-69B9-577D-EFFA-7AD67B590D88}"/>
              </a:ext>
            </a:extLst>
          </p:cNvPr>
          <p:cNvPicPr>
            <a:picLocks noChangeAspect="1"/>
          </p:cNvPicPr>
          <p:nvPr/>
        </p:nvPicPr>
        <p:blipFill>
          <a:blip r:embed="rId7"/>
          <a:stretch>
            <a:fillRect/>
          </a:stretch>
        </p:blipFill>
        <p:spPr>
          <a:xfrm rot="20282468">
            <a:off x="2046178" y="2204156"/>
            <a:ext cx="2852247" cy="4037596"/>
          </a:xfrm>
          <a:prstGeom prst="rect">
            <a:avLst/>
          </a:prstGeom>
        </p:spPr>
      </p:pic>
    </p:spTree>
    <p:extLst>
      <p:ext uri="{BB962C8B-B14F-4D97-AF65-F5344CB8AC3E}">
        <p14:creationId xmlns:p14="http://schemas.microsoft.com/office/powerpoint/2010/main" val="343851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What is online banking?</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p>
          <a:p>
            <a:pPr algn="ctr"/>
            <a:r>
              <a:rPr lang="en-US" dirty="0"/>
              <a:t>A bank that only works online </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p>
          <a:p>
            <a:pPr algn="ctr"/>
            <a:r>
              <a:rPr lang="en-US" dirty="0"/>
              <a:t>A way to pay for a service online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4119562" y="3772055"/>
            <a:ext cx="3505200" cy="11523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p>
          <a:p>
            <a:pPr algn="ctr"/>
            <a:r>
              <a:rPr lang="en-US" dirty="0"/>
              <a:t>A platform offered by your bank to have access to banking services online</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pic>
        <p:nvPicPr>
          <p:cNvPr id="2050" name="Picture 2" descr="Mobile phone in hand isolated. Man holding smartphone with blank screen and doing screenshot. Software and technology concept">
            <a:extLst>
              <a:ext uri="{FF2B5EF4-FFF2-40B4-BE49-F238E27FC236}">
                <a16:creationId xmlns:a16="http://schemas.microsoft.com/office/drawing/2014/main" id="{14619379-2093-CFD3-34BC-3D9F340D1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938"/>
          <a:stretch/>
        </p:blipFill>
        <p:spPr bwMode="auto">
          <a:xfrm>
            <a:off x="8638611" y="3473452"/>
            <a:ext cx="3365384" cy="327279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5;p15">
            <a:extLst>
              <a:ext uri="{FF2B5EF4-FFF2-40B4-BE49-F238E27FC236}">
                <a16:creationId xmlns:a16="http://schemas.microsoft.com/office/drawing/2014/main" id="{E88F85F1-9FD6-E94D-4AA4-50C5CA5760CC}"/>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pch.vector</a:t>
            </a:r>
            <a:r>
              <a:rPr lang="el-GR" sz="1200" dirty="0">
                <a:hlinkClick r:id="rId4"/>
              </a:rPr>
              <a:t> on </a:t>
            </a:r>
            <a:r>
              <a:rPr lang="el-GR" sz="1200" dirty="0" err="1">
                <a:hlinkClick r:id="rId4"/>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483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49569" y="-424554"/>
            <a:ext cx="10292862" cy="1890109"/>
          </a:xfrm>
        </p:spPr>
        <p:txBody>
          <a:bodyPr anchor="b">
            <a:normAutofit/>
          </a:bodyPr>
          <a:lstStyle/>
          <a:p>
            <a:pPr algn="ctr"/>
            <a:r>
              <a:rPr lang="en-US" sz="5400" dirty="0"/>
              <a:t>Modules</a:t>
            </a:r>
            <a:endParaRPr lang="es-ES" sz="5400" dirty="0">
              <a:solidFill>
                <a:srgbClr val="1C2E78"/>
              </a:solidFill>
            </a:endParaRPr>
          </a:p>
        </p:txBody>
      </p:sp>
      <p:graphicFrame>
        <p:nvGraphicFramePr>
          <p:cNvPr id="6"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427428370"/>
              </p:ext>
            </p:extLst>
          </p:nvPr>
        </p:nvGraphicFramePr>
        <p:xfrm>
          <a:off x="949569" y="2171725"/>
          <a:ext cx="10520867" cy="429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8A1D441-647B-1950-D8CB-582AA249EE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523671" y="6124248"/>
            <a:ext cx="668329" cy="677143"/>
          </a:xfrm>
          <a:prstGeom prst="rect">
            <a:avLst/>
          </a:prstGeom>
        </p:spPr>
      </p:pic>
      <p:pic>
        <p:nvPicPr>
          <p:cNvPr id="4" name="Εικόνα 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0CB96C26-B0D2-EEEA-CDA8-5B5B540FA0C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23312"/>
            <a:ext cx="3800819" cy="1795328"/>
          </a:xfrm>
          <a:prstGeom prst="rect">
            <a:avLst/>
          </a:prstGeom>
        </p:spPr>
      </p:pic>
    </p:spTree>
    <p:extLst>
      <p:ext uri="{BB962C8B-B14F-4D97-AF65-F5344CB8AC3E}">
        <p14:creationId xmlns:p14="http://schemas.microsoft.com/office/powerpoint/2010/main" val="137848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What is an IBAN?</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Incredible Bug Accounting Network</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Instant Bill Advice Notebook</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GB" noProof="0" dirty="0"/>
              <a:t>Invisible Bank Account Number  </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International Bank Account Number</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2333503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rgbClr val="1C2E78"/>
                </a:solidFill>
              </a:rPr>
              <a:t>What is a PIN?</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Poor Income News </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noProof="0" dirty="0"/>
              <a:t>Something to eat</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GB" noProof="0" dirty="0"/>
              <a:t>A personal identification number / a personal password</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GB" noProof="0" dirty="0"/>
              <a:t>A hair accessories </a:t>
            </a:r>
            <a:endParaRPr lang="el-GR" dirty="0"/>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98713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538135"/>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000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noProof="0" dirty="0">
                <a:solidFill>
                  <a:srgbClr val="1C2E78"/>
                </a:solidFill>
              </a:rPr>
              <a:t>Match the columns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15908"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How can I withdraw cash from an online account?</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An IBAN (International Bank Account Number)</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15908"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What is a periodic payment?</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By means of an ATM</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algn="l"/>
            <a:r>
              <a:rPr lang="en-GB" sz="1400" i="1" noProof="0" dirty="0"/>
              <a:t>Match the columns !</a:t>
            </a:r>
          </a:p>
        </p:txBody>
      </p:sp>
      <p:sp>
        <p:nvSpPr>
          <p:cNvPr id="8" name="Ορθογώνιο 7">
            <a:extLst>
              <a:ext uri="{FF2B5EF4-FFF2-40B4-BE49-F238E27FC236}">
                <a16:creationId xmlns:a16="http://schemas.microsoft.com/office/drawing/2014/main" id="{276C2C90-7C61-4DC5-BAF8-FF0E86A8BA4E}"/>
              </a:ext>
            </a:extLst>
          </p:cNvPr>
          <p:cNvSpPr/>
          <p:nvPr/>
        </p:nvSpPr>
        <p:spPr>
          <a:xfrm>
            <a:off x="211590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What do we need to make an international bank transfer?</a:t>
            </a:r>
          </a:p>
        </p:txBody>
      </p:sp>
      <p:sp>
        <p:nvSpPr>
          <p:cNvPr id="14" name="Ορθογώνιο 13">
            <a:extLst>
              <a:ext uri="{FF2B5EF4-FFF2-40B4-BE49-F238E27FC236}">
                <a16:creationId xmlns:a16="http://schemas.microsoft.com/office/drawing/2014/main" id="{F2CF200D-C714-4BA9-AECB-681B7F038870}"/>
              </a:ext>
            </a:extLst>
          </p:cNvPr>
          <p:cNvSpPr/>
          <p:nvPr/>
        </p:nvSpPr>
        <p:spPr>
          <a:xfrm>
            <a:off x="6134100"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A payment that will be repeated at a regular interval.</a:t>
            </a:r>
          </a:p>
        </p:txBody>
      </p:sp>
    </p:spTree>
    <p:extLst>
      <p:ext uri="{BB962C8B-B14F-4D97-AF65-F5344CB8AC3E}">
        <p14:creationId xmlns:p14="http://schemas.microsoft.com/office/powerpoint/2010/main" val="4072290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2F5496"/>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FFC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00B0F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2F5496"/>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4"/>
                                        </p:tgtEl>
                                        <p:attrNameLst>
                                          <p:attrName>fillcolor</p:attrName>
                                        </p:attrNameLst>
                                      </p:cBhvr>
                                      <p:to>
                                        <a:srgbClr val="FFC000"/>
                                      </p:to>
                                    </p:animClr>
                                    <p:set>
                                      <p:cBhvr>
                                        <p:cTn id="42" dur="2000" fill="hold"/>
                                        <p:tgtEl>
                                          <p:spTgt spid="14"/>
                                        </p:tgtEl>
                                        <p:attrNameLst>
                                          <p:attrName>fill.type</p:attrName>
                                        </p:attrNameLst>
                                      </p:cBhvr>
                                      <p:to>
                                        <p:strVal val="solid"/>
                                      </p:to>
                                    </p:set>
                                    <p:set>
                                      <p:cBhvr>
                                        <p:cTn id="4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noProof="0" dirty="0"/>
              <a:t>Frequent terms used in online banking</a:t>
            </a:r>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7251194" cy="4553504"/>
          </a:xfrm>
        </p:spPr>
        <p:txBody>
          <a:bodyPr>
            <a:noAutofit/>
          </a:bodyPr>
          <a:lstStyle/>
          <a:p>
            <a:pPr>
              <a:spcBef>
                <a:spcPts val="1200"/>
              </a:spcBef>
              <a:spcAft>
                <a:spcPts val="800"/>
              </a:spcAft>
            </a:pPr>
            <a:r>
              <a:rPr lang="en-GB" sz="2000" b="1" kern="100" noProof="0" dirty="0">
                <a:ea typeface="Aptos" panose="020B0004020202020204" pitchFamily="34" charset="0"/>
                <a:cs typeface="Times New Roman" panose="02020603050405020304" pitchFamily="18" charset="0"/>
              </a:rPr>
              <a:t>Account Holder: </a:t>
            </a:r>
            <a:r>
              <a:rPr lang="en-GB" sz="2000" kern="100" noProof="0" dirty="0">
                <a:ea typeface="Aptos" panose="020B0004020202020204" pitchFamily="34" charset="0"/>
                <a:cs typeface="Times New Roman" panose="02020603050405020304" pitchFamily="18" charset="0"/>
              </a:rPr>
              <a:t>The owner of the money in the bank account.</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Direct debit: </a:t>
            </a:r>
            <a:r>
              <a:rPr lang="en-GB" sz="2000" kern="100" noProof="0" dirty="0">
                <a:effectLst/>
                <a:ea typeface="Aptos" panose="020B0004020202020204" pitchFamily="34" charset="0"/>
                <a:cs typeface="Times New Roman" panose="02020603050405020304" pitchFamily="18" charset="0"/>
              </a:rPr>
              <a:t>To direct debit means to instruct that specific charges and payments be debited from the account (e.g. costs of telephone, electricity, gas).</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Overdrawn: </a:t>
            </a:r>
            <a:r>
              <a:rPr lang="en-GB" sz="2000" kern="100" noProof="0" dirty="0">
                <a:effectLst/>
                <a:ea typeface="Aptos" panose="020B0004020202020204" pitchFamily="34" charset="0"/>
                <a:cs typeface="Times New Roman" panose="02020603050405020304" pitchFamily="18" charset="0"/>
              </a:rPr>
              <a:t>‘To be overdrawn’ means to have an insufficient balance in the bank account.</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BIC </a:t>
            </a:r>
            <a:r>
              <a:rPr lang="en-GB" sz="2000" kern="100" noProof="0" dirty="0">
                <a:effectLst/>
                <a:ea typeface="Aptos" panose="020B0004020202020204" pitchFamily="34" charset="0"/>
                <a:cs typeface="Times New Roman" panose="02020603050405020304" pitchFamily="18" charset="0"/>
              </a:rPr>
              <a:t>(Bank Identifier Code) or </a:t>
            </a:r>
            <a:r>
              <a:rPr lang="en-GB" sz="2000" b="1" kern="100" noProof="0" dirty="0">
                <a:effectLst/>
                <a:ea typeface="Aptos" panose="020B0004020202020204" pitchFamily="34" charset="0"/>
                <a:cs typeface="Times New Roman" panose="02020603050405020304" pitchFamily="18" charset="0"/>
              </a:rPr>
              <a:t>SWIFT</a:t>
            </a:r>
            <a:r>
              <a:rPr lang="en-GB" sz="2000" kern="100" noProof="0" dirty="0">
                <a:effectLst/>
                <a:ea typeface="Aptos" panose="020B0004020202020204" pitchFamily="34" charset="0"/>
                <a:cs typeface="Times New Roman" panose="02020603050405020304" pitchFamily="18" charset="0"/>
              </a:rPr>
              <a:t> code: identifies the destination bank of a transfer.</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PIN: </a:t>
            </a:r>
            <a:r>
              <a:rPr lang="en-GB" sz="2000" kern="100" noProof="0" dirty="0">
                <a:effectLst/>
                <a:ea typeface="Aptos" panose="020B0004020202020204" pitchFamily="34" charset="0"/>
                <a:cs typeface="Times New Roman" panose="02020603050405020304" pitchFamily="18" charset="0"/>
              </a:rPr>
              <a:t>The ‘</a:t>
            </a:r>
            <a:r>
              <a:rPr lang="en-GB" sz="2000" b="1" kern="100" noProof="0" dirty="0">
                <a:effectLst/>
                <a:ea typeface="Aptos" panose="020B0004020202020204" pitchFamily="34" charset="0"/>
                <a:cs typeface="Times New Roman" panose="02020603050405020304" pitchFamily="18" charset="0"/>
              </a:rPr>
              <a:t>P</a:t>
            </a:r>
            <a:r>
              <a:rPr lang="en-GB" sz="2000" kern="100" noProof="0" dirty="0">
                <a:effectLst/>
                <a:ea typeface="Aptos" panose="020B0004020202020204" pitchFamily="34" charset="0"/>
                <a:cs typeface="Times New Roman" panose="02020603050405020304" pitchFamily="18" charset="0"/>
              </a:rPr>
              <a:t>ersonal </a:t>
            </a:r>
            <a:r>
              <a:rPr lang="en-GB" sz="2000" b="1" kern="100" dirty="0">
                <a:ea typeface="Aptos" panose="020B0004020202020204" pitchFamily="34" charset="0"/>
                <a:cs typeface="Times New Roman" panose="02020603050405020304" pitchFamily="18" charset="0"/>
              </a:rPr>
              <a:t>I</a:t>
            </a:r>
            <a:r>
              <a:rPr lang="en-GB" sz="2000" kern="100" noProof="0" dirty="0">
                <a:effectLst/>
                <a:ea typeface="Aptos" panose="020B0004020202020204" pitchFamily="34" charset="0"/>
                <a:cs typeface="Times New Roman" panose="02020603050405020304" pitchFamily="18" charset="0"/>
              </a:rPr>
              <a:t>dentification </a:t>
            </a:r>
            <a:r>
              <a:rPr lang="en-GB" sz="2000" b="1" kern="100" dirty="0">
                <a:ea typeface="Aptos" panose="020B0004020202020204" pitchFamily="34" charset="0"/>
                <a:cs typeface="Times New Roman" panose="02020603050405020304" pitchFamily="18" charset="0"/>
              </a:rPr>
              <a:t>N</a:t>
            </a:r>
            <a:r>
              <a:rPr lang="en-GB" sz="2000" kern="100" noProof="0" dirty="0">
                <a:effectLst/>
                <a:ea typeface="Aptos" panose="020B0004020202020204" pitchFamily="34" charset="0"/>
                <a:cs typeface="Times New Roman" panose="02020603050405020304" pitchFamily="18" charset="0"/>
              </a:rPr>
              <a:t>umber’ together with the user number are your access data for your online banking.</a:t>
            </a:r>
          </a:p>
        </p:txBody>
      </p:sp>
      <p:sp>
        <p:nvSpPr>
          <p:cNvPr id="5" name="Ορθογώνιο 7">
            <a:extLst>
              <a:ext uri="{FF2B5EF4-FFF2-40B4-BE49-F238E27FC236}">
                <a16:creationId xmlns:a16="http://schemas.microsoft.com/office/drawing/2014/main" id="{EB32798E-C45F-F437-D134-51182A9E70F6}"/>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pPr>
              <a:buClr>
                <a:srgbClr val="FFC243"/>
              </a:buClr>
            </a:pPr>
            <a:r>
              <a:rPr lang="en-US" dirty="0">
                <a:solidFill>
                  <a:srgbClr val="1C2E78"/>
                </a:solidFill>
                <a:latin typeface="Calibri"/>
                <a:cs typeface="Calibri"/>
              </a:rPr>
              <a:t>What does it mean...? Explanation of basic banking concepts</a:t>
            </a:r>
            <a:endParaRPr lang="es-ES" dirty="0">
              <a:solidFill>
                <a:srgbClr val="1C2E78"/>
              </a:solidFill>
              <a:latin typeface="Calibri"/>
              <a:cs typeface="Calibri"/>
            </a:endParaRPr>
          </a:p>
        </p:txBody>
      </p:sp>
      <p:pic>
        <p:nvPicPr>
          <p:cNvPr id="1026" name="Picture 2" descr="Payment online icon set design">
            <a:extLst>
              <a:ext uri="{FF2B5EF4-FFF2-40B4-BE49-F238E27FC236}">
                <a16:creationId xmlns:a16="http://schemas.microsoft.com/office/drawing/2014/main" id="{03B04DEC-C4A8-F51B-79E9-E2096E15B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813" y="1937454"/>
            <a:ext cx="3696395" cy="313544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F18370-FF18-1E38-6ADD-C098B0080673}"/>
              </a:ext>
            </a:extLst>
          </p:cNvPr>
          <p:cNvSpPr txBox="1"/>
          <p:nvPr/>
        </p:nvSpPr>
        <p:spPr>
          <a:xfrm>
            <a:off x="11005945" y="6611779"/>
            <a:ext cx="1223493" cy="246221"/>
          </a:xfrm>
          <a:prstGeom prst="rect">
            <a:avLst/>
          </a:prstGeom>
        </p:spPr>
        <p:txBody>
          <a:bodyPr wrap="square" rtlCol="0">
            <a:spAutoFit/>
          </a:bodyPr>
          <a:lstStyle/>
          <a:p>
            <a:pPr algn="l"/>
            <a:r>
              <a:rPr lang="en-GB" sz="1000" noProof="0" dirty="0">
                <a:hlinkClick r:id="rId4"/>
              </a:rPr>
              <a:t>Image by </a:t>
            </a:r>
            <a:r>
              <a:rPr lang="en-GB" sz="1000" noProof="0" dirty="0" err="1">
                <a:hlinkClick r:id="rId4"/>
              </a:rPr>
              <a:t>Freepik</a:t>
            </a:r>
            <a:endParaRPr lang="en-GB" sz="1000" noProof="0" dirty="0"/>
          </a:p>
        </p:txBody>
      </p:sp>
    </p:spTree>
    <p:extLst>
      <p:ext uri="{BB962C8B-B14F-4D97-AF65-F5344CB8AC3E}">
        <p14:creationId xmlns:p14="http://schemas.microsoft.com/office/powerpoint/2010/main" val="147920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noProof="0" dirty="0"/>
              <a:t>Frequent terms used in online banking</a:t>
            </a:r>
            <a:endParaRPr lang="el-GR" dirty="0"/>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6980407" cy="4553504"/>
          </a:xfrm>
        </p:spPr>
        <p:txBody>
          <a:bodyPr>
            <a:normAutofit fontScale="92500" lnSpcReduction="10000"/>
          </a:bodyPr>
          <a:lstStyle/>
          <a:p>
            <a:pPr marL="0" indent="0">
              <a:lnSpc>
                <a:spcPct val="107000"/>
              </a:lnSpc>
              <a:spcAft>
                <a:spcPts val="800"/>
              </a:spcAft>
              <a:buNone/>
            </a:pPr>
            <a:r>
              <a:rPr lang="en-GB" sz="2200" b="1" kern="0" noProof="0" dirty="0">
                <a:effectLst/>
                <a:ea typeface="Times New Roman" panose="02020603050405020304" pitchFamily="18" charset="0"/>
                <a:cs typeface="Times New Roman" panose="02020603050405020304" pitchFamily="18" charset="0"/>
              </a:rPr>
              <a:t>IBAN </a:t>
            </a:r>
            <a:r>
              <a:rPr lang="en-GB" sz="2200" kern="0" noProof="0" dirty="0">
                <a:effectLst/>
                <a:ea typeface="Times New Roman" panose="02020603050405020304" pitchFamily="18" charset="0"/>
                <a:cs typeface="Times New Roman" panose="02020603050405020304" pitchFamily="18" charset="0"/>
              </a:rPr>
              <a:t>(International Bank Account Number):</a:t>
            </a:r>
          </a:p>
          <a:p>
            <a:pPr>
              <a:lnSpc>
                <a:spcPct val="107000"/>
              </a:lnSpc>
              <a:spcAft>
                <a:spcPts val="800"/>
              </a:spcAft>
            </a:pPr>
            <a:r>
              <a:rPr lang="en-GB" sz="2200" kern="100" noProof="0" dirty="0">
                <a:effectLst/>
                <a:ea typeface="Aptos" panose="020B0004020202020204" pitchFamily="34" charset="0"/>
                <a:cs typeface="Times New Roman" panose="02020603050405020304" pitchFamily="18" charset="0"/>
              </a:rPr>
              <a:t>A 24-digit set of two letters and 22 numbers:</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Country: </a:t>
            </a:r>
            <a:r>
              <a:rPr lang="en-GB" sz="2200" kern="100" noProof="0" dirty="0">
                <a:effectLst/>
                <a:ea typeface="Aptos" panose="020B0004020202020204" pitchFamily="34" charset="0"/>
                <a:cs typeface="Times New Roman" panose="02020603050405020304" pitchFamily="18" charset="0"/>
              </a:rPr>
              <a:t>The letters identify the country and are linked to two check digits (DC) which serve to validate the entire IBAN </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Entity: </a:t>
            </a:r>
            <a:r>
              <a:rPr lang="en-GB" sz="2200" kern="100" noProof="0" dirty="0">
                <a:effectLst/>
                <a:ea typeface="Aptos" panose="020B0004020202020204" pitchFamily="34" charset="0"/>
                <a:cs typeface="Times New Roman" panose="02020603050405020304" pitchFamily="18" charset="0"/>
              </a:rPr>
              <a:t>The first four digits are assigned by the Bank of Spain and identify the bank. </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Branch: </a:t>
            </a:r>
            <a:r>
              <a:rPr lang="en-GB" sz="2200" kern="100" noProof="0" dirty="0">
                <a:effectLst/>
                <a:ea typeface="Aptos" panose="020B0004020202020204" pitchFamily="34" charset="0"/>
                <a:cs typeface="Times New Roman" panose="02020603050405020304" pitchFamily="18" charset="0"/>
              </a:rPr>
              <a:t>The next four digits identify the specific branch where the customer holds the account </a:t>
            </a:r>
          </a:p>
          <a:p>
            <a:pPr marL="719138" indent="-269875">
              <a:lnSpc>
                <a:spcPct val="107000"/>
              </a:lnSpc>
              <a:spcAft>
                <a:spcPts val="800"/>
              </a:spcAft>
              <a:buAutoNum type="arabicPeriod"/>
              <a:tabLst>
                <a:tab pos="622300" algn="l"/>
              </a:tabLst>
            </a:pPr>
            <a:r>
              <a:rPr lang="en-GB" sz="2200" b="1" kern="0" noProof="0" dirty="0">
                <a:effectLst/>
                <a:ea typeface="Times New Roman" panose="02020603050405020304" pitchFamily="18" charset="0"/>
                <a:cs typeface="Times New Roman" panose="02020603050405020304" pitchFamily="18" charset="0"/>
              </a:rPr>
              <a:t>DC: </a:t>
            </a:r>
            <a:r>
              <a:rPr lang="en-GB" sz="2200" kern="100" noProof="0" dirty="0">
                <a:effectLst/>
                <a:ea typeface="Aptos" panose="020B0004020202020204" pitchFamily="34" charset="0"/>
                <a:cs typeface="Times New Roman" panose="02020603050405020304" pitchFamily="18" charset="0"/>
              </a:rPr>
              <a:t>Again, 2 control digits.</a:t>
            </a:r>
            <a:r>
              <a:rPr lang="en-GB" sz="2200" kern="0" noProof="0" dirty="0">
                <a:effectLst/>
                <a:ea typeface="Times New Roman" panose="02020603050405020304" pitchFamily="18" charset="0"/>
                <a:cs typeface="Times New Roman" panose="02020603050405020304" pitchFamily="18" charset="0"/>
              </a:rPr>
              <a:t> </a:t>
            </a:r>
            <a:endParaRPr lang="en-GB" sz="2200" kern="100" noProof="0" dirty="0">
              <a:ea typeface="Times New Roman" panose="02020603050405020304" pitchFamily="18" charset="0"/>
              <a:cs typeface="Times New Roman" panose="02020603050405020304" pitchFamily="18" charset="0"/>
            </a:endParaRP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Account number: </a:t>
            </a:r>
            <a:r>
              <a:rPr lang="en-GB" sz="2200" kern="100" noProof="0" dirty="0">
                <a:effectLst/>
                <a:ea typeface="Aptos" panose="020B0004020202020204" pitchFamily="34" charset="0"/>
                <a:cs typeface="Times New Roman" panose="02020603050405020304" pitchFamily="18" charset="0"/>
              </a:rPr>
              <a:t>The last 10 digits form the last 10 digits</a:t>
            </a:r>
          </a:p>
          <a:p>
            <a:pPr>
              <a:lnSpc>
                <a:spcPct val="107000"/>
              </a:lnSpc>
              <a:spcAft>
                <a:spcPts val="800"/>
              </a:spcAft>
            </a:pPr>
            <a:endParaRPr lang="en-GB" sz="2200" u="sng" kern="0" noProof="0" dirty="0">
              <a:effectLst/>
              <a:ea typeface="Times New Roman" panose="02020603050405020304" pitchFamily="18" charset="0"/>
              <a:cs typeface="Times New Roman" panose="02020603050405020304" pitchFamily="18" charset="0"/>
            </a:endParaRPr>
          </a:p>
          <a:p>
            <a:pPr>
              <a:lnSpc>
                <a:spcPct val="107000"/>
              </a:lnSpc>
              <a:spcAft>
                <a:spcPts val="800"/>
              </a:spcAft>
            </a:pP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a:t>Fuente: </a:t>
            </a:r>
            <a:r>
              <a:rPr lang="es-ES" sz="1200" dirty="0">
                <a:hlinkClick r:id="rId3"/>
              </a:rPr>
              <a:t>Finanzasparatodos</a:t>
            </a:r>
            <a:r>
              <a:rPr lang="es-ES" sz="1200" dirty="0"/>
              <a:t> </a:t>
            </a:r>
            <a:endParaRPr sz="1200" b="0" i="0" u="none" strike="noStrike" cap="none" dirty="0">
              <a:solidFill>
                <a:schemeClr val="dk1"/>
              </a:solidFill>
              <a:latin typeface="Calibri"/>
              <a:ea typeface="Calibri"/>
              <a:cs typeface="Calibri"/>
              <a:sym typeface="Calibri"/>
            </a:endParaRPr>
          </a:p>
        </p:txBody>
      </p:sp>
      <p:pic>
        <p:nvPicPr>
          <p:cNvPr id="6" name="Imagen 5" descr="Escala de tiempo&#10;&#10;Descripción generada automáticamente">
            <a:extLst>
              <a:ext uri="{FF2B5EF4-FFF2-40B4-BE49-F238E27FC236}">
                <a16:creationId xmlns:a16="http://schemas.microsoft.com/office/drawing/2014/main" id="{356FAA1C-7E2E-7F3E-9259-8CE3CCF67D1B}"/>
              </a:ext>
            </a:extLst>
          </p:cNvPr>
          <p:cNvPicPr>
            <a:picLocks noChangeAspect="1"/>
          </p:cNvPicPr>
          <p:nvPr/>
        </p:nvPicPr>
        <p:blipFill rotWithShape="1">
          <a:blip r:embed="rId4"/>
          <a:srcRect t="10344" b="7771"/>
          <a:stretch/>
        </p:blipFill>
        <p:spPr bwMode="auto">
          <a:xfrm>
            <a:off x="7963833" y="2159058"/>
            <a:ext cx="4003180" cy="1633336"/>
          </a:xfrm>
          <a:prstGeom prst="rect">
            <a:avLst/>
          </a:prstGeom>
          <a:ln>
            <a:noFill/>
          </a:ln>
          <a:extLst>
            <a:ext uri="{53640926-AAD7-44D8-BBD7-CCE9431645EC}">
              <a14:shadowObscured xmlns:a14="http://schemas.microsoft.com/office/drawing/2010/main"/>
            </a:ext>
          </a:extLst>
        </p:spPr>
      </p:pic>
      <p:sp>
        <p:nvSpPr>
          <p:cNvPr id="7" name="Ορθογώνιο 7">
            <a:extLst>
              <a:ext uri="{FF2B5EF4-FFF2-40B4-BE49-F238E27FC236}">
                <a16:creationId xmlns:a16="http://schemas.microsoft.com/office/drawing/2014/main" id="{911A8E12-665E-6D96-DE80-090C61097F84}"/>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pPr>
              <a:buClr>
                <a:srgbClr val="FFC243"/>
              </a:buClr>
            </a:pPr>
            <a:r>
              <a:rPr lang="en-US" dirty="0">
                <a:solidFill>
                  <a:srgbClr val="1C2E78"/>
                </a:solidFill>
                <a:latin typeface="Calibri"/>
                <a:cs typeface="Calibri"/>
              </a:rPr>
              <a:t>What does it mean...? Explanation of basic banking concepts</a:t>
            </a:r>
            <a:endParaRPr lang="es-ES" dirty="0">
              <a:solidFill>
                <a:srgbClr val="1C2E78"/>
              </a:solidFill>
              <a:latin typeface="Calibri"/>
              <a:cs typeface="Calibri"/>
            </a:endParaRPr>
          </a:p>
        </p:txBody>
      </p:sp>
    </p:spTree>
    <p:extLst>
      <p:ext uri="{BB962C8B-B14F-4D97-AF65-F5344CB8AC3E}">
        <p14:creationId xmlns:p14="http://schemas.microsoft.com/office/powerpoint/2010/main" val="6423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0B39C0-B902-EB1E-60BF-0BE87358060E}"/>
              </a:ext>
            </a:extLst>
          </p:cNvPr>
          <p:cNvGrpSpPr/>
          <p:nvPr/>
        </p:nvGrpSpPr>
        <p:grpSpPr>
          <a:xfrm>
            <a:off x="0" y="1"/>
            <a:ext cx="12624362" cy="6910372"/>
            <a:chOff x="0" y="0"/>
            <a:chExt cx="12624362" cy="7020335"/>
          </a:xfrm>
          <a:solidFill>
            <a:srgbClr val="26A6FF"/>
          </a:solidFill>
        </p:grpSpPr>
        <p:sp>
          <p:nvSpPr>
            <p:cNvPr id="4" name="Ορθογώνιο 3">
              <a:extLst>
                <a:ext uri="{FF2B5EF4-FFF2-40B4-BE49-F238E27FC236}">
                  <a16:creationId xmlns:a16="http://schemas.microsoft.com/office/drawing/2014/main" id="{AC43CBFE-B657-2888-FD69-2BA8019969E2}"/>
                </a:ext>
              </a:extLst>
            </p:cNvPr>
            <p:cNvSpPr/>
            <p:nvPr/>
          </p:nvSpPr>
          <p:spPr>
            <a:xfrm>
              <a:off x="7876693" y="0"/>
              <a:ext cx="4747669" cy="7020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Ορθογώνιο τρίγωνο 2">
              <a:extLst>
                <a:ext uri="{FF2B5EF4-FFF2-40B4-BE49-F238E27FC236}">
                  <a16:creationId xmlns:a16="http://schemas.microsoft.com/office/drawing/2014/main" id="{E54A3F4C-8910-F632-4288-E3766E4FB297}"/>
                </a:ext>
              </a:extLst>
            </p:cNvPr>
            <p:cNvSpPr/>
            <p:nvPr/>
          </p:nvSpPr>
          <p:spPr>
            <a:xfrm rot="16200000">
              <a:off x="2537791" y="1637769"/>
              <a:ext cx="7004130" cy="373797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631440" y="1684282"/>
              <a:ext cx="3843990" cy="3843990"/>
            </a:xfrm>
            <a:prstGeom prst="rect">
              <a:avLst/>
            </a:prstGeom>
            <a:grpFill/>
            <a:ln>
              <a:noFill/>
            </a:ln>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0" y="3882628"/>
              <a:ext cx="5391150" cy="1325563"/>
            </a:xfrm>
            <a:prstGeom prst="rect">
              <a:avLst/>
            </a:prstGeom>
            <a:no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en-GB" sz="4000" b="1" noProof="0" dirty="0">
                  <a:solidFill>
                    <a:srgbClr val="FFC243"/>
                  </a:solidFill>
                  <a:latin typeface="+mj-lt"/>
                </a:rPr>
                <a:t>Congratulations!</a:t>
              </a:r>
              <a:r>
                <a:rPr lang="en-GB" sz="2800" b="1" noProof="0" dirty="0">
                  <a:solidFill>
                    <a:srgbClr val="84C337"/>
                  </a:solidFill>
                  <a:latin typeface="+mj-lt"/>
                </a:rPr>
                <a:t/>
              </a:r>
              <a:br>
                <a:rPr lang="en-GB" sz="2800" b="1" noProof="0" dirty="0">
                  <a:solidFill>
                    <a:srgbClr val="84C337"/>
                  </a:solidFill>
                  <a:latin typeface="+mj-lt"/>
                </a:rPr>
              </a:br>
              <a:r>
                <a:rPr lang="en-GB" sz="2800" b="1" noProof="0" dirty="0">
                  <a:solidFill>
                    <a:srgbClr val="1C2E78"/>
                  </a:solidFill>
                  <a:latin typeface="+mj-lt"/>
                </a:rPr>
                <a:t>You have successfully completed this module!</a:t>
              </a:r>
            </a:p>
          </p:txBody>
        </p:sp>
      </p:grpSp>
      <p:pic>
        <p:nvPicPr>
          <p:cNvPr id="10" name="Picture 6">
            <a:extLst>
              <a:ext uri="{FF2B5EF4-FFF2-40B4-BE49-F238E27FC236}">
                <a16:creationId xmlns:a16="http://schemas.microsoft.com/office/drawing/2014/main" id="{90CB93CA-3F7E-BF1B-E493-425B95927B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86" y="6250154"/>
            <a:ext cx="2822862" cy="607846"/>
          </a:xfrm>
          <a:prstGeom prst="rect">
            <a:avLst/>
          </a:prstGeom>
        </p:spPr>
      </p:pic>
      <p:pic>
        <p:nvPicPr>
          <p:cNvPr id="9" name="Εικόνα 8"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601ADAA0-FC03-73D9-AE40-1C4C711736F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54938"/>
          <a:stretch/>
        </p:blipFill>
        <p:spPr>
          <a:xfrm>
            <a:off x="-33924" y="8958"/>
            <a:ext cx="3635960" cy="3783780"/>
          </a:xfrm>
          <a:prstGeom prst="rect">
            <a:avLst/>
          </a:prstGeom>
        </p:spPr>
      </p:pic>
      <p:pic>
        <p:nvPicPr>
          <p:cNvPr id="11" name="Εικόνα 10"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1B03ACE7-E068-9C80-52E6-8436AA1D981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44200" r="5463"/>
          <a:stretch/>
        </p:blipFill>
        <p:spPr>
          <a:xfrm>
            <a:off x="3397721" y="823363"/>
            <a:ext cx="2375272" cy="2212824"/>
          </a:xfrm>
          <a:prstGeom prst="rect">
            <a:avLst/>
          </a:prstGeom>
        </p:spPr>
      </p:pic>
      <p:sp>
        <p:nvSpPr>
          <p:cNvPr id="2" name="Google Shape;569;p58">
            <a:extLst>
              <a:ext uri="{FF2B5EF4-FFF2-40B4-BE49-F238E27FC236}">
                <a16:creationId xmlns:a16="http://schemas.microsoft.com/office/drawing/2014/main" id="{40883BD0-0B69-2882-F248-755E4BD8C059}"/>
              </a:ext>
            </a:extLst>
          </p:cNvPr>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Arial"/>
              <a:buNone/>
            </a:pPr>
            <a:r>
              <a:rPr lang="en-US" sz="1110" b="0" i="0" u="none" strike="noStrike" cap="none" dirty="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3486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r>
              <a:rPr lang="en-US" dirty="0"/>
              <a:t/>
            </a:r>
            <a:br>
              <a:rPr lang="en-US" dirty="0"/>
            </a:br>
            <a:r>
              <a:rPr lang="en-US" sz="4000" dirty="0"/>
              <a:t>Introduction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1524000" y="927147"/>
            <a:ext cx="7732832" cy="618346"/>
          </a:xfrm>
        </p:spPr>
        <p:txBody>
          <a:bodyPr/>
          <a:lstStyle/>
          <a:p>
            <a:r>
              <a:rPr lang="en-GB" sz="2800" noProof="0" dirty="0"/>
              <a:t>Competences</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474320"/>
            <a:ext cx="1524000" cy="1524000"/>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485775" y="2236588"/>
            <a:ext cx="5610225" cy="4080646"/>
          </a:xfrm>
        </p:spPr>
        <p:txBody>
          <a:bodyPr>
            <a:noAutofit/>
          </a:bodyPr>
          <a:lstStyle/>
          <a:p>
            <a:pPr>
              <a:buClr>
                <a:srgbClr val="92D050"/>
              </a:buClr>
              <a:buSzPct val="120000"/>
              <a:buFont typeface="Wingdings" panose="05000000000000000000" pitchFamily="2" charset="2"/>
              <a:buChar char="§"/>
            </a:pPr>
            <a:r>
              <a:rPr lang="en-US" sz="2200" dirty="0"/>
              <a:t>Set up and access</a:t>
            </a:r>
            <a:r>
              <a:rPr lang="en-US" sz="2200" noProof="0" dirty="0"/>
              <a:t> an online bank account </a:t>
            </a:r>
            <a:endParaRPr lang="en-GB" sz="2200" noProof="0" dirty="0"/>
          </a:p>
          <a:p>
            <a:pPr lvl="1">
              <a:buClr>
                <a:srgbClr val="FFDA4C"/>
              </a:buClr>
            </a:pPr>
            <a:r>
              <a:rPr lang="en-US" noProof="0" dirty="0"/>
              <a:t>know the steps to set up an online bank account in your application</a:t>
            </a:r>
          </a:p>
          <a:p>
            <a:pPr lvl="1">
              <a:buClr>
                <a:srgbClr val="FFDA4C"/>
              </a:buClr>
            </a:pPr>
            <a:r>
              <a:rPr lang="en-US" noProof="0" dirty="0"/>
              <a:t>know how to get the access code to the account</a:t>
            </a:r>
            <a:endParaRPr lang="en-GB" noProof="0" dirty="0"/>
          </a:p>
          <a:p>
            <a:pPr lvl="1">
              <a:buClr>
                <a:srgbClr val="FFDA4C"/>
              </a:buClr>
            </a:pPr>
            <a:r>
              <a:rPr lang="en-US" noProof="0" dirty="0"/>
              <a:t>know how to verify your identity and create your own username and password</a:t>
            </a:r>
            <a:endParaRPr lang="en-GB" sz="2000" noProof="0" dirty="0"/>
          </a:p>
        </p:txBody>
      </p:sp>
      <p:sp>
        <p:nvSpPr>
          <p:cNvPr id="3" name="Τίτλος 2">
            <a:extLst>
              <a:ext uri="{FF2B5EF4-FFF2-40B4-BE49-F238E27FC236}">
                <a16:creationId xmlns:a16="http://schemas.microsoft.com/office/drawing/2014/main" id="{AA52067C-96EF-DE19-60E2-E50BF7F65006}"/>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4" name="Οβάλ 9">
            <a:extLst>
              <a:ext uri="{FF2B5EF4-FFF2-40B4-BE49-F238E27FC236}">
                <a16:creationId xmlns:a16="http://schemas.microsoft.com/office/drawing/2014/main" id="{FA4D546E-652F-C200-8FF9-16A22B76876F}"/>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noProof="0" dirty="0">
                <a:effectLst>
                  <a:outerShdw blurRad="38100" dist="38100" dir="2700000" algn="tl">
                    <a:srgbClr val="000000">
                      <a:alpha val="43137"/>
                    </a:srgbClr>
                  </a:outerShdw>
                </a:effectLst>
              </a:rPr>
              <a:t>3</a:t>
            </a:r>
          </a:p>
        </p:txBody>
      </p:sp>
      <p:sp>
        <p:nvSpPr>
          <p:cNvPr id="8" name="Θέση περιεχομένου 4">
            <a:extLst>
              <a:ext uri="{FF2B5EF4-FFF2-40B4-BE49-F238E27FC236}">
                <a16:creationId xmlns:a16="http://schemas.microsoft.com/office/drawing/2014/main" id="{95B03FC5-5B9E-7F85-D87D-7A8E6FD72C19}"/>
              </a:ext>
            </a:extLst>
          </p:cNvPr>
          <p:cNvSpPr txBox="1">
            <a:spLocks/>
          </p:cNvSpPr>
          <p:nvPr/>
        </p:nvSpPr>
        <p:spPr>
          <a:xfrm>
            <a:off x="6162674" y="2244326"/>
            <a:ext cx="5930587" cy="36942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SzPct val="120000"/>
              <a:buFont typeface="Wingdings" panose="05000000000000000000" pitchFamily="2" charset="2"/>
              <a:buChar char="§"/>
            </a:pPr>
            <a:r>
              <a:rPr lang="en-US" noProof="0" dirty="0"/>
              <a:t>Manage an online bank account</a:t>
            </a:r>
            <a:r>
              <a:rPr lang="en-GB" noProof="0" dirty="0"/>
              <a:t>:  </a:t>
            </a:r>
          </a:p>
          <a:p>
            <a:pPr lvl="1">
              <a:buClr>
                <a:srgbClr val="FFDA4C"/>
              </a:buClr>
            </a:pPr>
            <a:r>
              <a:rPr lang="en-US" noProof="0" dirty="0"/>
              <a:t>know how to identify and access the services offered by your online account</a:t>
            </a:r>
            <a:endParaRPr lang="en-GB" noProof="0" dirty="0"/>
          </a:p>
          <a:p>
            <a:pPr lvl="1">
              <a:buClr>
                <a:srgbClr val="FFDA4C"/>
              </a:buClr>
            </a:pPr>
            <a:r>
              <a:rPr lang="en-US" noProof="0" dirty="0"/>
              <a:t>know how to make transfers and pay bills </a:t>
            </a:r>
          </a:p>
          <a:p>
            <a:pPr lvl="1">
              <a:buClr>
                <a:srgbClr val="FFDA4C"/>
              </a:buClr>
            </a:pPr>
            <a:r>
              <a:rPr lang="en-US" noProof="0" dirty="0"/>
              <a:t>know how to consult your available balance</a:t>
            </a:r>
          </a:p>
          <a:p>
            <a:pPr lvl="1">
              <a:buClr>
                <a:srgbClr val="FFDA4C"/>
              </a:buClr>
            </a:pPr>
            <a:r>
              <a:rPr lang="en-US" noProof="0" dirty="0"/>
              <a:t>know how to consult movements</a:t>
            </a:r>
            <a:endParaRPr lang="en-GB" noProof="0" dirty="0"/>
          </a:p>
        </p:txBody>
      </p:sp>
      <p:sp>
        <p:nvSpPr>
          <p:cNvPr id="10" name="TextBox 9">
            <a:extLst>
              <a:ext uri="{FF2B5EF4-FFF2-40B4-BE49-F238E27FC236}">
                <a16:creationId xmlns:a16="http://schemas.microsoft.com/office/drawing/2014/main" id="{28B4CB29-7DC5-19E0-E9D3-4B25FBCF38CC}"/>
              </a:ext>
            </a:extLst>
          </p:cNvPr>
          <p:cNvSpPr txBox="1"/>
          <p:nvPr/>
        </p:nvSpPr>
        <p:spPr>
          <a:xfrm>
            <a:off x="1523999" y="1571576"/>
            <a:ext cx="8637431" cy="461665"/>
          </a:xfrm>
          <a:prstGeom prst="rect">
            <a:avLst/>
          </a:prstGeom>
          <a:noFill/>
        </p:spPr>
        <p:txBody>
          <a:bodyPr wrap="square">
            <a:spAutoFit/>
          </a:bodyPr>
          <a:lstStyle/>
          <a:p>
            <a:pPr marL="0" indent="0">
              <a:buClr>
                <a:schemeClr val="bg1"/>
              </a:buClr>
              <a:buNone/>
            </a:pPr>
            <a:r>
              <a:rPr lang="en-GB" sz="2400" i="1" noProof="0" dirty="0">
                <a:solidFill>
                  <a:srgbClr val="1C2E78"/>
                </a:solidFill>
              </a:rPr>
              <a:t>After completing this module, you will know how to:</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US" sz="2400" dirty="0"/>
              <a:t>Training content</a:t>
            </a:r>
            <a:endParaRPr lang="es-ES" sz="2400" dirty="0"/>
          </a:p>
        </p:txBody>
      </p:sp>
      <p:sp>
        <p:nvSpPr>
          <p:cNvPr id="3" name="Θέση περιεχομένου 2">
            <a:extLst>
              <a:ext uri="{FF2B5EF4-FFF2-40B4-BE49-F238E27FC236}">
                <a16:creationId xmlns:a16="http://schemas.microsoft.com/office/drawing/2014/main" id="{FF40B44D-F50A-923C-5935-D866B929D7AA}"/>
              </a:ext>
            </a:extLst>
          </p:cNvPr>
          <p:cNvSpPr>
            <a:spLocks noGrp="1"/>
          </p:cNvSpPr>
          <p:nvPr>
            <p:ph idx="1"/>
          </p:nvPr>
        </p:nvSpPr>
        <p:spPr>
          <a:xfrm>
            <a:off x="232526" y="2714836"/>
            <a:ext cx="5576935" cy="3316787"/>
          </a:xfrm>
        </p:spPr>
        <p:txBody>
          <a:bodyPr>
            <a:normAutofit fontScale="92500" lnSpcReduction="10000"/>
          </a:bodyPr>
          <a:lstStyle/>
          <a:p>
            <a:pPr marL="457200" indent="-457200">
              <a:buClr>
                <a:srgbClr val="FFC243"/>
              </a:buClr>
              <a:buFont typeface="+mj-lt"/>
              <a:buAutoNum type="arabicPeriod"/>
            </a:pPr>
            <a:r>
              <a:rPr lang="en-US" dirty="0"/>
              <a:t>Introduction: duration, objectives, content and methodology</a:t>
            </a:r>
          </a:p>
          <a:p>
            <a:pPr marL="457200" indent="-457200">
              <a:buClr>
                <a:srgbClr val="FFC243"/>
              </a:buClr>
              <a:buFont typeface="+mj-lt"/>
              <a:buAutoNum type="arabicPeriod"/>
            </a:pPr>
            <a:r>
              <a:rPr lang="en-US" dirty="0"/>
              <a:t>Difference between bank accounts</a:t>
            </a:r>
          </a:p>
          <a:p>
            <a:pPr marL="457200" indent="-457200">
              <a:buClr>
                <a:srgbClr val="FFC243"/>
              </a:buClr>
              <a:buFont typeface="+mj-lt"/>
              <a:buAutoNum type="arabicPeriod"/>
            </a:pPr>
            <a:r>
              <a:rPr lang="en-US" dirty="0"/>
              <a:t>Advantages and challenges of online banking</a:t>
            </a:r>
          </a:p>
          <a:p>
            <a:pPr marL="457200" indent="-457200">
              <a:buClr>
                <a:srgbClr val="FFC243"/>
              </a:buClr>
              <a:buFont typeface="+mj-lt"/>
              <a:buAutoNum type="arabicPeriod"/>
            </a:pPr>
            <a:r>
              <a:rPr lang="en-US" dirty="0"/>
              <a:t>How to install a mobile banking application</a:t>
            </a:r>
          </a:p>
          <a:p>
            <a:pPr marL="457200" indent="-457200">
              <a:buClr>
                <a:srgbClr val="FFC243"/>
              </a:buClr>
              <a:buFont typeface="+mj-lt"/>
              <a:buAutoNum type="arabicPeriod"/>
            </a:pPr>
            <a:r>
              <a:rPr lang="en-US" dirty="0"/>
              <a:t>Obtaining the identification and access code</a:t>
            </a:r>
            <a:endParaRPr lang="es-ES" dirty="0"/>
          </a:p>
          <a:p>
            <a:pPr marL="457200" indent="-457200">
              <a:buClr>
                <a:srgbClr val="FFC243"/>
              </a:buClr>
              <a:buFont typeface="+mj-lt"/>
              <a:buAutoNum type="arabicPeriod"/>
            </a:pPr>
            <a:endParaRPr lang="en-US" dirty="0"/>
          </a:p>
          <a:p>
            <a:pPr marL="0" indent="0">
              <a:buClr>
                <a:srgbClr val="FFC243"/>
              </a:buClr>
              <a:buNone/>
            </a:pPr>
            <a:endParaRPr lang="el-GR" dirty="0"/>
          </a:p>
        </p:txBody>
      </p:sp>
      <p:sp>
        <p:nvSpPr>
          <p:cNvPr id="4" name="Θέση περιεχομένου 2">
            <a:extLst>
              <a:ext uri="{FF2B5EF4-FFF2-40B4-BE49-F238E27FC236}">
                <a16:creationId xmlns:a16="http://schemas.microsoft.com/office/drawing/2014/main" id="{0AB20690-83BC-122F-0A8A-24B95BC3342D}"/>
              </a:ext>
            </a:extLst>
          </p:cNvPr>
          <p:cNvSpPr txBox="1">
            <a:spLocks/>
          </p:cNvSpPr>
          <p:nvPr/>
        </p:nvSpPr>
        <p:spPr>
          <a:xfrm>
            <a:off x="5943034" y="2751051"/>
            <a:ext cx="6248966" cy="3244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FFC243"/>
              </a:buClr>
              <a:buFont typeface="+mj-lt"/>
              <a:buAutoNum type="arabicPeriod" startAt="6"/>
            </a:pPr>
            <a:r>
              <a:rPr lang="en-US" dirty="0"/>
              <a:t>Online transfers </a:t>
            </a:r>
          </a:p>
          <a:p>
            <a:pPr marL="457200" indent="-457200">
              <a:buClr>
                <a:srgbClr val="FFC243"/>
              </a:buClr>
              <a:buFont typeface="+mj-lt"/>
              <a:buAutoNum type="arabicPeriod" startAt="6"/>
            </a:pPr>
            <a:r>
              <a:rPr lang="en-US" dirty="0"/>
              <a:t>Account balance monitoring </a:t>
            </a:r>
          </a:p>
          <a:p>
            <a:pPr marL="457200" indent="-457200">
              <a:buClr>
                <a:srgbClr val="FFC243"/>
              </a:buClr>
              <a:buFont typeface="+mj-lt"/>
              <a:buAutoNum type="arabicPeriod" startAt="6"/>
            </a:pPr>
            <a:r>
              <a:rPr lang="en-US" dirty="0"/>
              <a:t>View messages and alerts</a:t>
            </a:r>
          </a:p>
          <a:p>
            <a:pPr marL="457200" indent="-457200">
              <a:buClr>
                <a:srgbClr val="FFC243"/>
              </a:buClr>
              <a:buFont typeface="+mj-lt"/>
              <a:buAutoNum type="arabicPeriod" startAt="6"/>
            </a:pPr>
            <a:r>
              <a:rPr lang="en-US" dirty="0"/>
              <a:t>Tips and exercises</a:t>
            </a:r>
          </a:p>
          <a:p>
            <a:pPr marL="457200" indent="-457200">
              <a:buClr>
                <a:srgbClr val="FFC243"/>
              </a:buClr>
              <a:buFont typeface="+mj-lt"/>
              <a:buAutoNum type="arabicPeriod" startAt="6"/>
            </a:pPr>
            <a:r>
              <a:rPr lang="en-US" dirty="0"/>
              <a:t>What does it mean...? Explanation of basic banking concepts</a:t>
            </a:r>
            <a:endParaRPr lang="es-ES" dirty="0"/>
          </a:p>
          <a:p>
            <a:pPr marL="0" indent="0">
              <a:buFont typeface="Wingdings" panose="05000000000000000000" pitchFamily="2" charset="2"/>
              <a:buNone/>
            </a:pPr>
            <a:endParaRPr lang="el-GR"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s-ES" sz="2000" b="0" dirty="0" err="1">
                <a:solidFill>
                  <a:schemeClr val="tx1"/>
                </a:solidFill>
              </a:rPr>
              <a:t>Managing</a:t>
            </a:r>
            <a:r>
              <a:rPr lang="es-ES" sz="2000" b="0" dirty="0">
                <a:solidFill>
                  <a:schemeClr val="tx1"/>
                </a:solidFill>
              </a:rPr>
              <a:t> a </a:t>
            </a:r>
            <a:r>
              <a:rPr lang="es-ES" sz="2000" b="0" dirty="0" err="1">
                <a:solidFill>
                  <a:schemeClr val="tx1"/>
                </a:solidFill>
              </a:rPr>
              <a:t>bank</a:t>
            </a:r>
            <a:r>
              <a:rPr lang="es-ES" sz="2000" b="0" dirty="0">
                <a:solidFill>
                  <a:schemeClr val="tx1"/>
                </a:solidFill>
              </a:rPr>
              <a:t> </a:t>
            </a:r>
            <a:r>
              <a:rPr lang="es-ES" sz="2000" b="0" dirty="0" err="1">
                <a:solidFill>
                  <a:schemeClr val="tx1"/>
                </a:solidFill>
              </a:rPr>
              <a:t>account</a:t>
            </a:r>
            <a:r>
              <a:rPr lang="es-ES" sz="2000" b="0" dirty="0">
                <a:solidFill>
                  <a:schemeClr val="tx1"/>
                </a:solidFill>
              </a:rPr>
              <a:t> online</a:t>
            </a:r>
          </a:p>
        </p:txBody>
      </p:sp>
      <p:pic>
        <p:nvPicPr>
          <p:cNvPr id="12" name="Γραφικό 11" descr="Λίστα με συμπαγές γέμισμα">
            <a:extLst>
              <a:ext uri="{FF2B5EF4-FFF2-40B4-BE49-F238E27FC236}">
                <a16:creationId xmlns:a16="http://schemas.microsoft.com/office/drawing/2014/main" id="{843E3E12-33CE-ADFC-F287-7BBD80AF6F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710" y="477191"/>
            <a:ext cx="1450807" cy="1450807"/>
          </a:xfrm>
          <a:prstGeom prst="rect">
            <a:avLst/>
          </a:prstGeom>
        </p:spPr>
      </p:pic>
    </p:spTree>
    <p:extLst>
      <p:ext uri="{BB962C8B-B14F-4D97-AF65-F5344CB8AC3E}">
        <p14:creationId xmlns:p14="http://schemas.microsoft.com/office/powerpoint/2010/main" val="338005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GB" sz="2800" noProof="0" dirty="0"/>
              <a:t/>
            </a:r>
            <a:br>
              <a:rPr lang="en-GB" sz="2800" noProof="0" dirty="0"/>
            </a:br>
            <a:r>
              <a:rPr lang="en-GB" noProof="0" dirty="0"/>
              <a:t>Unit 1</a:t>
            </a:r>
            <a:br>
              <a:rPr lang="en-GB" noProof="0" dirty="0"/>
            </a:br>
            <a:r>
              <a:rPr lang="en-GB" noProof="0" dirty="0"/>
              <a:t>Training methodology and duration</a:t>
            </a:r>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noProof="0" dirty="0">
                <a:effectLst>
                  <a:outerShdw blurRad="38100" dist="38100" dir="2700000" algn="tl">
                    <a:srgbClr val="000000">
                      <a:alpha val="43137"/>
                    </a:srgbClr>
                  </a:outerShdw>
                </a:effectLst>
              </a:rPr>
              <a:t>3</a:t>
            </a: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a:solidFill>
                  <a:schemeClr val="tx1"/>
                </a:solidFill>
              </a:rPr>
              <a:t>Managing a bank account online</a:t>
            </a:r>
          </a:p>
        </p:txBody>
      </p:sp>
      <p:sp>
        <p:nvSpPr>
          <p:cNvPr id="14" name="Θέση περιεχομένου 2">
            <a:extLst>
              <a:ext uri="{FF2B5EF4-FFF2-40B4-BE49-F238E27FC236}">
                <a16:creationId xmlns:a16="http://schemas.microsoft.com/office/drawing/2014/main" id="{C6C20582-C6FF-8A07-30D9-0725134D21FB}"/>
              </a:ext>
            </a:extLst>
          </p:cNvPr>
          <p:cNvSpPr>
            <a:spLocks noGrp="1"/>
          </p:cNvSpPr>
          <p:nvPr>
            <p:ph idx="1"/>
          </p:nvPr>
        </p:nvSpPr>
        <p:spPr>
          <a:xfrm>
            <a:off x="232526" y="3230602"/>
            <a:ext cx="4685712" cy="2526253"/>
          </a:xfrm>
        </p:spPr>
        <p:txBody>
          <a:bodyPr>
            <a:noAutofit/>
          </a:bodyPr>
          <a:lstStyle/>
          <a:p>
            <a:pPr marL="0" indent="0">
              <a:buClr>
                <a:schemeClr val="bg1"/>
              </a:buClr>
              <a:buNone/>
            </a:pPr>
            <a:r>
              <a:rPr lang="en-GB" sz="2200" b="1" noProof="0" dirty="0">
                <a:solidFill>
                  <a:srgbClr val="FFC243"/>
                </a:solidFill>
              </a:rPr>
              <a:t>Duration: </a:t>
            </a:r>
            <a:r>
              <a:rPr lang="en-GB" sz="2200" noProof="0" dirty="0"/>
              <a:t>4 hours</a:t>
            </a:r>
          </a:p>
          <a:p>
            <a:pPr lvl="1">
              <a:buClr>
                <a:srgbClr val="92D050"/>
              </a:buClr>
              <a:buFont typeface="Wingdings" panose="05000000000000000000" pitchFamily="2" charset="2"/>
              <a:buChar char="§"/>
            </a:pPr>
            <a:r>
              <a:rPr lang="en-GB" noProof="0" dirty="0"/>
              <a:t>Face to face session:2 hours</a:t>
            </a:r>
          </a:p>
          <a:p>
            <a:pPr lvl="1">
              <a:buClr>
                <a:srgbClr val="92D050"/>
              </a:buClr>
              <a:buFont typeface="Wingdings" panose="05000000000000000000" pitchFamily="2" charset="2"/>
              <a:buChar char="§"/>
            </a:pPr>
            <a:r>
              <a:rPr lang="en-GB" noProof="0" dirty="0"/>
              <a:t>Online training: 2 hours</a:t>
            </a:r>
          </a:p>
          <a:p>
            <a:pPr marL="0" lvl="1" indent="0">
              <a:buClr>
                <a:srgbClr val="92D050"/>
              </a:buClr>
              <a:buNone/>
            </a:pPr>
            <a:r>
              <a:rPr lang="en-GB" sz="2000" kern="0" noProof="0" dirty="0">
                <a:effectLst/>
                <a:ea typeface="Times New Roman" panose="02020603050405020304" pitchFamily="18" charset="0"/>
                <a:cs typeface="Times New Roman" panose="02020603050405020304" pitchFamily="18" charset="0"/>
              </a:rPr>
              <a:t>The course is implemented at a higher or lower level depending on the technological knowledge of the participants.</a:t>
            </a:r>
            <a:endParaRPr lang="en-GB" sz="2000" noProof="0" dirty="0"/>
          </a:p>
          <a:p>
            <a:pPr marL="0" indent="0">
              <a:buNone/>
            </a:pPr>
            <a:endParaRPr lang="en-GB" noProof="0" dirty="0"/>
          </a:p>
        </p:txBody>
      </p:sp>
      <p:sp>
        <p:nvSpPr>
          <p:cNvPr id="15" name="Θέση περιεχομένου 2">
            <a:extLst>
              <a:ext uri="{FF2B5EF4-FFF2-40B4-BE49-F238E27FC236}">
                <a16:creationId xmlns:a16="http://schemas.microsoft.com/office/drawing/2014/main" id="{C2CF8360-F95A-AB7F-2A3D-F68B1A0F414F}"/>
              </a:ext>
            </a:extLst>
          </p:cNvPr>
          <p:cNvSpPr txBox="1">
            <a:spLocks/>
          </p:cNvSpPr>
          <p:nvPr/>
        </p:nvSpPr>
        <p:spPr>
          <a:xfrm>
            <a:off x="4785073" y="2139516"/>
            <a:ext cx="7386220" cy="40127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Clr>
                <a:schemeClr val="bg1"/>
              </a:buClr>
              <a:buNone/>
            </a:pPr>
            <a:r>
              <a:rPr lang="en-GB" b="1" noProof="0" dirty="0">
                <a:solidFill>
                  <a:srgbClr val="FFC243"/>
                </a:solidFill>
              </a:rPr>
              <a:t>Methodology</a:t>
            </a:r>
            <a:r>
              <a:rPr lang="en-GB" sz="2400" noProof="0" dirty="0"/>
              <a:t>	</a:t>
            </a:r>
            <a:r>
              <a:rPr lang="en-GB" sz="1800" noProof="0" dirty="0"/>
              <a:t>	</a:t>
            </a:r>
          </a:p>
          <a:p>
            <a:pPr>
              <a:spcAft>
                <a:spcPts val="400"/>
              </a:spcAft>
              <a:buClr>
                <a:srgbClr val="92D050"/>
              </a:buClr>
              <a:buFont typeface="Wingdings" panose="05000000000000000000" pitchFamily="2" charset="2"/>
              <a:buChar char="§"/>
            </a:pPr>
            <a:r>
              <a:rPr lang="en-GB" sz="2200" noProof="0" dirty="0"/>
              <a:t>Active and participative</a:t>
            </a:r>
          </a:p>
          <a:p>
            <a:pPr>
              <a:spcAft>
                <a:spcPts val="400"/>
              </a:spcAft>
              <a:buClr>
                <a:srgbClr val="92D050"/>
              </a:buClr>
              <a:buFont typeface="Wingdings" panose="05000000000000000000" pitchFamily="2" charset="2"/>
              <a:buChar char="§"/>
            </a:pPr>
            <a:r>
              <a:rPr lang="en-GB" sz="2200" u="sng" noProof="0" dirty="0"/>
              <a:t>Face to face training:</a:t>
            </a:r>
          </a:p>
          <a:p>
            <a:pPr lvl="1">
              <a:spcAft>
                <a:spcPts val="400"/>
              </a:spcAft>
              <a:buClr>
                <a:srgbClr val="FFDA4C"/>
              </a:buClr>
            </a:pPr>
            <a:r>
              <a:rPr lang="en-GB" noProof="0" dirty="0"/>
              <a:t>Dialogue     </a:t>
            </a:r>
            <a:r>
              <a:rPr lang="en-GB" noProof="0" dirty="0">
                <a:solidFill>
                  <a:srgbClr val="FFC243"/>
                </a:solidFill>
                <a:sym typeface="Wingdings" panose="05000000000000000000" pitchFamily="2" charset="2"/>
              </a:rPr>
              <a:t></a:t>
            </a:r>
            <a:r>
              <a:rPr lang="en-GB" noProof="0" dirty="0"/>
              <a:t> Role playing    </a:t>
            </a:r>
            <a:r>
              <a:rPr lang="en-GB" noProof="0" dirty="0">
                <a:solidFill>
                  <a:srgbClr val="FFC243"/>
                </a:solidFill>
                <a:sym typeface="Wingdings" panose="05000000000000000000" pitchFamily="2" charset="2"/>
              </a:rPr>
              <a:t></a:t>
            </a:r>
            <a:r>
              <a:rPr lang="en-GB" noProof="0" dirty="0"/>
              <a:t> Teamwork</a:t>
            </a:r>
          </a:p>
          <a:p>
            <a:pPr>
              <a:spcAft>
                <a:spcPts val="400"/>
              </a:spcAft>
              <a:buClr>
                <a:srgbClr val="92D050"/>
              </a:buClr>
              <a:buFont typeface="Wingdings" panose="05000000000000000000" pitchFamily="2" charset="2"/>
              <a:buChar char="§"/>
            </a:pPr>
            <a:r>
              <a:rPr lang="en-GB" sz="2200" u="sng" noProof="0" dirty="0"/>
              <a:t>Online Training:</a:t>
            </a:r>
          </a:p>
          <a:p>
            <a:pPr lvl="1">
              <a:spcAft>
                <a:spcPts val="0"/>
              </a:spcAft>
              <a:buClr>
                <a:srgbClr val="FFDA4C"/>
              </a:buClr>
            </a:pPr>
            <a:r>
              <a:rPr lang="en-GB" noProof="0" dirty="0"/>
              <a:t>Videos</a:t>
            </a:r>
          </a:p>
          <a:p>
            <a:pPr lvl="1">
              <a:spcAft>
                <a:spcPts val="0"/>
              </a:spcAft>
              <a:buClr>
                <a:srgbClr val="FFDA4C"/>
              </a:buClr>
            </a:pPr>
            <a:r>
              <a:rPr lang="en-GB" noProof="0" dirty="0"/>
              <a:t>Exercises on activities completed in class</a:t>
            </a:r>
          </a:p>
          <a:p>
            <a:pPr lvl="1">
              <a:spcAft>
                <a:spcPts val="0"/>
              </a:spcAft>
              <a:buClr>
                <a:srgbClr val="FFDA4C"/>
              </a:buClr>
            </a:pPr>
            <a:r>
              <a:rPr lang="en-GB" noProof="0" dirty="0"/>
              <a:t>Collaborative Work</a:t>
            </a:r>
          </a:p>
          <a:p>
            <a:pPr lvl="1">
              <a:spcAft>
                <a:spcPts val="0"/>
              </a:spcAft>
              <a:buClr>
                <a:srgbClr val="FFDA4C"/>
              </a:buClr>
            </a:pPr>
            <a:r>
              <a:rPr lang="en-GB" noProof="0" dirty="0"/>
              <a:t>Simulations </a:t>
            </a:r>
          </a:p>
          <a:p>
            <a:pPr marL="0" indent="0">
              <a:spcAft>
                <a:spcPts val="400"/>
              </a:spcAft>
              <a:buNone/>
            </a:pPr>
            <a:endParaRPr lang="en-GB" sz="1600" noProof="0" dirty="0"/>
          </a:p>
        </p:txBody>
      </p:sp>
      <p:pic>
        <p:nvPicPr>
          <p:cNvPr id="18" name="Γραφικό 17" descr="Κύκλοι με βέλη περίγραμμα">
            <a:extLst>
              <a:ext uri="{FF2B5EF4-FFF2-40B4-BE49-F238E27FC236}">
                <a16:creationId xmlns:a16="http://schemas.microsoft.com/office/drawing/2014/main" id="{66505672-20BF-5770-36C6-173DA6AFC6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365165"/>
            <a:ext cx="1742309" cy="1742309"/>
          </a:xfrm>
          <a:prstGeom prst="rect">
            <a:avLst/>
          </a:prstGeom>
        </p:spPr>
      </p:pic>
    </p:spTree>
    <p:extLst>
      <p:ext uri="{BB962C8B-B14F-4D97-AF65-F5344CB8AC3E}">
        <p14:creationId xmlns:p14="http://schemas.microsoft.com/office/powerpoint/2010/main" val="27381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gh ROI content abstract concept illustration">
            <a:extLst>
              <a:ext uri="{FF2B5EF4-FFF2-40B4-BE49-F238E27FC236}">
                <a16:creationId xmlns:a16="http://schemas.microsoft.com/office/drawing/2014/main" id="{7A291007-E5F9-AC64-212D-FA7AC7CDF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827009" y="2600715"/>
            <a:ext cx="2902687" cy="277067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11653"/>
            <a:ext cx="10360283" cy="1161525"/>
          </a:xfrm>
        </p:spPr>
        <p:txBody>
          <a:bodyPr>
            <a:normAutofit/>
          </a:bodyPr>
          <a:lstStyle/>
          <a:p>
            <a:pPr>
              <a:spcBef>
                <a:spcPts val="600"/>
              </a:spcBef>
            </a:pPr>
            <a:r>
              <a:rPr lang="en-GB" sz="1950" noProof="0" dirty="0"/>
              <a:t>Unit 2</a:t>
            </a:r>
            <a:r>
              <a:rPr lang="en-GB" noProof="0" dirty="0"/>
              <a:t/>
            </a:r>
            <a:br>
              <a:rPr lang="en-GB" noProof="0" dirty="0"/>
            </a:br>
            <a:r>
              <a:rPr lang="en-GB" noProof="0" dirty="0"/>
              <a:t>How to s</a:t>
            </a:r>
            <a:r>
              <a:rPr lang="en-US" dirty="0"/>
              <a:t>et up and access </a:t>
            </a:r>
            <a:r>
              <a:rPr lang="en-US" noProof="0" dirty="0"/>
              <a:t>an online bank account</a:t>
            </a:r>
            <a:endParaRPr lang="en-GB" noProof="0"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403840"/>
            <a:ext cx="5157787" cy="503020"/>
          </a:xfrm>
        </p:spPr>
        <p:txBody>
          <a:bodyPr>
            <a:normAutofit/>
          </a:bodyPr>
          <a:lstStyle/>
          <a:p>
            <a:r>
              <a:rPr lang="en-GB" sz="2200" noProof="0" dirty="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01124" y="3260180"/>
            <a:ext cx="8283849" cy="2770670"/>
          </a:xfrm>
        </p:spPr>
        <p:txBody>
          <a:bodyPr>
            <a:noAutofit/>
          </a:bodyPr>
          <a:lstStyle/>
          <a:p>
            <a:pPr marL="0" lvl="0" indent="0">
              <a:buNone/>
            </a:pPr>
            <a:r>
              <a:rPr lang="en-GB" sz="2000" noProof="0" dirty="0"/>
              <a:t>On completion of this unit, you will be …….</a:t>
            </a:r>
          </a:p>
          <a:p>
            <a:pPr>
              <a:buClr>
                <a:srgbClr val="89C53F"/>
              </a:buClr>
              <a:buFont typeface="Wingdings" panose="05000000000000000000" pitchFamily="2" charset="2"/>
              <a:buChar char="ü"/>
            </a:pPr>
            <a:r>
              <a:rPr lang="en-US" sz="2000" dirty="0"/>
              <a:t>… understand the difference between traditional and online bank accounts</a:t>
            </a:r>
          </a:p>
          <a:p>
            <a:pPr>
              <a:buClr>
                <a:srgbClr val="89C53F"/>
              </a:buClr>
              <a:buFont typeface="Wingdings" panose="05000000000000000000" pitchFamily="2" charset="2"/>
              <a:buChar char="ü"/>
            </a:pPr>
            <a:r>
              <a:rPr lang="en-US" sz="2000" dirty="0"/>
              <a:t>… be aware about the advantages and challenges of online banking</a:t>
            </a:r>
          </a:p>
          <a:p>
            <a:pPr>
              <a:buClr>
                <a:srgbClr val="89C53F"/>
              </a:buClr>
              <a:buFont typeface="Wingdings" panose="05000000000000000000" pitchFamily="2" charset="2"/>
              <a:buChar char="ü"/>
            </a:pPr>
            <a:r>
              <a:rPr lang="en-US" sz="2000" dirty="0"/>
              <a:t>… know how to install and access a mobile banking application.</a:t>
            </a:r>
          </a:p>
        </p:txBody>
      </p:sp>
      <p:sp>
        <p:nvSpPr>
          <p:cNvPr id="3" name="TextBox 2">
            <a:extLst>
              <a:ext uri="{FF2B5EF4-FFF2-40B4-BE49-F238E27FC236}">
                <a16:creationId xmlns:a16="http://schemas.microsoft.com/office/drawing/2014/main" id="{EE01D20F-8016-7318-28EE-D65E28090868}"/>
              </a:ext>
            </a:extLst>
          </p:cNvPr>
          <p:cNvSpPr txBox="1"/>
          <p:nvPr/>
        </p:nvSpPr>
        <p:spPr>
          <a:xfrm>
            <a:off x="9436963" y="6351847"/>
            <a:ext cx="1911702" cy="246221"/>
          </a:xfrm>
          <a:prstGeom prst="rect">
            <a:avLst/>
          </a:prstGeom>
          <a:noFill/>
        </p:spPr>
        <p:txBody>
          <a:bodyPr wrap="square">
            <a:spAutoFit/>
          </a:bodyPr>
          <a:lstStyle/>
          <a:p>
            <a:pPr algn="r"/>
            <a:r>
              <a:rPr lang="en-GB" sz="1000" noProof="0" dirty="0">
                <a:hlinkClick r:id="rId4"/>
              </a:rPr>
              <a:t>Image by </a:t>
            </a:r>
            <a:r>
              <a:rPr lang="en-GB" sz="1000" noProof="0" dirty="0" err="1">
                <a:hlinkClick r:id="rId4"/>
              </a:rPr>
              <a:t>vectorjuice</a:t>
            </a:r>
            <a:r>
              <a:rPr lang="en-GB" sz="1000" noProof="0" dirty="0">
                <a:hlinkClick r:id="rId4"/>
              </a:rPr>
              <a:t> on </a:t>
            </a:r>
            <a:r>
              <a:rPr lang="en-GB" sz="1000" noProof="0" dirty="0" err="1">
                <a:hlinkClick r:id="rId4"/>
              </a:rPr>
              <a:t>Freepik</a:t>
            </a:r>
            <a:endParaRPr lang="en-GB" sz="1000" noProof="0" dirty="0"/>
          </a:p>
        </p:txBody>
      </p:sp>
      <p:sp>
        <p:nvSpPr>
          <p:cNvPr id="7" name="Τίτλος 3">
            <a:extLst>
              <a:ext uri="{FF2B5EF4-FFF2-40B4-BE49-F238E27FC236}">
                <a16:creationId xmlns:a16="http://schemas.microsoft.com/office/drawing/2014/main" id="{FBFC3D2D-3505-3640-96D9-E3D4B4742EB0}"/>
              </a:ext>
            </a:extLst>
          </p:cNvPr>
          <p:cNvSpPr txBox="1">
            <a:spLocks/>
          </p:cNvSpPr>
          <p:nvPr/>
        </p:nvSpPr>
        <p:spPr>
          <a:xfrm>
            <a:off x="1273717" y="1455154"/>
            <a:ext cx="10360283" cy="1161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3600" b="1" kern="1200" dirty="0">
                <a:solidFill>
                  <a:srgbClr val="1C2E78"/>
                </a:solidFill>
                <a:effectLst/>
                <a:latin typeface="+mn-lt"/>
                <a:ea typeface="Adobe Gothic Std B" panose="020B0800000000000000" pitchFamily="34" charset="-128"/>
                <a:cs typeface="+mj-cs"/>
              </a:defRPr>
            </a:lvl1pPr>
          </a:lstStyle>
          <a:p>
            <a:pPr algn="r"/>
            <a:endParaRPr lang="en-GB" sz="2200" noProof="0" dirty="0">
              <a:highlight>
                <a:srgbClr val="FFFF00"/>
              </a:highlight>
            </a:endParaRPr>
          </a:p>
        </p:txBody>
      </p:sp>
    </p:spTree>
    <p:extLst>
      <p:ext uri="{BB962C8B-B14F-4D97-AF65-F5344CB8AC3E}">
        <p14:creationId xmlns:p14="http://schemas.microsoft.com/office/powerpoint/2010/main" val="123263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278-9490-E57A-0C38-8B3DB99566B2}"/>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9C331BD6-FFBD-9832-3B7B-3D55C0AF36AF}"/>
              </a:ext>
            </a:extLst>
          </p:cNvPr>
          <p:cNvSpPr>
            <a:spLocks noGrp="1"/>
          </p:cNvSpPr>
          <p:nvPr>
            <p:ph type="title"/>
          </p:nvPr>
        </p:nvSpPr>
        <p:spPr/>
        <p:txBody>
          <a:bodyPr>
            <a:normAutofit/>
          </a:bodyPr>
          <a:lstStyle/>
          <a:p>
            <a:r>
              <a:rPr lang="en-GB" dirty="0"/>
              <a:t>Types of bank accounts</a:t>
            </a:r>
          </a:p>
        </p:txBody>
      </p:sp>
      <p:sp>
        <p:nvSpPr>
          <p:cNvPr id="6" name="Θέση περιεχομένου 5">
            <a:extLst>
              <a:ext uri="{FF2B5EF4-FFF2-40B4-BE49-F238E27FC236}">
                <a16:creationId xmlns:a16="http://schemas.microsoft.com/office/drawing/2014/main" id="{E79C2E5E-EFFF-6B0F-36BA-7F4D0F7F9BC2}"/>
              </a:ext>
            </a:extLst>
          </p:cNvPr>
          <p:cNvSpPr>
            <a:spLocks noGrp="1"/>
          </p:cNvSpPr>
          <p:nvPr>
            <p:ph idx="1"/>
          </p:nvPr>
        </p:nvSpPr>
        <p:spPr>
          <a:xfrm>
            <a:off x="566153" y="1933303"/>
            <a:ext cx="11059693" cy="3941326"/>
          </a:xfrm>
        </p:spPr>
        <p:txBody>
          <a:bodyPr>
            <a:normAutofit/>
          </a:bodyPr>
          <a:lstStyle/>
          <a:p>
            <a:pPr marL="0" indent="0">
              <a:spcAft>
                <a:spcPts val="0"/>
              </a:spcAft>
              <a:buNone/>
            </a:pPr>
            <a:r>
              <a:rPr lang="en-GB" sz="2200" b="1" noProof="0" dirty="0"/>
              <a:t>Differences between traditional bank accounts and online bank accounts:</a:t>
            </a:r>
          </a:p>
          <a:p>
            <a:pPr marL="0" indent="0">
              <a:lnSpc>
                <a:spcPct val="110000"/>
              </a:lnSpc>
              <a:buNone/>
            </a:pPr>
            <a:r>
              <a:rPr lang="en-GB" sz="2200" kern="0" noProof="0" dirty="0">
                <a:cs typeface="Arial" panose="020B0604020202020204" pitchFamily="34" charset="0"/>
              </a:rPr>
              <a:t>“</a:t>
            </a:r>
            <a:r>
              <a:rPr lang="en-GB" sz="2200" i="1" kern="0" noProof="0" dirty="0">
                <a:cs typeface="Arial" panose="020B0604020202020204" pitchFamily="34" charset="0"/>
              </a:rPr>
              <a:t>Traditional banking relies on the customer who uses a savings book and cash and travels to bank branches, whereas the digital customer uses the latest technology and does not need to travel to make transactions.”</a:t>
            </a:r>
            <a:r>
              <a:rPr lang="en-GB" sz="1800" i="1" noProof="0" dirty="0">
                <a:cs typeface="Arial" panose="020B0604020202020204" pitchFamily="34" charset="0"/>
              </a:rPr>
              <a:t> </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Fuente </a:t>
            </a:r>
            <a:r>
              <a:rPr lang="en-GB" sz="1000" kern="0" noProof="0" dirty="0" err="1">
                <a:effectLst/>
                <a:latin typeface="Arial" panose="020B0604020202020204" pitchFamily="34" charset="0"/>
                <a:ea typeface="Times New Roman" panose="02020603050405020304" pitchFamily="18" charset="0"/>
                <a:cs typeface="Arial" panose="020B0604020202020204" pitchFamily="34" charset="0"/>
                <a:hlinkClick r:id="rId3"/>
              </a:rPr>
              <a:t>Iebschool</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p>
        </p:txBody>
      </p:sp>
      <p:graphicFrame>
        <p:nvGraphicFramePr>
          <p:cNvPr id="2" name="Tabla 1">
            <a:extLst>
              <a:ext uri="{FF2B5EF4-FFF2-40B4-BE49-F238E27FC236}">
                <a16:creationId xmlns:a16="http://schemas.microsoft.com/office/drawing/2014/main" id="{01181C49-46F5-F1C9-FE11-44E371056C4C}"/>
              </a:ext>
            </a:extLst>
          </p:cNvPr>
          <p:cNvGraphicFramePr>
            <a:graphicFrameLocks noGrp="1"/>
          </p:cNvGraphicFramePr>
          <p:nvPr>
            <p:extLst>
              <p:ext uri="{D42A27DB-BD31-4B8C-83A1-F6EECF244321}">
                <p14:modId xmlns:p14="http://schemas.microsoft.com/office/powerpoint/2010/main" val="2216943923"/>
              </p:ext>
            </p:extLst>
          </p:nvPr>
        </p:nvGraphicFramePr>
        <p:xfrm>
          <a:off x="566153" y="3734164"/>
          <a:ext cx="10814046" cy="2468880"/>
        </p:xfrm>
        <a:graphic>
          <a:graphicData uri="http://schemas.openxmlformats.org/drawingml/2006/table">
            <a:tbl>
              <a:tblPr firstRow="1" bandRow="1">
                <a:tableStyleId>{5C22544A-7EE6-4342-B048-85BDC9FD1C3A}</a:tableStyleId>
              </a:tblPr>
              <a:tblGrid>
                <a:gridCol w="5407023">
                  <a:extLst>
                    <a:ext uri="{9D8B030D-6E8A-4147-A177-3AD203B41FA5}">
                      <a16:colId xmlns:a16="http://schemas.microsoft.com/office/drawing/2014/main" val="2109709236"/>
                    </a:ext>
                  </a:extLst>
                </a:gridCol>
                <a:gridCol w="5407023">
                  <a:extLst>
                    <a:ext uri="{9D8B030D-6E8A-4147-A177-3AD203B41FA5}">
                      <a16:colId xmlns:a16="http://schemas.microsoft.com/office/drawing/2014/main" val="4131491288"/>
                    </a:ext>
                  </a:extLst>
                </a:gridCol>
              </a:tblGrid>
              <a:tr h="397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0" noProof="0" dirty="0">
                          <a:effectLst/>
                          <a:latin typeface="+mn-lt"/>
                          <a:ea typeface="Times New Roman" panose="02020603050405020304" pitchFamily="18" charset="0"/>
                          <a:cs typeface="Times New Roman" panose="02020603050405020304" pitchFamily="18" charset="0"/>
                        </a:rPr>
                        <a:t>Traditional Banking</a:t>
                      </a:r>
                      <a:endParaRPr lang="en-GB" sz="2200" kern="100" noProof="0" dirty="0">
                        <a:effectLst/>
                        <a:latin typeface="+mn-lt"/>
                        <a:ea typeface="Aptos" panose="020B0004020202020204" pitchFamily="34" charset="0"/>
                        <a:cs typeface="Times New Roman" panose="02020603050405020304" pitchFamily="18" charset="0"/>
                      </a:endParaRPr>
                    </a:p>
                  </a:txBody>
                  <a:tcPr/>
                </a:tc>
                <a:tc>
                  <a:txBody>
                    <a:bodyPr/>
                    <a:lstStyle/>
                    <a:p>
                      <a:pPr algn="ctr"/>
                      <a:r>
                        <a:rPr lang="en-GB" sz="2200" kern="0" noProof="0" dirty="0">
                          <a:effectLst/>
                          <a:latin typeface="+mn-lt"/>
                          <a:ea typeface="Times New Roman" panose="02020603050405020304" pitchFamily="18" charset="0"/>
                          <a:cs typeface="Times New Roman" panose="02020603050405020304" pitchFamily="18" charset="0"/>
                        </a:rPr>
                        <a:t>Online Banking</a:t>
                      </a:r>
                      <a:endParaRPr lang="en-GB" sz="2200" noProof="0" dirty="0">
                        <a:latin typeface="+mn-lt"/>
                      </a:endParaRPr>
                    </a:p>
                  </a:txBody>
                  <a:tcPr/>
                </a:tc>
                <a:extLst>
                  <a:ext uri="{0D108BD9-81ED-4DB2-BD59-A6C34878D82A}">
                    <a16:rowId xmlns:a16="http://schemas.microsoft.com/office/drawing/2014/main" val="3359631930"/>
                  </a:ext>
                </a:extLst>
              </a:tr>
              <a:tr h="1958046">
                <a:tc>
                  <a:txBody>
                    <a:bodyPr/>
                    <a:lstStyle/>
                    <a:p>
                      <a:pPr algn="ctr"/>
                      <a:r>
                        <a:rPr lang="en-US" sz="2200" kern="0" dirty="0">
                          <a:effectLst/>
                          <a:latin typeface="+mn-lt"/>
                          <a:ea typeface="Times New Roman" panose="02020603050405020304" pitchFamily="18" charset="0"/>
                          <a:cs typeface="Times New Roman" panose="02020603050405020304" pitchFamily="18" charset="0"/>
                        </a:rPr>
                        <a:t>Banking operations require going to a branch and communicating in person for any transaction. Thanks to the ATM it is possible to withdraw money in person, but it is still necessary to travel. </a:t>
                      </a:r>
                      <a:endParaRPr lang="es-ES" sz="2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0" dirty="0">
                          <a:effectLst/>
                          <a:latin typeface="+mn-lt"/>
                          <a:ea typeface="Times New Roman" panose="02020603050405020304" pitchFamily="18" charset="0"/>
                          <a:cs typeface="Times New Roman" panose="02020603050405020304" pitchFamily="18" charset="0"/>
                        </a:rPr>
                        <a:t>Online banking services are usually not very different from traditional banking services, but they have the special feature that they can be performed remotely via an app or the bank's own website.</a:t>
                      </a:r>
                      <a:r>
                        <a:rPr lang="es-ES" sz="2200" kern="0" dirty="0">
                          <a:effectLst/>
                          <a:latin typeface="+mn-lt"/>
                          <a:ea typeface="Times New Roman" panose="02020603050405020304" pitchFamily="18" charset="0"/>
                          <a:cs typeface="Times New Roman" panose="02020603050405020304" pitchFamily="18" charset="0"/>
                        </a:rPr>
                        <a:t> </a:t>
                      </a:r>
                      <a:endParaRPr lang="es-ES" sz="2200" kern="100" dirty="0">
                        <a:effectLst/>
                        <a:latin typeface="+mn-lt"/>
                        <a:ea typeface="Aptos" panose="020B0004020202020204" pitchFamily="34" charset="0"/>
                        <a:cs typeface="Times New Roman" panose="02020603050405020304" pitchFamily="18" charset="0"/>
                      </a:endParaRPr>
                    </a:p>
                    <a:p>
                      <a:pPr algn="ctr"/>
                      <a:endParaRPr lang="es-ES" dirty="0">
                        <a:latin typeface="+mn-lt"/>
                      </a:endParaRPr>
                    </a:p>
                  </a:txBody>
                  <a:tcPr/>
                </a:tc>
                <a:extLst>
                  <a:ext uri="{0D108BD9-81ED-4DB2-BD59-A6C34878D82A}">
                    <a16:rowId xmlns:a16="http://schemas.microsoft.com/office/drawing/2014/main" val="1355515072"/>
                  </a:ext>
                </a:extLst>
              </a:tr>
            </a:tbl>
          </a:graphicData>
        </a:graphic>
      </p:graphicFrame>
      <p:sp>
        <p:nvSpPr>
          <p:cNvPr id="3" name="Google Shape;182;p9">
            <a:extLst>
              <a:ext uri="{FF2B5EF4-FFF2-40B4-BE49-F238E27FC236}">
                <a16:creationId xmlns:a16="http://schemas.microsoft.com/office/drawing/2014/main" id="{09ACB8A8-69E6-63F0-B53A-0FE551347E33}"/>
              </a:ext>
            </a:extLst>
          </p:cNvPr>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a:t>
            </a:r>
            <a:r>
              <a:rPr lang="en-US" dirty="0">
                <a:solidFill>
                  <a:srgbClr val="1C2E78"/>
                </a:solidFill>
                <a:latin typeface="Calibri"/>
                <a:ea typeface="Calibri"/>
                <a:cs typeface="Calibri"/>
                <a:sym typeface="Calibri"/>
              </a:rPr>
              <a:t>S</a:t>
            </a:r>
            <a:r>
              <a:rPr lang="en-US" b="0" i="0" u="none" strike="noStrike" cap="none" dirty="0">
                <a:solidFill>
                  <a:srgbClr val="1C2E78"/>
                </a:solidFill>
                <a:latin typeface="Calibri"/>
                <a:ea typeface="Calibri"/>
                <a:cs typeface="Calibri"/>
                <a:sym typeface="Calibri"/>
              </a:rPr>
              <a:t>et up and access an online bank account</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386681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dule 2 - Digital Skills for Improving the Agricultural Business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Tg5F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ODkV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4OR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ODkV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ODkV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ODkV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Tg5FXFQaV5GsAAABvAAAAHAAAAHVuaXZlcnNhbC9sb2NhbF9zZXR0aW5ncy54bWwNyrEKwkAMANC9XxEySB3Uugn2rpujCK0fENogB7mk9ELRv/e2N7x++GaBnbeSTANezx0C62xL0k/A9/Q43RCKky4kphxQDWGITS82k4zsXmOBVejH28S5wvlJuc4XqbOkAu1B/B6PeInNH1BLAwQUAAIACACTg5FX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4ORV+ohDhNLAAAAbAAAABsAAAB1bml2ZXJzYWwvdW5pdmVyc2FsLnBuZy54bWyzsa/IzVEoSy0qzszPs1Uy1DNQsrfj5bIpKEoty0wtV6gAigEFIUBJoRLINUJwyzNTSjKAQiYmFgjBjNTM9IwSoKiBhRlcVB9oKABQSwECAAAUAAIACACpdlBPNmFYAkcDAADhCQAAFAAAAAAAAAABAAAAAAAAAAAAdW5pdmVyc2FsL3BsYXllci54bWxQSwECAAAUAAIACACTg5FXtTf0qBwFAADhEwAAHQAAAAAAAAABAAAAAAB5AwAAdW5pdmVyc2FsL2NvbW1vbl9tZXNzYWdlcy5sbmdQSwECAAAUAAIACACTg5FXFR5gG6MAAAB/AQAALgAAAAAAAAABAAAAAADQCAAAdW5pdmVyc2FsL3BsYXliYWNrX2FuZF9uYXZpZ2F0aW9uX3NldHRpbmdzLnhtbFBLAQIAABQAAgAIAJODkVd0STUfPAQAAAwVAAAnAAAAAAAAAAEAAAAAAL8JAAB1bml2ZXJzYWwvZmxhc2hfcHVibGlzaGluZ19zZXR0aW5ncy54bWxQSwECAAAUAAIACACTg5FXN4uHansDAACsDAAAIQAAAAAAAAABAAAAAABADgAAdW5pdmVyc2FsL2ZsYXNoX3NraW5fc2V0dGluZ3MueG1sUEsBAgAAFAACAAgAk4ORV6avViM2BAAAlhQAACYAAAAAAAAAAQAAAAAA+hEAAHVuaXZlcnNhbC9odG1sX3B1Ymxpc2hpbmdfc2V0dGluZ3MueG1sUEsBAgAAFAACAAgAk4ORVyYPfuiwAQAAbwYAAB8AAAAAAAAAAQAAAAAAdBYAAHVuaXZlcnNhbC9odG1sX3NraW5fc2V0dGluZ3MuanNQSwECAAAUAAIACACTg5FXFQaV5GsAAABvAAAAHAAAAAAAAAABAAAAAABhGAAAdW5pdmVyc2FsL2xvY2FsX3NldHRpbmdzLnhtbFBLAQIAABQAAgAIAJODkVfCG66ZaBIAAPdNAAAXAAAAAAAAAAAAAAAAAAYZAAB1bml2ZXJzYWwvdW5pdmVyc2FsLnBuZ1BLAQIAABQAAgAIAJODkVfqIQ4TSwAAAGwAAAAbAAAAAAAAAAEAAAAAAKMrAAB1bml2ZXJzYWwvdW5pdmVyc2FsLnBuZy54bWxQSwUGAAAAAAoACgAGAwAAJywAAAAA"/>
  <p:tag name="ISPRING_LMS_API_VERSION" val="SCORM 1.2"/>
  <p:tag name="ISPRING_ULTRA_SCORM_COURSE_ID" val="F559DDC6-D73F-4DCD-954E-5CA7779EC214"/>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odule 3"/>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quot;]]"/>
  <p:tag name="ISPRING_SCORM_RATE_QUIZZES" val="0"/>
  <p:tag name="ISPRING_PRESENTATION_TITLE" val="Module 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3602</TotalTime>
  <Words>2446</Words>
  <Application>Microsoft Office PowerPoint</Application>
  <PresentationFormat>Ευρεία οθόνη</PresentationFormat>
  <Paragraphs>322</Paragraphs>
  <Slides>35</Slides>
  <Notes>35</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35</vt:i4>
      </vt:variant>
    </vt:vector>
  </HeadingPairs>
  <TitlesOfParts>
    <vt:vector size="49" baseType="lpstr">
      <vt:lpstr>Adobe Gothic Std B</vt:lpstr>
      <vt:lpstr>MS PGothic</vt:lpstr>
      <vt:lpstr>Aptos</vt:lpstr>
      <vt:lpstr>Arial</vt:lpstr>
      <vt:lpstr>Calibri</vt:lpstr>
      <vt:lpstr>Calibri Light</vt:lpstr>
      <vt:lpstr>Impact</vt:lpstr>
      <vt:lpstr>Noto Sans Symbols</vt:lpstr>
      <vt:lpstr>Poppins</vt:lpstr>
      <vt:lpstr>Symbol</vt:lpstr>
      <vt:lpstr>Times New Roman</vt:lpstr>
      <vt:lpstr>Verdana</vt:lpstr>
      <vt:lpstr>Wingdings</vt:lpstr>
      <vt:lpstr>Θέμα του Office</vt:lpstr>
      <vt:lpstr>Παρουσίαση του PowerPoint</vt:lpstr>
      <vt:lpstr>Παρουσίαση του PowerPoint</vt:lpstr>
      <vt:lpstr>Modules</vt:lpstr>
      <vt:lpstr>Unit 1 Introduction  </vt:lpstr>
      <vt:lpstr>Competences</vt:lpstr>
      <vt:lpstr>Training content</vt:lpstr>
      <vt:lpstr> Unit 1 Training methodology and duration</vt:lpstr>
      <vt:lpstr>Unit 2 How to set up and access an online bank account</vt:lpstr>
      <vt:lpstr>Types of bank accounts</vt:lpstr>
      <vt:lpstr>Advantages and challenges of traditional and online banking</vt:lpstr>
      <vt:lpstr>How to install a mobile banking app</vt:lpstr>
      <vt:lpstr>Steps to access the online account for the first time   (1/2)</vt:lpstr>
      <vt:lpstr>Steps to access the online account for the first time   (2/2)</vt:lpstr>
      <vt:lpstr>Unit 3 Basic use of an online bank account</vt:lpstr>
      <vt:lpstr>How to make a bank transfer?    (1/2)</vt:lpstr>
      <vt:lpstr>How to make a bank transfer?      (2/2)</vt:lpstr>
      <vt:lpstr>Advantages of making a bank transfer online</vt:lpstr>
      <vt:lpstr>Monitoring of account balance    (1/2)</vt:lpstr>
      <vt:lpstr>Monitoring of account balance    (2/2)</vt:lpstr>
      <vt:lpstr>Messages and alerts</vt:lpstr>
      <vt:lpstr>Common transaction alerts</vt:lpstr>
      <vt:lpstr>Common safety alerts</vt:lpstr>
      <vt:lpstr>View messages and alerts   (1/2) </vt:lpstr>
      <vt:lpstr>View messages and alerts   (2/2) </vt:lpstr>
      <vt:lpstr>Παρουσίαση του PowerPoint</vt:lpstr>
      <vt:lpstr>Learning activity 1: Match questions &amp; answers and obtain the keyword</vt:lpstr>
      <vt:lpstr>Learning activity 2:  Use the Mobile Money app to practice the payment of a bill</vt:lpstr>
      <vt:lpstr>Learning activity 3:  How to convert your bank account in an online bank account</vt:lpstr>
      <vt:lpstr>Παρουσίαση του PowerPoint</vt:lpstr>
      <vt:lpstr>Παρουσίαση του PowerPoint</vt:lpstr>
      <vt:lpstr>Παρουσίαση του PowerPoint</vt:lpstr>
      <vt:lpstr>Παρουσίαση του PowerPoint</vt:lpstr>
      <vt:lpstr>Frequent terms used in online banking</vt:lpstr>
      <vt:lpstr>Frequent terms used in online banking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pantelis bbalaouras</dc:creator>
  <cp:lastModifiedBy>pantelis</cp:lastModifiedBy>
  <cp:revision>647</cp:revision>
  <dcterms:created xsi:type="dcterms:W3CDTF">2020-06-02T13:31:56Z</dcterms:created>
  <dcterms:modified xsi:type="dcterms:W3CDTF">2025-02-18T12:07:35Z</dcterms:modified>
</cp:coreProperties>
</file>