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306" r:id="rId10"/>
    <p:sldId id="320" r:id="rId11"/>
    <p:sldId id="307" r:id="rId12"/>
    <p:sldId id="308" r:id="rId13"/>
    <p:sldId id="309" r:id="rId14"/>
    <p:sldId id="310" r:id="rId15"/>
    <p:sldId id="270" r:id="rId16"/>
    <p:sldId id="311" r:id="rId17"/>
    <p:sldId id="272" r:id="rId18"/>
    <p:sldId id="312" r:id="rId19"/>
    <p:sldId id="313" r:id="rId20"/>
    <p:sldId id="314" r:id="rId21"/>
    <p:sldId id="276" r:id="rId22"/>
    <p:sldId id="315" r:id="rId23"/>
    <p:sldId id="316" r:id="rId24"/>
    <p:sldId id="317" r:id="rId25"/>
    <p:sldId id="318" r:id="rId26"/>
    <p:sldId id="281" r:id="rId27"/>
    <p:sldId id="31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5" r:id="rId45"/>
    <p:sldId id="300" r:id="rId46"/>
    <p:sldId id="301" r:id="rId47"/>
    <p:sldId id="302" r:id="rId48"/>
    <p:sldId id="303" r:id="rId49"/>
  </p:sldIdLst>
  <p:sldSz cx="12192000" cy="6858000"/>
  <p:notesSz cx="6858000" cy="9144000"/>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450"/>
      </p:cViewPr>
      <p:guideLst>
        <p:guide orient="horz" pos="2160"/>
        <p:guide pos="3840"/>
      </p:guideLst>
    </p:cSldViewPr>
  </p:slideViewPr>
  <p:notesTextViewPr>
    <p:cViewPr>
      <p:scale>
        <a:sx n="1" d="1"/>
        <a:sy n="1" d="1"/>
      </p:scale>
      <p:origin x="0" y="0"/>
    </p:cViewPr>
  </p:notesTextViewPr>
  <p:notesViewPr>
    <p:cSldViewPr snapToGrid="0">
      <p:cViewPr varScale="1">
        <p:scale>
          <a:sx n="93" d="100"/>
          <a:sy n="93" d="100"/>
        </p:scale>
        <p:origin x="37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6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06FCD32-00F7-4FDC-BC07-25D608AF4F27}"/>
    <pc:docChg chg="custSel modSld">
      <pc:chgData name="Pantelis Balaouras" userId="25e8755020fc1734" providerId="LiveId" clId="{F06FCD32-00F7-4FDC-BC07-25D608AF4F27}" dt="2025-02-17T10:01:00.827" v="13" actId="20577"/>
      <pc:docMkLst>
        <pc:docMk/>
      </pc:docMkLst>
      <pc:sldChg chg="modSp mod">
        <pc:chgData name="Pantelis Balaouras" userId="25e8755020fc1734" providerId="LiveId" clId="{F06FCD32-00F7-4FDC-BC07-25D608AF4F27}" dt="2025-02-17T09:59:31.026" v="1" actId="27636"/>
        <pc:sldMkLst>
          <pc:docMk/>
          <pc:sldMk cId="0" sldId="259"/>
        </pc:sldMkLst>
        <pc:spChg chg="mod">
          <ac:chgData name="Pantelis Balaouras" userId="25e8755020fc1734" providerId="LiveId" clId="{F06FCD32-00F7-4FDC-BC07-25D608AF4F27}" dt="2025-02-17T09:59:31.026" v="1" actId="27636"/>
          <ac:spMkLst>
            <pc:docMk/>
            <pc:sldMk cId="0" sldId="259"/>
            <ac:spMk id="129" creationId="{00000000-0000-0000-0000-000000000000}"/>
          </ac:spMkLst>
        </pc:spChg>
      </pc:sldChg>
      <pc:sldChg chg="modSp mod">
        <pc:chgData name="Pantelis Balaouras" userId="25e8755020fc1734" providerId="LiveId" clId="{F06FCD32-00F7-4FDC-BC07-25D608AF4F27}" dt="2025-02-17T10:00:51.735" v="12" actId="1076"/>
        <pc:sldMkLst>
          <pc:docMk/>
          <pc:sldMk cId="0" sldId="262"/>
        </pc:sldMkLst>
        <pc:spChg chg="mod">
          <ac:chgData name="Pantelis Balaouras" userId="25e8755020fc1734" providerId="LiveId" clId="{F06FCD32-00F7-4FDC-BC07-25D608AF4F27}" dt="2025-02-17T10:00:51.735" v="12" actId="1076"/>
          <ac:spMkLst>
            <pc:docMk/>
            <pc:sldMk cId="0" sldId="262"/>
            <ac:spMk id="162" creationId="{00000000-0000-0000-0000-000000000000}"/>
          </ac:spMkLst>
        </pc:spChg>
      </pc:sldChg>
      <pc:sldChg chg="modSp mod">
        <pc:chgData name="Pantelis Balaouras" userId="25e8755020fc1734" providerId="LiveId" clId="{F06FCD32-00F7-4FDC-BC07-25D608AF4F27}" dt="2025-02-17T10:01:00.827" v="13" actId="20577"/>
        <pc:sldMkLst>
          <pc:docMk/>
          <pc:sldMk cId="0" sldId="263"/>
        </pc:sldMkLst>
        <pc:spChg chg="mod">
          <ac:chgData name="Pantelis Balaouras" userId="25e8755020fc1734" providerId="LiveId" clId="{F06FCD32-00F7-4FDC-BC07-25D608AF4F27}" dt="2025-02-17T10:01:00.827" v="13" actId="20577"/>
          <ac:spMkLst>
            <pc:docMk/>
            <pc:sldMk cId="0" sldId="263"/>
            <ac:spMk id="171" creationId="{00000000-0000-0000-0000-000000000000}"/>
          </ac:spMkLst>
        </pc:spChg>
      </pc:sldChg>
      <pc:sldChg chg="modSp mod">
        <pc:chgData name="Pantelis Balaouras" userId="25e8755020fc1734" providerId="LiveId" clId="{F06FCD32-00F7-4FDC-BC07-25D608AF4F27}" dt="2025-02-17T10:00:09.468" v="11" actId="20577"/>
        <pc:sldMkLst>
          <pc:docMk/>
          <pc:sldMk cId="0" sldId="303"/>
        </pc:sldMkLst>
        <pc:spChg chg="mod">
          <ac:chgData name="Pantelis Balaouras" userId="25e8755020fc1734" providerId="LiveId" clId="{F06FCD32-00F7-4FDC-BC07-25D608AF4F27}" dt="2025-02-17T10:00:09.468" v="11" actId="20577"/>
          <ac:spMkLst>
            <pc:docMk/>
            <pc:sldMk cId="0" sldId="303"/>
            <ac:spMk id="568" creationId="{00000000-0000-0000-0000-000000000000}"/>
          </ac:spMkLst>
        </pc:spChg>
      </pc:sldChg>
    </pc:docChg>
  </pc:docChgLst>
  <pc:docChgLst>
    <pc:chgData name="Pantelis Balaouras" userId="25e8755020fc1734" providerId="LiveId" clId="{995383EA-84AD-4A5D-A972-750AC74A5811}"/>
    <pc:docChg chg="undo custSel addSld delSld modSld">
      <pc:chgData name="Pantelis Balaouras" userId="25e8755020fc1734" providerId="LiveId" clId="{995383EA-84AD-4A5D-A972-750AC74A5811}" dt="2025-02-14T12:37:38.522" v="499" actId="1076"/>
      <pc:docMkLst>
        <pc:docMk/>
      </pc:docMkLst>
      <pc:sldChg chg="modSp mod">
        <pc:chgData name="Pantelis Balaouras" userId="25e8755020fc1734" providerId="LiveId" clId="{995383EA-84AD-4A5D-A972-750AC74A5811}" dt="2025-02-14T08:54:06.607" v="10" actId="20577"/>
        <pc:sldMkLst>
          <pc:docMk/>
          <pc:sldMk cId="0" sldId="256"/>
        </pc:sldMkLst>
        <pc:spChg chg="mod">
          <ac:chgData name="Pantelis Balaouras" userId="25e8755020fc1734" providerId="LiveId" clId="{995383EA-84AD-4A5D-A972-750AC74A5811}" dt="2025-02-14T08:54:06.607" v="10" actId="20577"/>
          <ac:spMkLst>
            <pc:docMk/>
            <pc:sldMk cId="0" sldId="256"/>
            <ac:spMk id="66" creationId="{00000000-0000-0000-0000-000000000000}"/>
          </ac:spMkLst>
        </pc:spChg>
      </pc:sldChg>
      <pc:sldChg chg="modSp mod">
        <pc:chgData name="Pantelis Balaouras" userId="25e8755020fc1734" providerId="LiveId" clId="{995383EA-84AD-4A5D-A972-750AC74A5811}" dt="2025-02-14T11:40:26.310" v="498" actId="13926"/>
        <pc:sldMkLst>
          <pc:docMk/>
          <pc:sldMk cId="0" sldId="259"/>
        </pc:sldMkLst>
        <pc:spChg chg="mod">
          <ac:chgData name="Pantelis Balaouras" userId="25e8755020fc1734" providerId="LiveId" clId="{995383EA-84AD-4A5D-A972-750AC74A5811}" dt="2025-02-14T11:40:26.310" v="498" actId="13926"/>
          <ac:spMkLst>
            <pc:docMk/>
            <pc:sldMk cId="0" sldId="259"/>
            <ac:spMk id="129" creationId="{00000000-0000-0000-0000-000000000000}"/>
          </ac:spMkLst>
        </pc:spChg>
        <pc:picChg chg="mod">
          <ac:chgData name="Pantelis Balaouras" userId="25e8755020fc1734" providerId="LiveId" clId="{995383EA-84AD-4A5D-A972-750AC74A5811}" dt="2025-02-14T08:54:51.266" v="13" actId="1076"/>
          <ac:picMkLst>
            <pc:docMk/>
            <pc:sldMk cId="0" sldId="259"/>
            <ac:picMk id="130" creationId="{00000000-0000-0000-0000-000000000000}"/>
          </ac:picMkLst>
        </pc:picChg>
      </pc:sldChg>
      <pc:sldChg chg="modSp mod">
        <pc:chgData name="Pantelis Balaouras" userId="25e8755020fc1734" providerId="LiveId" clId="{995383EA-84AD-4A5D-A972-750AC74A5811}" dt="2025-02-14T08:55:41.493" v="15" actId="948"/>
        <pc:sldMkLst>
          <pc:docMk/>
          <pc:sldMk cId="0" sldId="260"/>
        </pc:sldMkLst>
        <pc:spChg chg="mod">
          <ac:chgData name="Pantelis Balaouras" userId="25e8755020fc1734" providerId="LiveId" clId="{995383EA-84AD-4A5D-A972-750AC74A5811}" dt="2025-02-14T08:55:41.493" v="15" actId="948"/>
          <ac:spMkLst>
            <pc:docMk/>
            <pc:sldMk cId="0" sldId="260"/>
            <ac:spMk id="142" creationId="{00000000-0000-0000-0000-000000000000}"/>
          </ac:spMkLst>
        </pc:spChg>
      </pc:sldChg>
      <pc:sldChg chg="modSp mod">
        <pc:chgData name="Pantelis Balaouras" userId="25e8755020fc1734" providerId="LiveId" clId="{995383EA-84AD-4A5D-A972-750AC74A5811}" dt="2025-02-14T11:31:57.111" v="442" actId="20577"/>
        <pc:sldMkLst>
          <pc:docMk/>
          <pc:sldMk cId="0" sldId="263"/>
        </pc:sldMkLst>
        <pc:spChg chg="mod">
          <ac:chgData name="Pantelis Balaouras" userId="25e8755020fc1734" providerId="LiveId" clId="{995383EA-84AD-4A5D-A972-750AC74A5811}" dt="2025-02-14T11:31:57.111" v="442" actId="20577"/>
          <ac:spMkLst>
            <pc:docMk/>
            <pc:sldMk cId="0" sldId="263"/>
            <ac:spMk id="169" creationId="{00000000-0000-0000-0000-000000000000}"/>
          </ac:spMkLst>
        </pc:spChg>
      </pc:sldChg>
      <pc:sldChg chg="modSp mod">
        <pc:chgData name="Pantelis Balaouras" userId="25e8755020fc1734" providerId="LiveId" clId="{995383EA-84AD-4A5D-A972-750AC74A5811}" dt="2025-02-14T09:12:51.148" v="32" actId="27636"/>
        <pc:sldMkLst>
          <pc:docMk/>
          <pc:sldMk cId="0" sldId="268"/>
        </pc:sldMkLst>
        <pc:spChg chg="mod">
          <ac:chgData name="Pantelis Balaouras" userId="25e8755020fc1734" providerId="LiveId" clId="{995383EA-84AD-4A5D-A972-750AC74A5811}" dt="2025-02-14T09:12:51.148" v="32" actId="27636"/>
          <ac:spMkLst>
            <pc:docMk/>
            <pc:sldMk cId="0" sldId="268"/>
            <ac:spMk id="220" creationId="{00000000-0000-0000-0000-000000000000}"/>
          </ac:spMkLst>
        </pc:spChg>
        <pc:picChg chg="mod">
          <ac:chgData name="Pantelis Balaouras" userId="25e8755020fc1734" providerId="LiveId" clId="{995383EA-84AD-4A5D-A972-750AC74A5811}" dt="2025-02-14T09:12:38.078" v="28" actId="1076"/>
          <ac:picMkLst>
            <pc:docMk/>
            <pc:sldMk cId="0" sldId="268"/>
            <ac:picMk id="222" creationId="{00000000-0000-0000-0000-000000000000}"/>
          </ac:picMkLst>
        </pc:picChg>
      </pc:sldChg>
      <pc:sldChg chg="modSp mod">
        <pc:chgData name="Pantelis Balaouras" userId="25e8755020fc1734" providerId="LiveId" clId="{995383EA-84AD-4A5D-A972-750AC74A5811}" dt="2025-02-14T09:14:10.245" v="46" actId="14100"/>
        <pc:sldMkLst>
          <pc:docMk/>
          <pc:sldMk cId="0" sldId="269"/>
        </pc:sldMkLst>
        <pc:spChg chg="mod">
          <ac:chgData name="Pantelis Balaouras" userId="25e8755020fc1734" providerId="LiveId" clId="{995383EA-84AD-4A5D-A972-750AC74A5811}" dt="2025-02-14T09:13:58.497" v="45" actId="27636"/>
          <ac:spMkLst>
            <pc:docMk/>
            <pc:sldMk cId="0" sldId="269"/>
            <ac:spMk id="231" creationId="{00000000-0000-0000-0000-000000000000}"/>
          </ac:spMkLst>
        </pc:spChg>
        <pc:picChg chg="mod">
          <ac:chgData name="Pantelis Balaouras" userId="25e8755020fc1734" providerId="LiveId" clId="{995383EA-84AD-4A5D-A972-750AC74A5811}" dt="2025-02-14T09:14:10.245" v="46" actId="14100"/>
          <ac:picMkLst>
            <pc:docMk/>
            <pc:sldMk cId="0" sldId="269"/>
            <ac:picMk id="229" creationId="{00000000-0000-0000-0000-000000000000}"/>
          </ac:picMkLst>
        </pc:picChg>
      </pc:sldChg>
      <pc:sldChg chg="modSp mod">
        <pc:chgData name="Pantelis Balaouras" userId="25e8755020fc1734" providerId="LiveId" clId="{995383EA-84AD-4A5D-A972-750AC74A5811}" dt="2025-02-14T11:32:19.336" v="450" actId="255"/>
        <pc:sldMkLst>
          <pc:docMk/>
          <pc:sldMk cId="0" sldId="270"/>
        </pc:sldMkLst>
        <pc:spChg chg="mod">
          <ac:chgData name="Pantelis Balaouras" userId="25e8755020fc1734" providerId="LiveId" clId="{995383EA-84AD-4A5D-A972-750AC74A5811}" dt="2025-02-14T11:32:19.336" v="450" actId="255"/>
          <ac:spMkLst>
            <pc:docMk/>
            <pc:sldMk cId="0" sldId="270"/>
            <ac:spMk id="239" creationId="{00000000-0000-0000-0000-000000000000}"/>
          </ac:spMkLst>
        </pc:spChg>
      </pc:sldChg>
      <pc:sldChg chg="addSp delSp modSp mod">
        <pc:chgData name="Pantelis Balaouras" userId="25e8755020fc1734" providerId="LiveId" clId="{995383EA-84AD-4A5D-A972-750AC74A5811}" dt="2025-02-14T10:41:10.943" v="407" actId="1076"/>
        <pc:sldMkLst>
          <pc:docMk/>
          <pc:sldMk cId="0" sldId="271"/>
        </pc:sldMkLst>
        <pc:spChg chg="add mod">
          <ac:chgData name="Pantelis Balaouras" userId="25e8755020fc1734" providerId="LiveId" clId="{995383EA-84AD-4A5D-A972-750AC74A5811}" dt="2025-02-14T10:40:21.485" v="404" actId="20577"/>
          <ac:spMkLst>
            <pc:docMk/>
            <pc:sldMk cId="0" sldId="271"/>
            <ac:spMk id="2" creationId="{83E7A9E1-843F-CBCC-1768-18361AACFA91}"/>
          </ac:spMkLst>
        </pc:spChg>
        <pc:spChg chg="mod">
          <ac:chgData name="Pantelis Balaouras" userId="25e8755020fc1734" providerId="LiveId" clId="{995383EA-84AD-4A5D-A972-750AC74A5811}" dt="2025-02-14T10:39:18.654" v="384" actId="14100"/>
          <ac:spMkLst>
            <pc:docMk/>
            <pc:sldMk cId="0" sldId="271"/>
            <ac:spMk id="249" creationId="{00000000-0000-0000-0000-000000000000}"/>
          </ac:spMkLst>
        </pc:spChg>
        <pc:picChg chg="add mod">
          <ac:chgData name="Pantelis Balaouras" userId="25e8755020fc1734" providerId="LiveId" clId="{995383EA-84AD-4A5D-A972-750AC74A5811}" dt="2025-02-14T10:41:10.943" v="407" actId="1076"/>
          <ac:picMkLst>
            <pc:docMk/>
            <pc:sldMk cId="0" sldId="271"/>
            <ac:picMk id="1026" creationId="{B9DF39DC-CC0F-A1F9-F79B-2D71C3A178D3}"/>
          </ac:picMkLst>
        </pc:picChg>
      </pc:sldChg>
      <pc:sldChg chg="modSp mod">
        <pc:chgData name="Pantelis Balaouras" userId="25e8755020fc1734" providerId="LiveId" clId="{995383EA-84AD-4A5D-A972-750AC74A5811}" dt="2025-02-14T11:32:45.286" v="458" actId="255"/>
        <pc:sldMkLst>
          <pc:docMk/>
          <pc:sldMk cId="0" sldId="272"/>
        </pc:sldMkLst>
        <pc:spChg chg="mod">
          <ac:chgData name="Pantelis Balaouras" userId="25e8755020fc1734" providerId="LiveId" clId="{995383EA-84AD-4A5D-A972-750AC74A5811}" dt="2025-02-14T11:32:45.286" v="458" actId="255"/>
          <ac:spMkLst>
            <pc:docMk/>
            <pc:sldMk cId="0" sldId="272"/>
            <ac:spMk id="257" creationId="{00000000-0000-0000-0000-000000000000}"/>
          </ac:spMkLst>
        </pc:spChg>
      </pc:sldChg>
      <pc:sldChg chg="addSp modSp mod modClrScheme chgLayout">
        <pc:chgData name="Pantelis Balaouras" userId="25e8755020fc1734" providerId="LiveId" clId="{995383EA-84AD-4A5D-A972-750AC74A5811}" dt="2025-02-14T10:42:19.370" v="422" actId="20577"/>
        <pc:sldMkLst>
          <pc:docMk/>
          <pc:sldMk cId="0" sldId="273"/>
        </pc:sldMkLst>
        <pc:spChg chg="add mod ord">
          <ac:chgData name="Pantelis Balaouras" userId="25e8755020fc1734" providerId="LiveId" clId="{995383EA-84AD-4A5D-A972-750AC74A5811}" dt="2025-02-14T09:26:57.239" v="82"/>
          <ac:spMkLst>
            <pc:docMk/>
            <pc:sldMk cId="0" sldId="273"/>
            <ac:spMk id="2" creationId="{8DFAA965-4D79-1767-F449-37F074B394D5}"/>
          </ac:spMkLst>
        </pc:spChg>
        <pc:spChg chg="mod ord">
          <ac:chgData name="Pantelis Balaouras" userId="25e8755020fc1734" providerId="LiveId" clId="{995383EA-84AD-4A5D-A972-750AC74A5811}" dt="2025-02-14T10:42:19.370" v="422" actId="20577"/>
          <ac:spMkLst>
            <pc:docMk/>
            <pc:sldMk cId="0" sldId="273"/>
            <ac:spMk id="266" creationId="{00000000-0000-0000-0000-000000000000}"/>
          </ac:spMkLst>
        </pc:spChg>
        <pc:spChg chg="mod ord">
          <ac:chgData name="Pantelis Balaouras" userId="25e8755020fc1734" providerId="LiveId" clId="{995383EA-84AD-4A5D-A972-750AC74A5811}" dt="2025-02-14T09:27:18.473" v="83" actId="255"/>
          <ac:spMkLst>
            <pc:docMk/>
            <pc:sldMk cId="0" sldId="273"/>
            <ac:spMk id="267" creationId="{00000000-0000-0000-0000-000000000000}"/>
          </ac:spMkLst>
        </pc:spChg>
      </pc:sldChg>
      <pc:sldChg chg="del">
        <pc:chgData name="Pantelis Balaouras" userId="25e8755020fc1734" providerId="LiveId" clId="{995383EA-84AD-4A5D-A972-750AC74A5811}" dt="2025-02-14T09:28:17.368" v="92" actId="47"/>
        <pc:sldMkLst>
          <pc:docMk/>
          <pc:sldMk cId="0" sldId="274"/>
        </pc:sldMkLst>
      </pc:sldChg>
      <pc:sldChg chg="modSp mod">
        <pc:chgData name="Pantelis Balaouras" userId="25e8755020fc1734" providerId="LiveId" clId="{995383EA-84AD-4A5D-A972-750AC74A5811}" dt="2025-02-14T10:42:02.296" v="414" actId="1076"/>
        <pc:sldMkLst>
          <pc:docMk/>
          <pc:sldMk cId="0" sldId="275"/>
        </pc:sldMkLst>
        <pc:spChg chg="mod">
          <ac:chgData name="Pantelis Balaouras" userId="25e8755020fc1734" providerId="LiveId" clId="{995383EA-84AD-4A5D-A972-750AC74A5811}" dt="2025-02-14T10:41:53.854" v="413" actId="14100"/>
          <ac:spMkLst>
            <pc:docMk/>
            <pc:sldMk cId="0" sldId="275"/>
            <ac:spMk id="281" creationId="{00000000-0000-0000-0000-000000000000}"/>
          </ac:spMkLst>
        </pc:spChg>
        <pc:picChg chg="mod">
          <ac:chgData name="Pantelis Balaouras" userId="25e8755020fc1734" providerId="LiveId" clId="{995383EA-84AD-4A5D-A972-750AC74A5811}" dt="2025-02-14T09:29:29.685" v="110" actId="1076"/>
          <ac:picMkLst>
            <pc:docMk/>
            <pc:sldMk cId="0" sldId="275"/>
            <ac:picMk id="282" creationId="{00000000-0000-0000-0000-000000000000}"/>
          </ac:picMkLst>
        </pc:picChg>
        <pc:picChg chg="mod">
          <ac:chgData name="Pantelis Balaouras" userId="25e8755020fc1734" providerId="LiveId" clId="{995383EA-84AD-4A5D-A972-750AC74A5811}" dt="2025-02-14T10:42:02.296" v="414" actId="1076"/>
          <ac:picMkLst>
            <pc:docMk/>
            <pc:sldMk cId="0" sldId="275"/>
            <ac:picMk id="283" creationId="{00000000-0000-0000-0000-000000000000}"/>
          </ac:picMkLst>
        </pc:picChg>
        <pc:picChg chg="mod">
          <ac:chgData name="Pantelis Balaouras" userId="25e8755020fc1734" providerId="LiveId" clId="{995383EA-84AD-4A5D-A972-750AC74A5811}" dt="2025-02-14T09:29:43.804" v="114" actId="1076"/>
          <ac:picMkLst>
            <pc:docMk/>
            <pc:sldMk cId="0" sldId="275"/>
            <ac:picMk id="284" creationId="{00000000-0000-0000-0000-000000000000}"/>
          </ac:picMkLst>
        </pc:picChg>
      </pc:sldChg>
      <pc:sldChg chg="modSp mod">
        <pc:chgData name="Pantelis Balaouras" userId="25e8755020fc1734" providerId="LiveId" clId="{995383EA-84AD-4A5D-A972-750AC74A5811}" dt="2025-02-14T11:33:10.805" v="469" actId="255"/>
        <pc:sldMkLst>
          <pc:docMk/>
          <pc:sldMk cId="0" sldId="276"/>
        </pc:sldMkLst>
        <pc:spChg chg="mod">
          <ac:chgData name="Pantelis Balaouras" userId="25e8755020fc1734" providerId="LiveId" clId="{995383EA-84AD-4A5D-A972-750AC74A5811}" dt="2025-02-14T11:33:10.805" v="469" actId="255"/>
          <ac:spMkLst>
            <pc:docMk/>
            <pc:sldMk cId="0" sldId="276"/>
            <ac:spMk id="291" creationId="{00000000-0000-0000-0000-000000000000}"/>
          </ac:spMkLst>
        </pc:spChg>
        <pc:spChg chg="mod">
          <ac:chgData name="Pantelis Balaouras" userId="25e8755020fc1734" providerId="LiveId" clId="{995383EA-84AD-4A5D-A972-750AC74A5811}" dt="2025-02-14T09:30:44.965" v="118" actId="14100"/>
          <ac:spMkLst>
            <pc:docMk/>
            <pc:sldMk cId="0" sldId="276"/>
            <ac:spMk id="293" creationId="{00000000-0000-0000-0000-000000000000}"/>
          </ac:spMkLst>
        </pc:spChg>
        <pc:picChg chg="mod ord">
          <ac:chgData name="Pantelis Balaouras" userId="25e8755020fc1734" providerId="LiveId" clId="{995383EA-84AD-4A5D-A972-750AC74A5811}" dt="2025-02-14T09:30:39.568" v="117" actId="167"/>
          <ac:picMkLst>
            <pc:docMk/>
            <pc:sldMk cId="0" sldId="276"/>
            <ac:picMk id="294" creationId="{00000000-0000-0000-0000-000000000000}"/>
          </ac:picMkLst>
        </pc:picChg>
      </pc:sldChg>
      <pc:sldChg chg="modSp mod">
        <pc:chgData name="Pantelis Balaouras" userId="25e8755020fc1734" providerId="LiveId" clId="{995383EA-84AD-4A5D-A972-750AC74A5811}" dt="2025-02-14T09:31:30.324" v="127" actId="120"/>
        <pc:sldMkLst>
          <pc:docMk/>
          <pc:sldMk cId="0" sldId="278"/>
        </pc:sldMkLst>
        <pc:spChg chg="mod">
          <ac:chgData name="Pantelis Balaouras" userId="25e8755020fc1734" providerId="LiveId" clId="{995383EA-84AD-4A5D-A972-750AC74A5811}" dt="2025-02-14T09:31:30.324" v="127" actId="120"/>
          <ac:spMkLst>
            <pc:docMk/>
            <pc:sldMk cId="0" sldId="278"/>
            <ac:spMk id="315" creationId="{00000000-0000-0000-0000-000000000000}"/>
          </ac:spMkLst>
        </pc:spChg>
      </pc:sldChg>
      <pc:sldChg chg="modSp mod">
        <pc:chgData name="Pantelis Balaouras" userId="25e8755020fc1734" providerId="LiveId" clId="{995383EA-84AD-4A5D-A972-750AC74A5811}" dt="2025-02-14T09:31:41.057" v="129" actId="20577"/>
        <pc:sldMkLst>
          <pc:docMk/>
          <pc:sldMk cId="0" sldId="279"/>
        </pc:sldMkLst>
        <pc:spChg chg="mod">
          <ac:chgData name="Pantelis Balaouras" userId="25e8755020fc1734" providerId="LiveId" clId="{995383EA-84AD-4A5D-A972-750AC74A5811}" dt="2025-02-14T09:31:41.057" v="129" actId="20577"/>
          <ac:spMkLst>
            <pc:docMk/>
            <pc:sldMk cId="0" sldId="279"/>
            <ac:spMk id="323" creationId="{00000000-0000-0000-0000-000000000000}"/>
          </ac:spMkLst>
        </pc:spChg>
      </pc:sldChg>
      <pc:sldChg chg="modSp mod">
        <pc:chgData name="Pantelis Balaouras" userId="25e8755020fc1734" providerId="LiveId" clId="{995383EA-84AD-4A5D-A972-750AC74A5811}" dt="2025-02-14T09:32:23.875" v="135" actId="403"/>
        <pc:sldMkLst>
          <pc:docMk/>
          <pc:sldMk cId="0" sldId="282"/>
        </pc:sldMkLst>
        <pc:spChg chg="mod">
          <ac:chgData name="Pantelis Balaouras" userId="25e8755020fc1734" providerId="LiveId" clId="{995383EA-84AD-4A5D-A972-750AC74A5811}" dt="2025-02-14T09:32:23.875" v="135" actId="403"/>
          <ac:spMkLst>
            <pc:docMk/>
            <pc:sldMk cId="0" sldId="282"/>
            <ac:spMk id="360" creationId="{00000000-0000-0000-0000-000000000000}"/>
          </ac:spMkLst>
        </pc:spChg>
      </pc:sldChg>
      <pc:sldChg chg="modSp mod">
        <pc:chgData name="Pantelis Balaouras" userId="25e8755020fc1734" providerId="LiveId" clId="{995383EA-84AD-4A5D-A972-750AC74A5811}" dt="2025-02-14T11:33:33.049" v="479" actId="27636"/>
        <pc:sldMkLst>
          <pc:docMk/>
          <pc:sldMk cId="0" sldId="284"/>
        </pc:sldMkLst>
        <pc:spChg chg="mod">
          <ac:chgData name="Pantelis Balaouras" userId="25e8755020fc1734" providerId="LiveId" clId="{995383EA-84AD-4A5D-A972-750AC74A5811}" dt="2025-02-14T11:33:33.049" v="479" actId="27636"/>
          <ac:spMkLst>
            <pc:docMk/>
            <pc:sldMk cId="0" sldId="284"/>
            <ac:spMk id="384" creationId="{00000000-0000-0000-0000-000000000000}"/>
          </ac:spMkLst>
        </pc:spChg>
      </pc:sldChg>
      <pc:sldChg chg="modSp mod">
        <pc:chgData name="Pantelis Balaouras" userId="25e8755020fc1734" providerId="LiveId" clId="{995383EA-84AD-4A5D-A972-750AC74A5811}" dt="2025-02-14T09:37:47.986" v="168" actId="12"/>
        <pc:sldMkLst>
          <pc:docMk/>
          <pc:sldMk cId="0" sldId="285"/>
        </pc:sldMkLst>
        <pc:spChg chg="mod">
          <ac:chgData name="Pantelis Balaouras" userId="25e8755020fc1734" providerId="LiveId" clId="{995383EA-84AD-4A5D-A972-750AC74A5811}" dt="2025-02-14T09:37:47.986" v="168" actId="12"/>
          <ac:spMkLst>
            <pc:docMk/>
            <pc:sldMk cId="0" sldId="285"/>
            <ac:spMk id="395" creationId="{00000000-0000-0000-0000-000000000000}"/>
          </ac:spMkLst>
        </pc:spChg>
      </pc:sldChg>
      <pc:sldChg chg="modSp mod">
        <pc:chgData name="Pantelis Balaouras" userId="25e8755020fc1734" providerId="LiveId" clId="{995383EA-84AD-4A5D-A972-750AC74A5811}" dt="2025-02-14T09:38:05.964" v="170" actId="12"/>
        <pc:sldMkLst>
          <pc:docMk/>
          <pc:sldMk cId="0" sldId="286"/>
        </pc:sldMkLst>
        <pc:spChg chg="mod">
          <ac:chgData name="Pantelis Balaouras" userId="25e8755020fc1734" providerId="LiveId" clId="{995383EA-84AD-4A5D-A972-750AC74A5811}" dt="2025-02-14T09:38:05.964" v="170" actId="12"/>
          <ac:spMkLst>
            <pc:docMk/>
            <pc:sldMk cId="0" sldId="286"/>
            <ac:spMk id="403" creationId="{00000000-0000-0000-0000-000000000000}"/>
          </ac:spMkLst>
        </pc:spChg>
        <pc:picChg chg="mod ord">
          <ac:chgData name="Pantelis Balaouras" userId="25e8755020fc1734" providerId="LiveId" clId="{995383EA-84AD-4A5D-A972-750AC74A5811}" dt="2025-02-14T09:35:36.035" v="150" actId="1076"/>
          <ac:picMkLst>
            <pc:docMk/>
            <pc:sldMk cId="0" sldId="286"/>
            <ac:picMk id="404" creationId="{00000000-0000-0000-0000-000000000000}"/>
          </ac:picMkLst>
        </pc:picChg>
      </pc:sldChg>
      <pc:sldChg chg="modSp mod">
        <pc:chgData name="Pantelis Balaouras" userId="25e8755020fc1734" providerId="LiveId" clId="{995383EA-84AD-4A5D-A972-750AC74A5811}" dt="2025-02-14T09:38:30.784" v="173" actId="12"/>
        <pc:sldMkLst>
          <pc:docMk/>
          <pc:sldMk cId="0" sldId="287"/>
        </pc:sldMkLst>
        <pc:spChg chg="mod">
          <ac:chgData name="Pantelis Balaouras" userId="25e8755020fc1734" providerId="LiveId" clId="{995383EA-84AD-4A5D-A972-750AC74A5811}" dt="2025-02-14T09:38:30.784" v="173" actId="12"/>
          <ac:spMkLst>
            <pc:docMk/>
            <pc:sldMk cId="0" sldId="287"/>
            <ac:spMk id="412" creationId="{00000000-0000-0000-0000-000000000000}"/>
          </ac:spMkLst>
        </pc:spChg>
        <pc:picChg chg="mod ord">
          <ac:chgData name="Pantelis Balaouras" userId="25e8755020fc1734" providerId="LiveId" clId="{995383EA-84AD-4A5D-A972-750AC74A5811}" dt="2025-02-14T09:37:10.824" v="166" actId="1076"/>
          <ac:picMkLst>
            <pc:docMk/>
            <pc:sldMk cId="0" sldId="287"/>
            <ac:picMk id="413" creationId="{00000000-0000-0000-0000-000000000000}"/>
          </ac:picMkLst>
        </pc:picChg>
      </pc:sldChg>
      <pc:sldChg chg="modSp mod">
        <pc:chgData name="Pantelis Balaouras" userId="25e8755020fc1734" providerId="LiveId" clId="{995383EA-84AD-4A5D-A972-750AC74A5811}" dt="2025-02-14T09:37:19.765" v="167" actId="6549"/>
        <pc:sldMkLst>
          <pc:docMk/>
          <pc:sldMk cId="0" sldId="288"/>
        </pc:sldMkLst>
        <pc:spChg chg="mod">
          <ac:chgData name="Pantelis Balaouras" userId="25e8755020fc1734" providerId="LiveId" clId="{995383EA-84AD-4A5D-A972-750AC74A5811}" dt="2025-02-14T09:37:19.765" v="167" actId="6549"/>
          <ac:spMkLst>
            <pc:docMk/>
            <pc:sldMk cId="0" sldId="288"/>
            <ac:spMk id="421" creationId="{00000000-0000-0000-0000-000000000000}"/>
          </ac:spMkLst>
        </pc:spChg>
      </pc:sldChg>
      <pc:sldChg chg="modSp mod">
        <pc:chgData name="Pantelis Balaouras" userId="25e8755020fc1734" providerId="LiveId" clId="{995383EA-84AD-4A5D-A972-750AC74A5811}" dt="2025-02-14T09:38:57.522" v="177" actId="948"/>
        <pc:sldMkLst>
          <pc:docMk/>
          <pc:sldMk cId="0" sldId="290"/>
        </pc:sldMkLst>
        <pc:spChg chg="mod">
          <ac:chgData name="Pantelis Balaouras" userId="25e8755020fc1734" providerId="LiveId" clId="{995383EA-84AD-4A5D-A972-750AC74A5811}" dt="2025-02-14T09:38:57.522" v="177" actId="948"/>
          <ac:spMkLst>
            <pc:docMk/>
            <pc:sldMk cId="0" sldId="290"/>
            <ac:spMk id="437" creationId="{00000000-0000-0000-0000-000000000000}"/>
          </ac:spMkLst>
        </pc:spChg>
      </pc:sldChg>
      <pc:sldChg chg="modSp mod">
        <pc:chgData name="Pantelis Balaouras" userId="25e8755020fc1734" providerId="LiveId" clId="{995383EA-84AD-4A5D-A972-750AC74A5811}" dt="2025-02-14T11:34:01.934" v="488" actId="255"/>
        <pc:sldMkLst>
          <pc:docMk/>
          <pc:sldMk cId="0" sldId="293"/>
        </pc:sldMkLst>
        <pc:spChg chg="mod">
          <ac:chgData name="Pantelis Balaouras" userId="25e8755020fc1734" providerId="LiveId" clId="{995383EA-84AD-4A5D-A972-750AC74A5811}" dt="2025-02-14T11:34:01.934" v="488" actId="255"/>
          <ac:spMkLst>
            <pc:docMk/>
            <pc:sldMk cId="0" sldId="293"/>
            <ac:spMk id="464" creationId="{00000000-0000-0000-0000-000000000000}"/>
          </ac:spMkLst>
        </pc:spChg>
      </pc:sldChg>
      <pc:sldChg chg="modSp mod">
        <pc:chgData name="Pantelis Balaouras" userId="25e8755020fc1734" providerId="LiveId" clId="{995383EA-84AD-4A5D-A972-750AC74A5811}" dt="2025-02-14T11:34:17.493" v="497" actId="255"/>
        <pc:sldMkLst>
          <pc:docMk/>
          <pc:sldMk cId="0" sldId="295"/>
        </pc:sldMkLst>
        <pc:spChg chg="mod">
          <ac:chgData name="Pantelis Balaouras" userId="25e8755020fc1734" providerId="LiveId" clId="{995383EA-84AD-4A5D-A972-750AC74A5811}" dt="2025-02-14T11:34:17.493" v="497" actId="255"/>
          <ac:spMkLst>
            <pc:docMk/>
            <pc:sldMk cId="0" sldId="295"/>
            <ac:spMk id="483" creationId="{00000000-0000-0000-0000-000000000000}"/>
          </ac:spMkLst>
        </pc:spChg>
      </pc:sldChg>
      <pc:sldChg chg="modSp mod">
        <pc:chgData name="Pantelis Balaouras" userId="25e8755020fc1734" providerId="LiveId" clId="{995383EA-84AD-4A5D-A972-750AC74A5811}" dt="2025-02-14T09:40:24.904" v="210" actId="6549"/>
        <pc:sldMkLst>
          <pc:docMk/>
          <pc:sldMk cId="0" sldId="297"/>
        </pc:sldMkLst>
        <pc:spChg chg="mod">
          <ac:chgData name="Pantelis Balaouras" userId="25e8755020fc1734" providerId="LiveId" clId="{995383EA-84AD-4A5D-A972-750AC74A5811}" dt="2025-02-14T09:40:24.904" v="210" actId="6549"/>
          <ac:spMkLst>
            <pc:docMk/>
            <pc:sldMk cId="0" sldId="297"/>
            <ac:spMk id="504" creationId="{00000000-0000-0000-0000-000000000000}"/>
          </ac:spMkLst>
        </pc:spChg>
      </pc:sldChg>
      <pc:sldChg chg="del">
        <pc:chgData name="Pantelis Balaouras" userId="25e8755020fc1734" providerId="LiveId" clId="{995383EA-84AD-4A5D-A972-750AC74A5811}" dt="2025-02-14T09:45:01.737" v="239" actId="47"/>
        <pc:sldMkLst>
          <pc:docMk/>
          <pc:sldMk cId="0" sldId="299"/>
        </pc:sldMkLst>
      </pc:sldChg>
      <pc:sldChg chg="addSp delSp modSp mod modAnim">
        <pc:chgData name="Pantelis Balaouras" userId="25e8755020fc1734" providerId="LiveId" clId="{995383EA-84AD-4A5D-A972-750AC74A5811}" dt="2025-02-14T09:47:55.949" v="328" actId="1036"/>
        <pc:sldMkLst>
          <pc:docMk/>
          <pc:sldMk cId="0" sldId="300"/>
        </pc:sldMkLst>
        <pc:spChg chg="add mod">
          <ac:chgData name="Pantelis Balaouras" userId="25e8755020fc1734" providerId="LiveId" clId="{995383EA-84AD-4A5D-A972-750AC74A5811}" dt="2025-02-14T09:47:55.949" v="328" actId="1036"/>
          <ac:spMkLst>
            <pc:docMk/>
            <pc:sldMk cId="0" sldId="300"/>
            <ac:spMk id="2" creationId="{FFF81F1F-1C4F-4540-2D77-C4533C43B7D0}"/>
          </ac:spMkLst>
        </pc:spChg>
        <pc:spChg chg="add mod">
          <ac:chgData name="Pantelis Balaouras" userId="25e8755020fc1734" providerId="LiveId" clId="{995383EA-84AD-4A5D-A972-750AC74A5811}" dt="2025-02-14T09:47:55.949" v="328" actId="1036"/>
          <ac:spMkLst>
            <pc:docMk/>
            <pc:sldMk cId="0" sldId="300"/>
            <ac:spMk id="3" creationId="{5E28F17B-9E6E-E127-067D-6F4F42BEB2DD}"/>
          </ac:spMkLst>
        </pc:spChg>
        <pc:spChg chg="add mod">
          <ac:chgData name="Pantelis Balaouras" userId="25e8755020fc1734" providerId="LiveId" clId="{995383EA-84AD-4A5D-A972-750AC74A5811}" dt="2025-02-14T09:47:55.949" v="328" actId="1036"/>
          <ac:spMkLst>
            <pc:docMk/>
            <pc:sldMk cId="0" sldId="300"/>
            <ac:spMk id="4" creationId="{BEA1A41F-DB80-1BFC-882E-20F8B3EEA1E6}"/>
          </ac:spMkLst>
        </pc:spChg>
        <pc:spChg chg="add mod">
          <ac:chgData name="Pantelis Balaouras" userId="25e8755020fc1734" providerId="LiveId" clId="{995383EA-84AD-4A5D-A972-750AC74A5811}" dt="2025-02-14T09:47:55.949" v="328" actId="1036"/>
          <ac:spMkLst>
            <pc:docMk/>
            <pc:sldMk cId="0" sldId="300"/>
            <ac:spMk id="5" creationId="{4EE46226-EE4E-433C-BA51-DC9FBB129FC0}"/>
          </ac:spMkLst>
        </pc:spChg>
      </pc:sldChg>
      <pc:sldChg chg="addSp delSp modSp mod modAnim modNotesTx">
        <pc:chgData name="Pantelis Balaouras" userId="25e8755020fc1734" providerId="LiveId" clId="{995383EA-84AD-4A5D-A972-750AC74A5811}" dt="2025-02-14T09:49:41.139" v="358" actId="255"/>
        <pc:sldMkLst>
          <pc:docMk/>
          <pc:sldMk cId="0" sldId="301"/>
        </pc:sldMkLst>
        <pc:spChg chg="add mod">
          <ac:chgData name="Pantelis Balaouras" userId="25e8755020fc1734" providerId="LiveId" clId="{995383EA-84AD-4A5D-A972-750AC74A5811}" dt="2025-02-14T09:49:41.139" v="358" actId="255"/>
          <ac:spMkLst>
            <pc:docMk/>
            <pc:sldMk cId="0" sldId="301"/>
            <ac:spMk id="2" creationId="{59CA623F-8A95-7152-3D1D-F6F4774BC475}"/>
          </ac:spMkLst>
        </pc:spChg>
        <pc:spChg chg="add mod">
          <ac:chgData name="Pantelis Balaouras" userId="25e8755020fc1734" providerId="LiveId" clId="{995383EA-84AD-4A5D-A972-750AC74A5811}" dt="2025-02-14T09:49:41.139" v="358" actId="255"/>
          <ac:spMkLst>
            <pc:docMk/>
            <pc:sldMk cId="0" sldId="301"/>
            <ac:spMk id="3" creationId="{FB1D0B1A-FB4E-C499-31F6-21477ACC57C2}"/>
          </ac:spMkLst>
        </pc:spChg>
        <pc:spChg chg="add mod">
          <ac:chgData name="Pantelis Balaouras" userId="25e8755020fc1734" providerId="LiveId" clId="{995383EA-84AD-4A5D-A972-750AC74A5811}" dt="2025-02-14T09:49:41.139" v="358" actId="255"/>
          <ac:spMkLst>
            <pc:docMk/>
            <pc:sldMk cId="0" sldId="301"/>
            <ac:spMk id="4" creationId="{DC3488C4-CD56-4A1B-9275-8E6846962201}"/>
          </ac:spMkLst>
        </pc:spChg>
        <pc:spChg chg="add mod">
          <ac:chgData name="Pantelis Balaouras" userId="25e8755020fc1734" providerId="LiveId" clId="{995383EA-84AD-4A5D-A972-750AC74A5811}" dt="2025-02-14T09:49:41.139" v="358" actId="255"/>
          <ac:spMkLst>
            <pc:docMk/>
            <pc:sldMk cId="0" sldId="301"/>
            <ac:spMk id="5" creationId="{DEEF7289-2F29-80E9-F8AA-E69C9C66E6F9}"/>
          </ac:spMkLst>
        </pc:spChg>
      </pc:sldChg>
      <pc:sldChg chg="addSp delSp modSp mod modAnim">
        <pc:chgData name="Pantelis Balaouras" userId="25e8755020fc1734" providerId="LiveId" clId="{995383EA-84AD-4A5D-A972-750AC74A5811}" dt="2025-02-14T09:51:46.553" v="376" actId="1076"/>
        <pc:sldMkLst>
          <pc:docMk/>
          <pc:sldMk cId="0" sldId="302"/>
        </pc:sldMkLst>
        <pc:spChg chg="add mod">
          <ac:chgData name="Pantelis Balaouras" userId="25e8755020fc1734" providerId="LiveId" clId="{995383EA-84AD-4A5D-A972-750AC74A5811}" dt="2025-02-14T09:51:46.553" v="376" actId="1076"/>
          <ac:spMkLst>
            <pc:docMk/>
            <pc:sldMk cId="0" sldId="302"/>
            <ac:spMk id="2" creationId="{8D6B9C2C-63C2-6EC7-75D7-B50487233976}"/>
          </ac:spMkLst>
        </pc:spChg>
        <pc:spChg chg="add mod">
          <ac:chgData name="Pantelis Balaouras" userId="25e8755020fc1734" providerId="LiveId" clId="{995383EA-84AD-4A5D-A972-750AC74A5811}" dt="2025-02-14T09:51:46.553" v="376" actId="1076"/>
          <ac:spMkLst>
            <pc:docMk/>
            <pc:sldMk cId="0" sldId="302"/>
            <ac:spMk id="3" creationId="{CBA2F6D6-A5E6-2FDD-4BF1-75779C5A4990}"/>
          </ac:spMkLst>
        </pc:spChg>
      </pc:sldChg>
      <pc:sldChg chg="modSp mod">
        <pc:chgData name="Pantelis Balaouras" userId="25e8755020fc1734" providerId="LiveId" clId="{995383EA-84AD-4A5D-A972-750AC74A5811}" dt="2025-02-14T12:37:38.522" v="499" actId="1076"/>
        <pc:sldMkLst>
          <pc:docMk/>
          <pc:sldMk cId="0" sldId="303"/>
        </pc:sldMkLst>
        <pc:spChg chg="mod">
          <ac:chgData name="Pantelis Balaouras" userId="25e8755020fc1734" providerId="LiveId" clId="{995383EA-84AD-4A5D-A972-750AC74A5811}" dt="2025-02-14T12:37:38.522" v="499" actId="1076"/>
          <ac:spMkLst>
            <pc:docMk/>
            <pc:sldMk cId="0" sldId="303"/>
            <ac:spMk id="569" creationId="{00000000-0000-0000-0000-000000000000}"/>
          </ac:spMkLst>
        </pc:spChg>
      </pc:sldChg>
      <pc:sldChg chg="add del">
        <pc:chgData name="Pantelis Balaouras" userId="25e8755020fc1734" providerId="LiveId" clId="{995383EA-84AD-4A5D-A972-750AC74A5811}" dt="2025-02-14T09:27:26.459" v="84" actId="47"/>
        <pc:sldMkLst>
          <pc:docMk/>
          <pc:sldMk cId="1448031391" sldId="304"/>
        </pc:sldMkLst>
      </pc:sldChg>
      <pc:sldChg chg="addSp modSp add mod modClrScheme chgLayout">
        <pc:chgData name="Pantelis Balaouras" userId="25e8755020fc1734" providerId="LiveId" clId="{995383EA-84AD-4A5D-A972-750AC74A5811}" dt="2025-02-14T10:42:28.063" v="428" actId="20577"/>
        <pc:sldMkLst>
          <pc:docMk/>
          <pc:sldMk cId="1709031175" sldId="304"/>
        </pc:sldMkLst>
        <pc:spChg chg="add mod ord">
          <ac:chgData name="Pantelis Balaouras" userId="25e8755020fc1734" providerId="LiveId" clId="{995383EA-84AD-4A5D-A972-750AC74A5811}" dt="2025-02-14T09:27:52.804" v="90" actId="27636"/>
          <ac:spMkLst>
            <pc:docMk/>
            <pc:sldMk cId="1709031175" sldId="304"/>
            <ac:spMk id="2" creationId="{5C108C54-D58D-4238-62D1-A3093FB1815B}"/>
          </ac:spMkLst>
        </pc:spChg>
        <pc:spChg chg="mod ord">
          <ac:chgData name="Pantelis Balaouras" userId="25e8755020fc1734" providerId="LiveId" clId="{995383EA-84AD-4A5D-A972-750AC74A5811}" dt="2025-02-14T10:42:28.063" v="428" actId="20577"/>
          <ac:spMkLst>
            <pc:docMk/>
            <pc:sldMk cId="1709031175" sldId="304"/>
            <ac:spMk id="273" creationId="{FBFF9DA6-F5B4-E5A1-3ACA-E9B9A4ABBBD5}"/>
          </ac:spMkLst>
        </pc:spChg>
        <pc:spChg chg="mod ord">
          <ac:chgData name="Pantelis Balaouras" userId="25e8755020fc1734" providerId="LiveId" clId="{995383EA-84AD-4A5D-A972-750AC74A5811}" dt="2025-02-14T09:28:08.938" v="91" actId="948"/>
          <ac:spMkLst>
            <pc:docMk/>
            <pc:sldMk cId="1709031175" sldId="304"/>
            <ac:spMk id="274" creationId="{7F72C0A2-EF41-0628-0ECF-63830DFE8BA0}"/>
          </ac:spMkLst>
        </pc:spChg>
      </pc:sldChg>
      <pc:sldChg chg="new del">
        <pc:chgData name="Pantelis Balaouras" userId="25e8755020fc1734" providerId="LiveId" clId="{995383EA-84AD-4A5D-A972-750AC74A5811}" dt="2025-02-14T09:42:40.040" v="212" actId="47"/>
        <pc:sldMkLst>
          <pc:docMk/>
          <pc:sldMk cId="2828971792" sldId="305"/>
        </pc:sldMkLst>
      </pc:sldChg>
      <pc:sldChg chg="addSp delSp modSp add mod modAnim">
        <pc:chgData name="Pantelis Balaouras" userId="25e8755020fc1734" providerId="LiveId" clId="{995383EA-84AD-4A5D-A972-750AC74A5811}" dt="2025-02-14T09:45:33.794" v="273" actId="108"/>
        <pc:sldMkLst>
          <pc:docMk/>
          <pc:sldMk cId="2849857722" sldId="305"/>
        </pc:sldMkLst>
        <pc:spChg chg="add mod">
          <ac:chgData name="Pantelis Balaouras" userId="25e8755020fc1734" providerId="LiveId" clId="{995383EA-84AD-4A5D-A972-750AC74A5811}" dt="2025-02-14T09:45:07.754" v="270" actId="1035"/>
          <ac:spMkLst>
            <pc:docMk/>
            <pc:sldMk cId="2849857722" sldId="305"/>
            <ac:spMk id="2" creationId="{2D128339-8BB7-9780-1CBF-0D13DDD4B6CE}"/>
          </ac:spMkLst>
        </pc:spChg>
        <pc:spChg chg="add mod">
          <ac:chgData name="Pantelis Balaouras" userId="25e8755020fc1734" providerId="LiveId" clId="{995383EA-84AD-4A5D-A972-750AC74A5811}" dt="2025-02-14T09:45:28.626" v="272" actId="108"/>
          <ac:spMkLst>
            <pc:docMk/>
            <pc:sldMk cId="2849857722" sldId="305"/>
            <ac:spMk id="3" creationId="{79F92D58-EF5A-C620-3AEF-11B76A2F9DC0}"/>
          </ac:spMkLst>
        </pc:spChg>
        <pc:spChg chg="add mod">
          <ac:chgData name="Pantelis Balaouras" userId="25e8755020fc1734" providerId="LiveId" clId="{995383EA-84AD-4A5D-A972-750AC74A5811}" dt="2025-02-14T09:45:07.754" v="270" actId="1035"/>
          <ac:spMkLst>
            <pc:docMk/>
            <pc:sldMk cId="2849857722" sldId="305"/>
            <ac:spMk id="4" creationId="{45326A49-85E1-EA74-2A2A-4FDA10DACA3F}"/>
          </ac:spMkLst>
        </pc:spChg>
        <pc:spChg chg="add mod">
          <ac:chgData name="Pantelis Balaouras" userId="25e8755020fc1734" providerId="LiveId" clId="{995383EA-84AD-4A5D-A972-750AC74A5811}" dt="2025-02-14T09:45:33.794" v="273" actId="108"/>
          <ac:spMkLst>
            <pc:docMk/>
            <pc:sldMk cId="2849857722" sldId="305"/>
            <ac:spMk id="5" creationId="{87F92D2B-14AA-E60A-C9D3-F5855398D674}"/>
          </ac:spMkLst>
        </pc:spChg>
      </pc:sldChg>
      <pc:sldChg chg="add del">
        <pc:chgData name="Pantelis Balaouras" userId="25e8755020fc1734" providerId="LiveId" clId="{995383EA-84AD-4A5D-A972-750AC74A5811}" dt="2025-02-14T09:43:17.818" v="215"/>
        <pc:sldMkLst>
          <pc:docMk/>
          <pc:sldMk cId="1045348258" sldId="6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4EC1-C45F-49E3-A802-514778F67F26}" type="datetimeFigureOut">
              <a:rPr lang="en-US" smtClean="0">
                <a:latin typeface="Calibri" panose="020F0502020204030204" pitchFamily="34" charset="0"/>
                <a:cs typeface="Calibri" panose="020F0502020204030204" pitchFamily="34" charset="0"/>
              </a:rPr>
              <a:t>2/18/2025</a:t>
            </a:fld>
            <a:endParaRPr lang="en-US" dirty="0">
              <a:latin typeface="Calibri" panose="020F0502020204030204" pitchFamily="34" charset="0"/>
              <a:cs typeface="Calibri" panose="020F050202020403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CBDC2-E35A-456F-B040-B75C6454F124}"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927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solidFill>
                <a:srgbClr val="222222"/>
              </a:solidFill>
              <a:highlight>
                <a:srgbClr val="FFFFFF"/>
              </a:highlight>
              <a:latin typeface="Calibri" panose="020F0502020204030204" pitchFamily="34" charset="0"/>
              <a:ea typeface="Arial"/>
              <a:cs typeface="Calibri" panose="020F0502020204030204" pitchFamily="34" charset="0"/>
              <a:sym typeface="Arial"/>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23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98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74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31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886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67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32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319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353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23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41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16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80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9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7F287101-8910-12E9-FFBC-01A19CE7A6A9}"/>
            </a:ext>
          </a:extLst>
        </p:cNvPr>
        <p:cNvGrpSpPr/>
        <p:nvPr/>
      </p:nvGrpSpPr>
      <p:grpSpPr>
        <a:xfrm>
          <a:off x="0" y="0"/>
          <a:ext cx="0" cy="0"/>
          <a:chOff x="0" y="0"/>
          <a:chExt cx="0" cy="0"/>
        </a:xfrm>
      </p:grpSpPr>
      <p:sp>
        <p:nvSpPr>
          <p:cNvPr id="515" name="Google Shape;515;p53:notes">
            <a:extLst>
              <a:ext uri="{FF2B5EF4-FFF2-40B4-BE49-F238E27FC236}">
                <a16:creationId xmlns:a16="http://schemas.microsoft.com/office/drawing/2014/main" id="{01EFBA2D-9D9C-A8EC-1892-3C101ADA93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3:notes">
            <a:extLst>
              <a:ext uri="{FF2B5EF4-FFF2-40B4-BE49-F238E27FC236}">
                <a16:creationId xmlns:a16="http://schemas.microsoft.com/office/drawing/2014/main" id="{80FD250C-B78A-E30C-763D-36B47B81B0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B is correct </a:t>
            </a:r>
            <a:endParaRPr/>
          </a:p>
        </p:txBody>
      </p:sp>
      <p:sp>
        <p:nvSpPr>
          <p:cNvPr id="517" name="Google Shape;517;p53:notes">
            <a:extLst>
              <a:ext uri="{FF2B5EF4-FFF2-40B4-BE49-F238E27FC236}">
                <a16:creationId xmlns:a16="http://schemas.microsoft.com/office/drawing/2014/main" id="{D52C0F93-FDF9-C09F-A864-9E0B58DECD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829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C is correct</a:t>
            </a:r>
            <a:endParaRPr/>
          </a:p>
        </p:txBody>
      </p:sp>
      <p:sp>
        <p:nvSpPr>
          <p:cNvPr id="529" name="Google Shape;52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B</a:t>
            </a:r>
            <a:endParaRPr dirty="0"/>
          </a:p>
        </p:txBody>
      </p:sp>
      <p:sp>
        <p:nvSpPr>
          <p:cNvPr id="541" name="Google Shape;54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5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Basic digital literacy skills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SzPts val="2400"/>
              <a:buChar char="▪"/>
              <a:defRPr sz="2400">
                <a:latin typeface="Calibri" panose="020F0502020204030204" pitchFamily="34" charset="0"/>
                <a:cs typeface="Calibri" panose="020F0502020204030204" pitchFamily="34" charset="0"/>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 name="Google Shape;35;p6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Basic digital literacy skills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6" name="Google Shape;36;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panose="020F0502020204030204" pitchFamily="34" charset="0"/>
                <a:ea typeface="Calibri"/>
                <a:cs typeface="Calibri" panose="020F0502020204030204" pitchFamily="34" charset="0"/>
                <a:sym typeface="Calibri"/>
              </a:rPr>
              <a:t>1</a:t>
            </a:r>
            <a:endParaRPr sz="2000" b="1"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2. Empower</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3. Participate</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Impact"/>
                <a:ea typeface="Impact"/>
                <a:cs typeface="Impact"/>
                <a:sym typeface="Impact"/>
              </a:rPr>
              <a:t>1. Prevent</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panose="020F0502020204030204" pitchFamily="34" charset="0"/>
                <a:ea typeface="Calibri"/>
                <a:cs typeface="Calibri" panose="020F0502020204030204" pitchFamily="34" charset="0"/>
                <a:sym typeface="Calibri"/>
              </a:rPr>
              <a:t>1</a:t>
            </a:r>
            <a:endParaRPr sz="2000" b="1"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51" name="Google Shape;51;p6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Basic digital literacy skills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52" name="Google Shape;52;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6" name="Google Shape;56;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57" name="Google Shape;57;p6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Basic digital literacy skills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4.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Module</a:t>
            </a:r>
            <a:r>
              <a:rPr lang="en-US" sz="4400" b="1" i="0" u="none" strike="noStrike" cap="none" dirty="0">
                <a:solidFill>
                  <a:srgbClr val="FCB13A"/>
                </a:solidFill>
                <a:latin typeface="Calibri"/>
                <a:ea typeface="Calibri"/>
                <a:cs typeface="Calibri"/>
                <a:sym typeface="Calibri"/>
              </a:rPr>
              <a:t> 1</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Basic digital literacy skills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Arial"/>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5" name="Google Shape;75;p1" descr="Εικόνα που περιέχει κείμενο&#10;&#10;Περιγραφή που δημιουργήθηκε αυτόματα"/>
          <p:cNvPicPr preferRelativeResize="0"/>
          <p:nvPr/>
        </p:nvPicPr>
        <p:blipFill rotWithShape="1">
          <a:blip r:embed="rId5">
            <a:alphaModFix/>
          </a:blip>
          <a:srcRect b="16374"/>
          <a:stretch/>
        </p:blipFill>
        <p:spPr>
          <a:xfrm>
            <a:off x="-9348" y="6200790"/>
            <a:ext cx="2910256" cy="70396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pic>
        <p:nvPicPr>
          <p:cNvPr id="77" name="Google Shape;77;p1"/>
          <p:cNvPicPr preferRelativeResize="0"/>
          <p:nvPr/>
        </p:nvPicPr>
        <p:blipFill rotWithShape="1">
          <a:blip r:embed="rId6">
            <a:alphaModFix/>
          </a:blip>
          <a:srcRect/>
          <a:stretch/>
        </p:blipFill>
        <p:spPr>
          <a:xfrm>
            <a:off x="6386" y="6250154"/>
            <a:ext cx="2822862" cy="607846"/>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Personal Computer</a:t>
            </a:r>
          </a:p>
        </p:txBody>
      </p:sp>
      <p:sp>
        <p:nvSpPr>
          <p:cNvPr id="3" name="Θέση κειμένου 2"/>
          <p:cNvSpPr>
            <a:spLocks noGrp="1"/>
          </p:cNvSpPr>
          <p:nvPr>
            <p:ph type="body" idx="1"/>
          </p:nvPr>
        </p:nvSpPr>
        <p:spPr>
          <a:xfrm>
            <a:off x="557998" y="1800000"/>
            <a:ext cx="7342087" cy="4553504"/>
          </a:xfrm>
        </p:spPr>
        <p:txBody>
          <a:bodyPr/>
          <a:lstStyle/>
          <a:p>
            <a:r>
              <a:rPr lang="en-US" b="1" dirty="0">
                <a:latin typeface="Calibri" panose="020F0502020204030204" pitchFamily="34" charset="0"/>
              </a:rPr>
              <a:t>Description: </a:t>
            </a:r>
            <a:r>
              <a:rPr lang="en-US" dirty="0">
                <a:latin typeface="Calibri" panose="020F0502020204030204" pitchFamily="34" charset="0"/>
              </a:rPr>
              <a:t>A Personal Computer (PC), desktop or laptop, is an electronic device used for a variety of purposes, such as, browsing the Internet, writing documents, playing video games, etc. </a:t>
            </a:r>
          </a:p>
          <a:p>
            <a:r>
              <a:rPr lang="en-US" b="1" dirty="0">
                <a:latin typeface="Calibri" panose="020F0502020204030204" pitchFamily="34" charset="0"/>
              </a:rPr>
              <a:t>Useful for: </a:t>
            </a:r>
            <a:r>
              <a:rPr lang="en-US" dirty="0">
                <a:latin typeface="Calibri" panose="020F0502020204030204" pitchFamily="34" charset="0"/>
              </a:rPr>
              <a:t>Advanced web research, writing long texts, writing emails, shopping online goods, e-banking.</a:t>
            </a:r>
          </a:p>
          <a:p>
            <a:r>
              <a:rPr lang="en-US" b="1" dirty="0">
                <a:latin typeface="Calibri" panose="020F0502020204030204" pitchFamily="34" charset="0"/>
              </a:rPr>
              <a:t>Not useful for:  </a:t>
            </a:r>
            <a:r>
              <a:rPr lang="en-US" dirty="0">
                <a:latin typeface="Calibri" panose="020F0502020204030204" pitchFamily="34" charset="0"/>
              </a:rPr>
              <a:t>Internet research or writing short texts on the move.</a:t>
            </a:r>
          </a:p>
          <a:p>
            <a:endParaRPr lang="en-US" dirty="0">
              <a:latin typeface="Calibri" panose="020F0502020204030204" pitchFamily="34" charset="0"/>
            </a:endParaRPr>
          </a:p>
        </p:txBody>
      </p:sp>
      <p:pic>
        <p:nvPicPr>
          <p:cNvPr id="4" name="Google Shape;192;p10"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5" name="Google Shape;193;p1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Basic terminology </a:t>
            </a:r>
            <a:endParaRPr sz="1800" b="0" i="0" u="none" strike="noStrike" cap="none">
              <a:solidFill>
                <a:srgbClr val="1C2E78"/>
              </a:solidFill>
              <a:latin typeface="Calibri"/>
              <a:ea typeface="Calibri"/>
              <a:cs typeface="Calibri"/>
              <a:sym typeface="Calibri"/>
            </a:endParaRPr>
          </a:p>
        </p:txBody>
      </p:sp>
      <p:sp>
        <p:nvSpPr>
          <p:cNvPr id="6" name="Google Shape;191;p10"/>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storyset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on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500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Smartphone</a:t>
            </a:r>
          </a:p>
        </p:txBody>
      </p:sp>
      <p:sp>
        <p:nvSpPr>
          <p:cNvPr id="3" name="Θέση κειμένου 2"/>
          <p:cNvSpPr>
            <a:spLocks noGrp="1"/>
          </p:cNvSpPr>
          <p:nvPr>
            <p:ph type="body" idx="1"/>
          </p:nvPr>
        </p:nvSpPr>
        <p:spPr>
          <a:xfrm>
            <a:off x="557999" y="1799999"/>
            <a:ext cx="7523320" cy="4766674"/>
          </a:xfrm>
        </p:spPr>
        <p:txBody>
          <a:bodyPr>
            <a:normAutofit lnSpcReduction="10000"/>
          </a:bodyPr>
          <a:lstStyle/>
          <a:p>
            <a:r>
              <a:rPr lang="en-US" b="1" dirty="0"/>
              <a:t>Description: </a:t>
            </a:r>
            <a:r>
              <a:rPr lang="en-US" dirty="0"/>
              <a:t>A smartphone is a mobile phone that can do much more than just make phone calls. For example, smartphones can connect to the Internet, and can take photos or videos. It can also be thought of as a small computer. The screen on a smartphone is a touch screen. </a:t>
            </a:r>
          </a:p>
          <a:p>
            <a:r>
              <a:rPr lang="en-US" b="1" dirty="0"/>
              <a:t>Useful for: </a:t>
            </a:r>
            <a:r>
              <a:rPr lang="en-US" dirty="0"/>
              <a:t>Writing short messages, doing a little internet research, using social media like WhatsApp, Instagram, checking emails,  e-banking, shopping online etc.</a:t>
            </a:r>
          </a:p>
          <a:p>
            <a:r>
              <a:rPr lang="en-US" b="1" dirty="0"/>
              <a:t>Not useful for</a:t>
            </a:r>
            <a:r>
              <a:rPr lang="en-US" dirty="0"/>
              <a:t>: Writing long texts or doing extensive internet research.</a:t>
            </a:r>
          </a:p>
          <a:p>
            <a:endParaRPr lang="en-US" dirty="0"/>
          </a:p>
        </p:txBody>
      </p:sp>
      <p:sp>
        <p:nvSpPr>
          <p:cNvPr id="4" name="Google Shape;201;p1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pic>
        <p:nvPicPr>
          <p:cNvPr id="5" name="Google Shape;202;p11"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272272" y="1799999"/>
            <a:ext cx="3535022" cy="3954291"/>
          </a:xfrm>
          <a:prstGeom prst="rect">
            <a:avLst/>
          </a:prstGeom>
          <a:noFill/>
          <a:ln>
            <a:noFill/>
          </a:ln>
        </p:spPr>
      </p:pic>
      <p:sp>
        <p:nvSpPr>
          <p:cNvPr id="6" name="Google Shape;203;p11"/>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Basic terminology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50586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Tablet</a:t>
            </a:r>
          </a:p>
        </p:txBody>
      </p:sp>
      <p:sp>
        <p:nvSpPr>
          <p:cNvPr id="3" name="Θέση κειμένου 2"/>
          <p:cNvSpPr>
            <a:spLocks noGrp="1"/>
          </p:cNvSpPr>
          <p:nvPr>
            <p:ph type="body" idx="1"/>
          </p:nvPr>
        </p:nvSpPr>
        <p:spPr>
          <a:xfrm>
            <a:off x="557999" y="1800000"/>
            <a:ext cx="6592444" cy="4553504"/>
          </a:xfrm>
        </p:spPr>
        <p:txBody>
          <a:bodyPr/>
          <a:lstStyle/>
          <a:p>
            <a:r>
              <a:rPr lang="en-US" b="1" dirty="0"/>
              <a:t>Description: </a:t>
            </a:r>
            <a:r>
              <a:rPr lang="en-US" dirty="0"/>
              <a:t>A tablet is smaller than a computer or laptop but larger than a smartphone. It has a touch screen but, unlike a laptop, no keyboard.</a:t>
            </a:r>
          </a:p>
          <a:p>
            <a:r>
              <a:rPr lang="en-US" b="1" dirty="0"/>
              <a:t>Useful for: </a:t>
            </a:r>
            <a:r>
              <a:rPr lang="en-US" dirty="0"/>
              <a:t>Doing light search activities, downloading and reading books, playing games, watching videos, checking emails,  e-banking, shopping online.</a:t>
            </a:r>
          </a:p>
          <a:p>
            <a:r>
              <a:rPr lang="en-US" b="1" dirty="0"/>
              <a:t>Not useful for: </a:t>
            </a:r>
            <a:r>
              <a:rPr lang="en-US" dirty="0"/>
              <a:t>Writing long emails or other texts, extensive searching activities.</a:t>
            </a:r>
          </a:p>
          <a:p>
            <a:endParaRPr lang="en-US" dirty="0"/>
          </a:p>
        </p:txBody>
      </p:sp>
      <p:sp>
        <p:nvSpPr>
          <p:cNvPr id="4" name="Google Shape;211;p12"/>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pic>
        <p:nvPicPr>
          <p:cNvPr id="5" name="Google Shape;212;p12"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6" name="Google Shape;213;p12"/>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Basic terminology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4391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Memory &amp; Storage: what is the difference? </a:t>
            </a:r>
          </a:p>
        </p:txBody>
      </p:sp>
      <p:sp>
        <p:nvSpPr>
          <p:cNvPr id="3" name="Θέση κειμένου 2"/>
          <p:cNvSpPr>
            <a:spLocks noGrp="1"/>
          </p:cNvSpPr>
          <p:nvPr>
            <p:ph type="body" idx="1"/>
          </p:nvPr>
        </p:nvSpPr>
        <p:spPr>
          <a:xfrm>
            <a:off x="557999" y="1849132"/>
            <a:ext cx="7638649" cy="4553504"/>
          </a:xfrm>
        </p:spPr>
        <p:txBody>
          <a:bodyPr>
            <a:normAutofit fontScale="92500" lnSpcReduction="10000"/>
          </a:bodyPr>
          <a:lstStyle/>
          <a:p>
            <a:pPr marL="76200" indent="0">
              <a:buNone/>
            </a:pPr>
            <a:r>
              <a:rPr lang="en-US" dirty="0"/>
              <a:t>Imagine your computer is like a desk you use for work.</a:t>
            </a:r>
          </a:p>
          <a:p>
            <a:r>
              <a:rPr lang="en-US" b="1" dirty="0"/>
              <a:t>Memory (RAM) </a:t>
            </a:r>
            <a:r>
              <a:rPr lang="en-US" dirty="0"/>
              <a:t>is like the top of your desk where you temporarily place papers and tools you're working with. When you clean it up, elements disappear. Memory is temporary and works fast, but it doesn't keep things forever.</a:t>
            </a:r>
          </a:p>
          <a:p>
            <a:r>
              <a:rPr lang="en-US" b="1" dirty="0"/>
              <a:t>Storage (Hard Drive or SSD) </a:t>
            </a:r>
            <a:r>
              <a:rPr lang="en-US" dirty="0"/>
              <a:t>is like a filing cabinet near your desk. This is where you keep your papers, photos, and important documents when you're not using them. The filing cabinet keeps everything safe until you need it again. </a:t>
            </a:r>
          </a:p>
          <a:p>
            <a:r>
              <a:rPr lang="en-US" dirty="0"/>
              <a:t>So, </a:t>
            </a:r>
            <a:r>
              <a:rPr lang="en-US" b="1" dirty="0"/>
              <a:t>memory</a:t>
            </a:r>
            <a:r>
              <a:rPr lang="en-US" dirty="0"/>
              <a:t> is for "right now" tasks, and </a:t>
            </a:r>
            <a:r>
              <a:rPr lang="en-US" b="1" dirty="0"/>
              <a:t>storage </a:t>
            </a:r>
            <a:r>
              <a:rPr lang="en-US" dirty="0"/>
              <a:t>is for "long-term" keeping. Both are important, but they do different jobs.</a:t>
            </a:r>
          </a:p>
          <a:p>
            <a:endParaRPr lang="en-US" dirty="0"/>
          </a:p>
          <a:p>
            <a:endParaRPr lang="en-US" dirty="0"/>
          </a:p>
          <a:p>
            <a:endParaRPr lang="en-US" dirty="0"/>
          </a:p>
        </p:txBody>
      </p:sp>
      <p:sp>
        <p:nvSpPr>
          <p:cNvPr id="4" name="Google Shape;221;g2d716baa359_3_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pic>
        <p:nvPicPr>
          <p:cNvPr id="5" name="Google Shape;222;g2d716baa359_3_0"/>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6" name="Google Shape;223;g2d716baa359_3_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Basic terminology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67314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Fingerprint and facial recognition : what is the difference? </a:t>
            </a:r>
          </a:p>
        </p:txBody>
      </p:sp>
      <p:sp>
        <p:nvSpPr>
          <p:cNvPr id="3" name="Θέση κειμένου 2"/>
          <p:cNvSpPr>
            <a:spLocks noGrp="1"/>
          </p:cNvSpPr>
          <p:nvPr>
            <p:ph type="body" idx="1"/>
          </p:nvPr>
        </p:nvSpPr>
        <p:spPr>
          <a:xfrm>
            <a:off x="557998" y="1800000"/>
            <a:ext cx="7966877" cy="4553504"/>
          </a:xfrm>
        </p:spPr>
        <p:txBody>
          <a:bodyPr>
            <a:normAutofit fontScale="85000" lnSpcReduction="20000"/>
          </a:bodyPr>
          <a:lstStyle/>
          <a:p>
            <a:pPr marL="76200" indent="0">
              <a:buNone/>
            </a:pPr>
            <a:r>
              <a:rPr lang="en-US" b="1" dirty="0"/>
              <a:t>Fingerprint Recognition</a:t>
            </a:r>
          </a:p>
          <a:p>
            <a:r>
              <a:rPr lang="en-US" dirty="0"/>
              <a:t>Imagine your fingerprint is like a unique stamp that only you have.</a:t>
            </a:r>
          </a:p>
          <a:p>
            <a:r>
              <a:rPr lang="en-US" dirty="0"/>
              <a:t>You place your finger on a special sensor, and the device checks the pattern of lines and ridges on your fingertip.</a:t>
            </a:r>
          </a:p>
          <a:p>
            <a:r>
              <a:rPr lang="en-US" dirty="0"/>
              <a:t>It’s like the device saying, “Ah, yes, this is your unique stamp. You’re allowed in!”</a:t>
            </a:r>
          </a:p>
          <a:p>
            <a:pPr marL="76200" indent="0">
              <a:buNone/>
            </a:pPr>
            <a:r>
              <a:rPr lang="en-US" b="1" dirty="0"/>
              <a:t>Facial Recognition</a:t>
            </a:r>
          </a:p>
          <a:p>
            <a:r>
              <a:rPr lang="en-US" dirty="0"/>
              <a:t>This works like the device "looking" at your face, much like a friend recognizing you when they see you.</a:t>
            </a:r>
          </a:p>
          <a:p>
            <a:r>
              <a:rPr lang="en-US" dirty="0"/>
              <a:t>It uses the camera to scan the shape of your face, including features like your nose, eyes, and jawline.</a:t>
            </a:r>
          </a:p>
          <a:p>
            <a:r>
              <a:rPr lang="en-US" dirty="0"/>
              <a:t>The device then says, “Yes, this is your face! Welcome!”</a:t>
            </a:r>
          </a:p>
          <a:p>
            <a:endParaRPr lang="en-US" dirty="0"/>
          </a:p>
        </p:txBody>
      </p:sp>
      <p:pic>
        <p:nvPicPr>
          <p:cNvPr id="4" name="Google Shape;229;g2d716baa359_3_10"/>
          <p:cNvPicPr preferRelativeResize="0"/>
          <p:nvPr/>
        </p:nvPicPr>
        <p:blipFill rotWithShape="1">
          <a:blip r:embed="rId3">
            <a:alphaModFix/>
          </a:blip>
          <a:srcRect/>
          <a:stretch/>
        </p:blipFill>
        <p:spPr>
          <a:xfrm>
            <a:off x="8267700" y="1578048"/>
            <a:ext cx="3924300" cy="4041702"/>
          </a:xfrm>
          <a:prstGeom prst="rect">
            <a:avLst/>
          </a:prstGeom>
          <a:noFill/>
          <a:ln>
            <a:noFill/>
          </a:ln>
        </p:spPr>
      </p:pic>
      <p:sp>
        <p:nvSpPr>
          <p:cNvPr id="5" name="Google Shape;232;g2d716baa359_3_1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sp>
        <p:nvSpPr>
          <p:cNvPr id="6" name="Google Shape;233;g2d716baa359_3_1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Basic terminology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0077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Unit 3</a:t>
            </a:r>
            <a:r>
              <a:rPr lang="en-US" sz="4000" dirty="0"/>
              <a:t/>
            </a:r>
            <a:br>
              <a:rPr lang="en-US" sz="4000" dirty="0"/>
            </a:br>
            <a:r>
              <a:rPr lang="en-US" sz="4000" dirty="0"/>
              <a:t>Basic Settings </a:t>
            </a:r>
            <a:endParaRPr dirty="0"/>
          </a:p>
        </p:txBody>
      </p:sp>
      <p:sp>
        <p:nvSpPr>
          <p:cNvPr id="240" name="Google Shape;240;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41" name="Google Shape;241;g32370f821f7_1_2"/>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be able to:</a:t>
            </a:r>
            <a:endParaRPr/>
          </a:p>
          <a:p>
            <a:pPr marL="228600" lvl="0" indent="-228600" algn="l" rtl="0">
              <a:lnSpc>
                <a:spcPct val="150000"/>
              </a:lnSpc>
              <a:spcBef>
                <a:spcPts val="1200"/>
              </a:spcBef>
              <a:spcAft>
                <a:spcPts val="0"/>
              </a:spcAft>
              <a:buSzPts val="2000"/>
              <a:buFont typeface="Calibri"/>
              <a:buChar char="✔"/>
            </a:pPr>
            <a:r>
              <a:rPr lang="en-US" sz="2000"/>
              <a:t>Know what are the different settings you can adjust </a:t>
            </a:r>
            <a:endParaRPr/>
          </a:p>
          <a:p>
            <a:pPr marL="228600" lvl="0" indent="-228600" algn="l" rtl="0">
              <a:lnSpc>
                <a:spcPct val="150000"/>
              </a:lnSpc>
              <a:spcBef>
                <a:spcPts val="1200"/>
              </a:spcBef>
              <a:spcAft>
                <a:spcPts val="0"/>
              </a:spcAft>
              <a:buSzPts val="2000"/>
              <a:buFont typeface="Calibri"/>
              <a:buChar char="✔"/>
            </a:pPr>
            <a:r>
              <a:rPr lang="en-US" sz="2000"/>
              <a:t>Recognize the different setting buttons </a:t>
            </a:r>
            <a:endParaRPr/>
          </a:p>
          <a:p>
            <a:pPr marL="228600" lvl="0" indent="-228600" algn="l" rtl="0">
              <a:lnSpc>
                <a:spcPct val="150000"/>
              </a:lnSpc>
              <a:spcBef>
                <a:spcPts val="1200"/>
              </a:spcBef>
              <a:spcAft>
                <a:spcPts val="0"/>
              </a:spcAft>
              <a:buSzPts val="2000"/>
              <a:buFont typeface="Calibri"/>
              <a:buChar char="✔"/>
            </a:pPr>
            <a:r>
              <a:rPr lang="en-US" sz="2000"/>
              <a:t>Adapt the settings of your devices to your needs</a:t>
            </a:r>
            <a:endParaRPr sz="2000"/>
          </a:p>
        </p:txBody>
      </p:sp>
      <p:pic>
        <p:nvPicPr>
          <p:cNvPr id="242" name="Google Shape;242;g32370f821f7_1_2"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243" name="Google Shape;243;g32370f821f7_1_2"/>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What are settings? </a:t>
            </a:r>
          </a:p>
        </p:txBody>
      </p:sp>
      <p:sp>
        <p:nvSpPr>
          <p:cNvPr id="6" name="Θέση κειμένου 5"/>
          <p:cNvSpPr>
            <a:spLocks noGrp="1"/>
          </p:cNvSpPr>
          <p:nvPr>
            <p:ph type="body" idx="1"/>
          </p:nvPr>
        </p:nvSpPr>
        <p:spPr>
          <a:xfrm>
            <a:off x="557998" y="1799999"/>
            <a:ext cx="7785901" cy="4766673"/>
          </a:xfrm>
        </p:spPr>
        <p:txBody>
          <a:bodyPr>
            <a:normAutofit lnSpcReduction="10000"/>
          </a:bodyPr>
          <a:lstStyle/>
          <a:p>
            <a:r>
              <a:rPr lang="en-US" dirty="0"/>
              <a:t>Think of the settings button like the control panel for your device, just like the dials on your washing machine or TV remote. It’s where you go to adjust how things work to suit your needs.</a:t>
            </a:r>
          </a:p>
          <a:p>
            <a:r>
              <a:rPr lang="en-US" b="1" dirty="0"/>
              <a:t>How to Recognize the Settings Button </a:t>
            </a:r>
            <a:r>
              <a:rPr lang="en-US" dirty="0"/>
              <a:t>: Look for a symbol that looks like a </a:t>
            </a:r>
            <a:r>
              <a:rPr lang="en-US" b="1" dirty="0"/>
              <a:t>gear</a:t>
            </a:r>
            <a:r>
              <a:rPr lang="en-US" dirty="0"/>
              <a:t> (⚙️).</a:t>
            </a:r>
          </a:p>
          <a:p>
            <a:r>
              <a:rPr lang="en-US" dirty="0"/>
              <a:t>What can you adjust in settings? </a:t>
            </a:r>
          </a:p>
          <a:p>
            <a:pPr lvl="1">
              <a:buFont typeface="Courier New" panose="02070309020205020404" pitchFamily="49" charset="0"/>
              <a:buChar char="o"/>
            </a:pPr>
            <a:r>
              <a:rPr lang="en-US" b="1" dirty="0"/>
              <a:t>Brightness: </a:t>
            </a:r>
            <a:r>
              <a:rPr lang="en-US" dirty="0"/>
              <a:t>Adjust the screen brightness</a:t>
            </a:r>
          </a:p>
          <a:p>
            <a:pPr lvl="1">
              <a:buFont typeface="Courier New" panose="02070309020205020404" pitchFamily="49" charset="0"/>
              <a:buChar char="o"/>
            </a:pPr>
            <a:r>
              <a:rPr lang="en-US" b="1" dirty="0"/>
              <a:t>Volume: </a:t>
            </a:r>
            <a:r>
              <a:rPr lang="en-US" dirty="0"/>
              <a:t>Turn the sound up or down</a:t>
            </a:r>
          </a:p>
          <a:p>
            <a:pPr lvl="1">
              <a:buFont typeface="Courier New" panose="02070309020205020404" pitchFamily="49" charset="0"/>
              <a:buChar char="o"/>
            </a:pPr>
            <a:r>
              <a:rPr lang="en-US" b="1" dirty="0"/>
              <a:t>Wi-Fi: </a:t>
            </a:r>
            <a:r>
              <a:rPr lang="en-US" dirty="0"/>
              <a:t>Connect to the internet </a:t>
            </a:r>
          </a:p>
          <a:p>
            <a:pPr lvl="1">
              <a:buFont typeface="Courier New" panose="02070309020205020404" pitchFamily="49" charset="0"/>
              <a:buChar char="o"/>
            </a:pPr>
            <a:r>
              <a:rPr lang="en-US" b="1" dirty="0"/>
              <a:t>Language: </a:t>
            </a:r>
            <a:r>
              <a:rPr lang="en-US" dirty="0"/>
              <a:t>Change the language if you prefer reading things in another language.</a:t>
            </a:r>
          </a:p>
          <a:p>
            <a:endParaRPr lang="en-US" dirty="0"/>
          </a:p>
        </p:txBody>
      </p:sp>
      <p:pic>
        <p:nvPicPr>
          <p:cNvPr id="7" name="Picture 2" descr="Gear check icon logo design">
            <a:extLst>
              <a:ext uri="{FF2B5EF4-FFF2-40B4-BE49-F238E27FC236}">
                <a16:creationId xmlns:a16="http://schemas.microsoft.com/office/drawing/2014/main" id="{B9DF39DC-CC0F-A1F9-F79B-2D71C3A17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400" y="1528020"/>
            <a:ext cx="4170950" cy="41709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51;p18"/>
          <p:cNvSpPr/>
          <p:nvPr/>
        </p:nvSpPr>
        <p:spPr>
          <a:xfrm>
            <a:off x="10363550" y="0"/>
            <a:ext cx="18228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1.3 Basic settings</a:t>
            </a:r>
            <a:endParaRPr sz="1800" b="0" i="0" u="none" strike="noStrike" cap="none">
              <a:solidFill>
                <a:srgbClr val="1C2E78"/>
              </a:solidFill>
              <a:latin typeface="Calibri"/>
              <a:ea typeface="Calibri"/>
              <a:cs typeface="Calibri"/>
              <a:sym typeface="Calibri"/>
            </a:endParaRPr>
          </a:p>
        </p:txBody>
      </p:sp>
      <p:sp>
        <p:nvSpPr>
          <p:cNvPr id="9" name="Google Shape;221;g2d716baa359_3_0">
            <a:extLst>
              <a:ext uri="{FF2B5EF4-FFF2-40B4-BE49-F238E27FC236}">
                <a16:creationId xmlns:a16="http://schemas.microsoft.com/office/drawing/2014/main" id="{83E7A9E1-843F-CBCC-1768-18361AACFA91}"/>
              </a:ext>
            </a:extLst>
          </p:cNvPr>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4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Unit 4</a:t>
            </a:r>
            <a:r>
              <a:rPr lang="en-US" sz="4000" dirty="0"/>
              <a:t/>
            </a:r>
            <a:br>
              <a:rPr lang="en-US" sz="4000" dirty="0"/>
            </a:br>
            <a:r>
              <a:rPr lang="en-US" sz="4000" dirty="0"/>
              <a:t>Navigating interfaces and menus</a:t>
            </a:r>
            <a:endParaRPr dirty="0"/>
          </a:p>
        </p:txBody>
      </p:sp>
      <p:sp>
        <p:nvSpPr>
          <p:cNvPr id="258" name="Google Shape;258;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59" name="Google Shape;259;g32370f821f7_1_11"/>
          <p:cNvSpPr txBox="1">
            <a:spLocks noGrp="1"/>
          </p:cNvSpPr>
          <p:nvPr>
            <p:ph type="body" idx="2"/>
          </p:nvPr>
        </p:nvSpPr>
        <p:spPr>
          <a:xfrm>
            <a:off x="617620" y="26974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be able to:</a:t>
            </a:r>
            <a:endParaRPr/>
          </a:p>
          <a:p>
            <a:pPr marL="228600" lvl="0" indent="-228600" algn="l" rtl="0">
              <a:lnSpc>
                <a:spcPct val="150000"/>
              </a:lnSpc>
              <a:spcBef>
                <a:spcPts val="1200"/>
              </a:spcBef>
              <a:spcAft>
                <a:spcPts val="0"/>
              </a:spcAft>
              <a:buSzPts val="2000"/>
              <a:buFont typeface="Calibri"/>
              <a:buChar char="✔"/>
            </a:pPr>
            <a:r>
              <a:rPr lang="en-US" sz="2000"/>
              <a:t>Recognize the main functionalities symbols </a:t>
            </a:r>
            <a:endParaRPr/>
          </a:p>
          <a:p>
            <a:pPr marL="228600" lvl="0" indent="-228600" algn="l" rtl="0">
              <a:lnSpc>
                <a:spcPct val="150000"/>
              </a:lnSpc>
              <a:spcBef>
                <a:spcPts val="1200"/>
              </a:spcBef>
              <a:spcAft>
                <a:spcPts val="0"/>
              </a:spcAft>
              <a:buSzPts val="2000"/>
              <a:buFont typeface="Calibri"/>
              <a:buChar char="✔"/>
            </a:pPr>
            <a:r>
              <a:rPr lang="en-US" sz="2000"/>
              <a:t>Master different gestures on tactile devices </a:t>
            </a:r>
            <a:endParaRPr sz="2000"/>
          </a:p>
          <a:p>
            <a:pPr marL="228600" lvl="0" indent="-228600" algn="l" rtl="0">
              <a:lnSpc>
                <a:spcPct val="150000"/>
              </a:lnSpc>
              <a:spcBef>
                <a:spcPts val="1200"/>
              </a:spcBef>
              <a:spcAft>
                <a:spcPts val="0"/>
              </a:spcAft>
              <a:buSzPts val="2000"/>
              <a:buChar char="✔"/>
            </a:pPr>
            <a:r>
              <a:rPr lang="en-US" sz="2000"/>
              <a:t>Be confident in using different interfaces by recognizing common patterns. </a:t>
            </a:r>
            <a:endParaRPr sz="2000"/>
          </a:p>
        </p:txBody>
      </p:sp>
      <p:pic>
        <p:nvPicPr>
          <p:cNvPr id="260" name="Google Shape;260;g32370f821f7_1_11"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261" name="Google Shape;261;g32370f821f7_1_11"/>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Functionalities &amp; Symbols (1/2) </a:t>
            </a:r>
          </a:p>
        </p:txBody>
      </p:sp>
      <p:sp>
        <p:nvSpPr>
          <p:cNvPr id="3" name="Θέση κειμένου 2"/>
          <p:cNvSpPr>
            <a:spLocks noGrp="1"/>
          </p:cNvSpPr>
          <p:nvPr>
            <p:ph type="body" idx="1"/>
          </p:nvPr>
        </p:nvSpPr>
        <p:spPr/>
        <p:txBody>
          <a:bodyPr/>
          <a:lstStyle/>
          <a:p>
            <a:pPr marL="76200" indent="0">
              <a:buNone/>
            </a:pPr>
            <a:r>
              <a:rPr lang="en-US" b="1" dirty="0"/>
              <a:t>Home Button</a:t>
            </a:r>
          </a:p>
          <a:p>
            <a:r>
              <a:rPr lang="en-US" dirty="0"/>
              <a:t>Symbol: ⭕ or a square/line at the bottom of the screen.</a:t>
            </a:r>
          </a:p>
          <a:p>
            <a:r>
              <a:rPr lang="en-US" b="1" dirty="0"/>
              <a:t>What it does: </a:t>
            </a:r>
            <a:r>
              <a:rPr lang="en-US" dirty="0"/>
              <a:t>Takes you back to the main screen.</a:t>
            </a:r>
          </a:p>
          <a:p>
            <a:pPr marL="76200" indent="0">
              <a:buNone/>
            </a:pPr>
            <a:r>
              <a:rPr lang="en-US" b="1" dirty="0"/>
              <a:t>Back Button</a:t>
            </a:r>
          </a:p>
          <a:p>
            <a:r>
              <a:rPr lang="en-US" dirty="0"/>
              <a:t>Symbol: ◀️ or an arrow pointing left.</a:t>
            </a:r>
          </a:p>
          <a:p>
            <a:r>
              <a:rPr lang="en-US" b="1" dirty="0"/>
              <a:t>What it does: </a:t>
            </a:r>
            <a:r>
              <a:rPr lang="en-US" dirty="0"/>
              <a:t>Goes back to the previous screen.</a:t>
            </a:r>
          </a:p>
          <a:p>
            <a:endParaRPr lang="en-US" dirty="0"/>
          </a:p>
        </p:txBody>
      </p:sp>
      <p:sp>
        <p:nvSpPr>
          <p:cNvPr id="4" name="Θέση κειμένου 3"/>
          <p:cNvSpPr>
            <a:spLocks noGrp="1"/>
          </p:cNvSpPr>
          <p:nvPr>
            <p:ph type="body" idx="2"/>
          </p:nvPr>
        </p:nvSpPr>
        <p:spPr/>
        <p:txBody>
          <a:bodyPr/>
          <a:lstStyle/>
          <a:p>
            <a:pPr marL="76200" indent="0">
              <a:buNone/>
            </a:pPr>
            <a:r>
              <a:rPr lang="en-US" b="1" dirty="0"/>
              <a:t>Wi-Fi</a:t>
            </a:r>
          </a:p>
          <a:p>
            <a:r>
              <a:rPr lang="en-US" dirty="0"/>
              <a:t>Symbol: 📶 or curved lines.</a:t>
            </a:r>
          </a:p>
          <a:p>
            <a:r>
              <a:rPr lang="en-US" b="1" dirty="0"/>
              <a:t>What it means: </a:t>
            </a:r>
            <a:r>
              <a:rPr lang="en-US" dirty="0"/>
              <a:t>Shows if you’re connected to the internet. </a:t>
            </a:r>
          </a:p>
          <a:p>
            <a:pPr marL="76200" indent="0">
              <a:buNone/>
            </a:pPr>
            <a:r>
              <a:rPr lang="en-US" b="1" dirty="0"/>
              <a:t>Battery</a:t>
            </a:r>
          </a:p>
          <a:p>
            <a:r>
              <a:rPr lang="en-US" dirty="0"/>
              <a:t>Symbol: 🔋</a:t>
            </a:r>
          </a:p>
          <a:p>
            <a:r>
              <a:rPr lang="en-US" b="1" dirty="0"/>
              <a:t>What it means: </a:t>
            </a:r>
            <a:r>
              <a:rPr lang="en-US" dirty="0"/>
              <a:t>Displays how much charge is left. A lightning bolt (⚡) shows it’s charging.</a:t>
            </a:r>
          </a:p>
          <a:p>
            <a:endParaRPr lang="en-US" dirty="0"/>
          </a:p>
        </p:txBody>
      </p:sp>
      <p:sp>
        <p:nvSpPr>
          <p:cNvPr id="5" name="Google Shape;268;g2d716baa359_3_27"/>
          <p:cNvSpPr/>
          <p:nvPr/>
        </p:nvSpPr>
        <p:spPr>
          <a:xfrm>
            <a:off x="8603125" y="0"/>
            <a:ext cx="35835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1.4 Navigating interfaces and menus</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252754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Functionalities &amp; Symbols </a:t>
            </a:r>
            <a:r>
              <a:rPr lang="en-US" dirty="0" smtClean="0"/>
              <a:t>(2/2</a:t>
            </a:r>
            <a:r>
              <a:rPr lang="en-US" dirty="0"/>
              <a:t>) </a:t>
            </a:r>
          </a:p>
        </p:txBody>
      </p:sp>
      <p:sp>
        <p:nvSpPr>
          <p:cNvPr id="3" name="Θέση κειμένου 2"/>
          <p:cNvSpPr>
            <a:spLocks noGrp="1"/>
          </p:cNvSpPr>
          <p:nvPr>
            <p:ph type="body" idx="1"/>
          </p:nvPr>
        </p:nvSpPr>
        <p:spPr/>
        <p:txBody>
          <a:bodyPr/>
          <a:lstStyle/>
          <a:p>
            <a:pPr marL="76200" indent="0">
              <a:buNone/>
            </a:pPr>
            <a:r>
              <a:rPr lang="en-US" b="1" dirty="0"/>
              <a:t>Camera</a:t>
            </a:r>
          </a:p>
          <a:p>
            <a:r>
              <a:rPr lang="en-US" dirty="0"/>
              <a:t>Symbol: 📷 or a camera icon.</a:t>
            </a:r>
          </a:p>
          <a:p>
            <a:r>
              <a:rPr lang="en-US" b="1" dirty="0"/>
              <a:t>What it does: </a:t>
            </a:r>
            <a:r>
              <a:rPr lang="en-US" dirty="0"/>
              <a:t>Opens the camera to take pictures or videos.</a:t>
            </a:r>
          </a:p>
          <a:p>
            <a:pPr marL="76200" indent="0">
              <a:buNone/>
            </a:pPr>
            <a:r>
              <a:rPr lang="en-US" b="1" dirty="0"/>
              <a:t>Gallery/Photos</a:t>
            </a:r>
          </a:p>
          <a:p>
            <a:r>
              <a:rPr lang="en-US" dirty="0"/>
              <a:t>Symbol: 🖼️ or a colorful flower/icon.</a:t>
            </a:r>
          </a:p>
          <a:p>
            <a:r>
              <a:rPr lang="en-US" b="1" dirty="0"/>
              <a:t>What it does: </a:t>
            </a:r>
            <a:r>
              <a:rPr lang="en-US" dirty="0"/>
              <a:t>Lets you view your saved pictures.</a:t>
            </a:r>
          </a:p>
          <a:p>
            <a:endParaRPr lang="en-US" dirty="0"/>
          </a:p>
        </p:txBody>
      </p:sp>
      <p:sp>
        <p:nvSpPr>
          <p:cNvPr id="4" name="Θέση κειμένου 3"/>
          <p:cNvSpPr>
            <a:spLocks noGrp="1"/>
          </p:cNvSpPr>
          <p:nvPr>
            <p:ph type="body" idx="2"/>
          </p:nvPr>
        </p:nvSpPr>
        <p:spPr/>
        <p:txBody>
          <a:bodyPr>
            <a:normAutofit lnSpcReduction="10000"/>
          </a:bodyPr>
          <a:lstStyle/>
          <a:p>
            <a:pPr marL="76200" indent="0">
              <a:buNone/>
            </a:pPr>
            <a:r>
              <a:rPr lang="en-US" b="1" dirty="0"/>
              <a:t>Internet/Browser</a:t>
            </a:r>
          </a:p>
          <a:p>
            <a:r>
              <a:rPr lang="en-US" dirty="0"/>
              <a:t>Symbol: 🌐 or a compass/blue circle.</a:t>
            </a:r>
          </a:p>
          <a:p>
            <a:r>
              <a:rPr lang="en-US" b="1" dirty="0"/>
              <a:t>What it does: </a:t>
            </a:r>
            <a:r>
              <a:rPr lang="en-US" dirty="0"/>
              <a:t>Opens a web browser to access the internet.</a:t>
            </a:r>
          </a:p>
          <a:p>
            <a:pPr marL="76200" indent="0">
              <a:buNone/>
            </a:pPr>
            <a:r>
              <a:rPr lang="en-US" b="1" dirty="0"/>
              <a:t>Email</a:t>
            </a:r>
          </a:p>
          <a:p>
            <a:r>
              <a:rPr lang="en-US" dirty="0"/>
              <a:t>Symbol: 📧</a:t>
            </a:r>
          </a:p>
          <a:p>
            <a:r>
              <a:rPr lang="en-US" b="1" dirty="0"/>
              <a:t>What it does: </a:t>
            </a:r>
            <a:r>
              <a:rPr lang="en-US" dirty="0"/>
              <a:t>Opens your email to read or send messages.</a:t>
            </a:r>
          </a:p>
          <a:p>
            <a:pPr marL="76200" indent="0">
              <a:buNone/>
            </a:pPr>
            <a:r>
              <a:rPr lang="en-US" b="1" dirty="0"/>
              <a:t>Volume/Sound</a:t>
            </a:r>
          </a:p>
          <a:p>
            <a:r>
              <a:rPr lang="en-US" dirty="0"/>
              <a:t>Symbol: 🔈, 🔉, 🔊, or 🔇</a:t>
            </a:r>
          </a:p>
          <a:p>
            <a:r>
              <a:rPr lang="en-US" b="1" dirty="0"/>
              <a:t>What it means: </a:t>
            </a:r>
            <a:r>
              <a:rPr lang="en-US" dirty="0"/>
              <a:t>Adjust or mute sound levels.</a:t>
            </a:r>
          </a:p>
          <a:p>
            <a:endParaRPr lang="en-US" dirty="0"/>
          </a:p>
        </p:txBody>
      </p:sp>
      <p:sp>
        <p:nvSpPr>
          <p:cNvPr id="5" name="Google Shape;275;g2d716baa359_3_36">
            <a:extLst>
              <a:ext uri="{FF2B5EF4-FFF2-40B4-BE49-F238E27FC236}">
                <a16:creationId xmlns:a16="http://schemas.microsoft.com/office/drawing/2014/main" id="{9267A708-638C-AF0B-99A9-198D4B0D9C96}"/>
              </a:ext>
            </a:extLst>
          </p:cNvPr>
          <p:cNvSpPr/>
          <p:nvPr/>
        </p:nvSpPr>
        <p:spPr>
          <a:xfrm>
            <a:off x="8603125" y="0"/>
            <a:ext cx="35835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1.4 Navigating interfaces and menus</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1152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Partners</a:t>
            </a:r>
            <a:endParaRPr sz="5400" b="1" i="0" u="none" strike="noStrike" cap="none">
              <a:solidFill>
                <a:srgbClr val="1C2E78"/>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10">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n-US" dirty="0"/>
              <a:t>Gestures</a:t>
            </a:r>
          </a:p>
        </p:txBody>
      </p:sp>
      <p:sp>
        <p:nvSpPr>
          <p:cNvPr id="10" name="Θέση κειμένου 9"/>
          <p:cNvSpPr>
            <a:spLocks noGrp="1"/>
          </p:cNvSpPr>
          <p:nvPr>
            <p:ph type="body" idx="1"/>
          </p:nvPr>
        </p:nvSpPr>
        <p:spPr>
          <a:xfrm>
            <a:off x="480428" y="2045118"/>
            <a:ext cx="6098719" cy="3941326"/>
          </a:xfrm>
        </p:spPr>
        <p:txBody>
          <a:bodyPr>
            <a:noAutofit/>
          </a:bodyPr>
          <a:lstStyle/>
          <a:p>
            <a:r>
              <a:rPr lang="en-US" sz="2800" b="1" dirty="0"/>
              <a:t>Swipe Up: </a:t>
            </a:r>
            <a:r>
              <a:rPr lang="en-US" sz="2800" dirty="0"/>
              <a:t>Go to the home screen.</a:t>
            </a:r>
          </a:p>
          <a:p>
            <a:endParaRPr lang="en-US" sz="2800" dirty="0"/>
          </a:p>
          <a:p>
            <a:r>
              <a:rPr lang="en-US" sz="2800" b="1" dirty="0"/>
              <a:t>Swipe Down: </a:t>
            </a:r>
            <a:r>
              <a:rPr lang="en-US" sz="2800" dirty="0"/>
              <a:t>See notifications or quick settings.</a:t>
            </a:r>
          </a:p>
          <a:p>
            <a:endParaRPr lang="en-US" sz="2800" b="1" dirty="0"/>
          </a:p>
          <a:p>
            <a:r>
              <a:rPr lang="en-US" sz="2800" b="1" dirty="0"/>
              <a:t>Pinch to Zoom: </a:t>
            </a:r>
            <a:r>
              <a:rPr lang="en-US" sz="2800" dirty="0"/>
              <a:t>Use two fingers to zoom in or out on pictures or text.</a:t>
            </a:r>
          </a:p>
          <a:p>
            <a:endParaRPr lang="en-US" sz="2800" dirty="0"/>
          </a:p>
        </p:txBody>
      </p:sp>
      <p:pic>
        <p:nvPicPr>
          <p:cNvPr id="5" name="Google Shape;282;p19"/>
          <p:cNvPicPr preferRelativeResize="0"/>
          <p:nvPr/>
        </p:nvPicPr>
        <p:blipFill rotWithShape="1">
          <a:blip r:embed="rId3">
            <a:alphaModFix/>
          </a:blip>
          <a:srcRect/>
          <a:stretch/>
        </p:blipFill>
        <p:spPr>
          <a:xfrm>
            <a:off x="8603125" y="2853850"/>
            <a:ext cx="2017850" cy="1713000"/>
          </a:xfrm>
          <a:prstGeom prst="rect">
            <a:avLst/>
          </a:prstGeom>
          <a:noFill/>
          <a:ln>
            <a:noFill/>
          </a:ln>
        </p:spPr>
      </p:pic>
      <p:pic>
        <p:nvPicPr>
          <p:cNvPr id="6" name="Google Shape;283;p19"/>
          <p:cNvPicPr preferRelativeResize="0"/>
          <p:nvPr/>
        </p:nvPicPr>
        <p:blipFill rotWithShape="1">
          <a:blip r:embed="rId4">
            <a:alphaModFix/>
          </a:blip>
          <a:srcRect/>
          <a:stretch/>
        </p:blipFill>
        <p:spPr>
          <a:xfrm>
            <a:off x="6579147" y="727664"/>
            <a:ext cx="1953626" cy="2397952"/>
          </a:xfrm>
          <a:prstGeom prst="rect">
            <a:avLst/>
          </a:prstGeom>
          <a:noFill/>
          <a:ln>
            <a:noFill/>
          </a:ln>
        </p:spPr>
      </p:pic>
      <p:pic>
        <p:nvPicPr>
          <p:cNvPr id="7" name="Google Shape;284;p19"/>
          <p:cNvPicPr preferRelativeResize="0"/>
          <p:nvPr/>
        </p:nvPicPr>
        <p:blipFill rotWithShape="1">
          <a:blip r:embed="rId5">
            <a:alphaModFix/>
          </a:blip>
          <a:srcRect/>
          <a:stretch/>
        </p:blipFill>
        <p:spPr>
          <a:xfrm>
            <a:off x="8695593" y="4643430"/>
            <a:ext cx="3111876" cy="2294005"/>
          </a:xfrm>
          <a:prstGeom prst="rect">
            <a:avLst/>
          </a:prstGeom>
          <a:noFill/>
          <a:ln>
            <a:noFill/>
          </a:ln>
        </p:spPr>
      </p:pic>
      <p:sp>
        <p:nvSpPr>
          <p:cNvPr id="8" name="Google Shape;285;p19"/>
          <p:cNvSpPr/>
          <p:nvPr/>
        </p:nvSpPr>
        <p:spPr>
          <a:xfrm>
            <a:off x="8603125" y="0"/>
            <a:ext cx="35835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1.4 Navigating interfaces and menus</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44831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4" name="Google Shape;294;p25" descr="High ROI content abstract concept illustration"/>
          <p:cNvPicPr preferRelativeResize="0"/>
          <p:nvPr/>
        </p:nvPicPr>
        <p:blipFill rotWithShape="1">
          <a:blip r:embed="rId3">
            <a:alphaModFix/>
          </a:blip>
          <a:srcRect l="10455" t="11533" r="9781" b="9204"/>
          <a:stretch/>
        </p:blipFill>
        <p:spPr>
          <a:xfrm>
            <a:off x="7642530" y="1854025"/>
            <a:ext cx="4199138" cy="4172505"/>
          </a:xfrm>
          <a:prstGeom prst="rect">
            <a:avLst/>
          </a:prstGeom>
          <a:noFill/>
          <a:ln>
            <a:noFill/>
          </a:ln>
        </p:spPr>
      </p:pic>
      <p:sp>
        <p:nvSpPr>
          <p:cNvPr id="291" name="Google Shape;291;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n-US" sz="2200" dirty="0"/>
              <a:t>Unit 5</a:t>
            </a:r>
            <a:r>
              <a:rPr lang="en-US" sz="4000" dirty="0"/>
              <a:t/>
            </a:r>
            <a:br>
              <a:rPr lang="en-US" sz="4000" dirty="0"/>
            </a:br>
            <a:r>
              <a:rPr lang="en-US" sz="4000" dirty="0"/>
              <a:t>Navigation &amp; search online </a:t>
            </a:r>
            <a:endParaRPr dirty="0"/>
          </a:p>
        </p:txBody>
      </p:sp>
      <p:sp>
        <p:nvSpPr>
          <p:cNvPr id="292" name="Google Shape;292;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93" name="Google Shape;293;p25"/>
          <p:cNvSpPr txBox="1">
            <a:spLocks noGrp="1"/>
          </p:cNvSpPr>
          <p:nvPr>
            <p:ph type="body" idx="2"/>
          </p:nvPr>
        </p:nvSpPr>
        <p:spPr>
          <a:xfrm>
            <a:off x="617621" y="2849843"/>
            <a:ext cx="7024910"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know: </a:t>
            </a:r>
            <a:endParaRPr dirty="0"/>
          </a:p>
          <a:p>
            <a:pPr marL="228600" lvl="0" indent="-228600" algn="l" rtl="0">
              <a:lnSpc>
                <a:spcPct val="150000"/>
              </a:lnSpc>
              <a:spcBef>
                <a:spcPts val="1200"/>
              </a:spcBef>
              <a:spcAft>
                <a:spcPts val="0"/>
              </a:spcAft>
              <a:buSzPts val="2000"/>
              <a:buFont typeface="Calibri"/>
              <a:buChar char="✔"/>
            </a:pPr>
            <a:r>
              <a:rPr lang="en-US" sz="2000" dirty="0"/>
              <a:t>What is the difference between a browser and a search engine </a:t>
            </a:r>
            <a:endParaRPr sz="2000" dirty="0"/>
          </a:p>
          <a:p>
            <a:pPr marL="228600" lvl="0" indent="-228600" algn="l" rtl="0">
              <a:lnSpc>
                <a:spcPct val="150000"/>
              </a:lnSpc>
              <a:spcBef>
                <a:spcPts val="1200"/>
              </a:spcBef>
              <a:spcAft>
                <a:spcPts val="0"/>
              </a:spcAft>
              <a:buSzPts val="2000"/>
              <a:buFont typeface="Calibri"/>
              <a:buChar char="✔"/>
            </a:pPr>
            <a:r>
              <a:rPr lang="en-US" sz="2000" dirty="0"/>
              <a:t>How to use search engines to find websites and information about them</a:t>
            </a:r>
            <a:endParaRPr dirty="0"/>
          </a:p>
          <a:p>
            <a:pPr marL="228600" lvl="0" indent="-228600" algn="l" rtl="0">
              <a:lnSpc>
                <a:spcPct val="150000"/>
              </a:lnSpc>
              <a:spcBef>
                <a:spcPts val="1200"/>
              </a:spcBef>
              <a:spcAft>
                <a:spcPts val="0"/>
              </a:spcAft>
              <a:buSzPts val="2000"/>
              <a:buFont typeface="Calibri"/>
              <a:buChar char="✔"/>
            </a:pPr>
            <a:r>
              <a:rPr lang="en-US" sz="2000" dirty="0"/>
              <a:t>When a website is safe and secure to visit</a:t>
            </a:r>
            <a:endParaRPr sz="2000" dirty="0"/>
          </a:p>
        </p:txBody>
      </p:sp>
      <p:sp>
        <p:nvSpPr>
          <p:cNvPr id="295" name="Google Shape;295;p2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05;p27" descr="Tap to activate or exit full screen"/>
          <p:cNvPicPr preferRelativeResize="0"/>
          <p:nvPr/>
        </p:nvPicPr>
        <p:blipFill rotWithShape="1">
          <a:blip r:embed="rId3">
            <a:alphaModFix/>
          </a:blip>
          <a:srcRect/>
          <a:stretch/>
        </p:blipFill>
        <p:spPr>
          <a:xfrm>
            <a:off x="8125401" y="1865768"/>
            <a:ext cx="1300472" cy="1305913"/>
          </a:xfrm>
          <a:prstGeom prst="rect">
            <a:avLst/>
          </a:prstGeom>
          <a:noFill/>
          <a:ln>
            <a:noFill/>
          </a:ln>
        </p:spPr>
      </p:pic>
      <p:pic>
        <p:nvPicPr>
          <p:cNvPr id="7" name="Google Shape;304;p27" descr="Tap to activate or exit full screen"/>
          <p:cNvPicPr preferRelativeResize="0"/>
          <p:nvPr/>
        </p:nvPicPr>
        <p:blipFill rotWithShape="1">
          <a:blip r:embed="rId4">
            <a:alphaModFix/>
          </a:blip>
          <a:srcRect/>
          <a:stretch/>
        </p:blipFill>
        <p:spPr>
          <a:xfrm>
            <a:off x="6810315" y="3357103"/>
            <a:ext cx="1670304" cy="1670304"/>
          </a:xfrm>
          <a:prstGeom prst="rect">
            <a:avLst/>
          </a:prstGeom>
          <a:noFill/>
          <a:ln>
            <a:noFill/>
          </a:ln>
        </p:spPr>
      </p:pic>
      <p:sp>
        <p:nvSpPr>
          <p:cNvPr id="2" name="Τίτλος 1"/>
          <p:cNvSpPr>
            <a:spLocks noGrp="1"/>
          </p:cNvSpPr>
          <p:nvPr>
            <p:ph type="title"/>
          </p:nvPr>
        </p:nvSpPr>
        <p:spPr/>
        <p:txBody>
          <a:bodyPr/>
          <a:lstStyle/>
          <a:p>
            <a:r>
              <a:rPr lang="en-US" dirty="0"/>
              <a:t>Web browsers</a:t>
            </a:r>
          </a:p>
        </p:txBody>
      </p:sp>
      <p:sp>
        <p:nvSpPr>
          <p:cNvPr id="5" name="Θέση κειμένου 4"/>
          <p:cNvSpPr>
            <a:spLocks noGrp="1"/>
          </p:cNvSpPr>
          <p:nvPr>
            <p:ph type="body" idx="1"/>
          </p:nvPr>
        </p:nvSpPr>
        <p:spPr>
          <a:xfrm>
            <a:off x="557999" y="1800000"/>
            <a:ext cx="6690526" cy="4553504"/>
          </a:xfrm>
        </p:spPr>
        <p:txBody>
          <a:bodyPr/>
          <a:lstStyle/>
          <a:p>
            <a:pPr marL="76200" indent="0">
              <a:buNone/>
            </a:pPr>
            <a:r>
              <a:rPr lang="en-US" dirty="0"/>
              <a:t>To search for information on the Web, you need to open a web browser (step 1). A web browser is usually already available on your device.</a:t>
            </a:r>
          </a:p>
          <a:p>
            <a:pPr marL="76200" indent="0">
              <a:buNone/>
            </a:pPr>
            <a:r>
              <a:rPr lang="en-US" dirty="0"/>
              <a:t>Some of the most popular web browsers include</a:t>
            </a:r>
          </a:p>
          <a:p>
            <a:r>
              <a:rPr lang="en-US" dirty="0"/>
              <a:t>Google Chrome</a:t>
            </a:r>
          </a:p>
          <a:p>
            <a:r>
              <a:rPr lang="en-US" dirty="0"/>
              <a:t>Mozilla Firefox</a:t>
            </a:r>
          </a:p>
          <a:p>
            <a:r>
              <a:rPr lang="en-US" dirty="0"/>
              <a:t>Microsoft Edge </a:t>
            </a:r>
          </a:p>
          <a:p>
            <a:r>
              <a:rPr lang="en-US" dirty="0"/>
              <a:t>Apple Safari </a:t>
            </a:r>
          </a:p>
          <a:p>
            <a:r>
              <a:rPr lang="en-US" dirty="0"/>
              <a:t>Opera</a:t>
            </a:r>
          </a:p>
          <a:p>
            <a:endParaRPr lang="en-US" dirty="0"/>
          </a:p>
        </p:txBody>
      </p:sp>
      <p:pic>
        <p:nvPicPr>
          <p:cNvPr id="6" name="Google Shape;303;p27"/>
          <p:cNvPicPr preferRelativeResize="0"/>
          <p:nvPr/>
        </p:nvPicPr>
        <p:blipFill rotWithShape="1">
          <a:blip r:embed="rId5">
            <a:alphaModFix/>
          </a:blip>
          <a:srcRect/>
          <a:stretch/>
        </p:blipFill>
        <p:spPr>
          <a:xfrm>
            <a:off x="9839894" y="2208035"/>
            <a:ext cx="1363603" cy="1417011"/>
          </a:xfrm>
          <a:prstGeom prst="rect">
            <a:avLst/>
          </a:prstGeom>
          <a:noFill/>
          <a:ln>
            <a:noFill/>
          </a:ln>
        </p:spPr>
      </p:pic>
      <p:pic>
        <p:nvPicPr>
          <p:cNvPr id="9" name="Google Shape;306;p27" descr="Image result for Apple Safari Logo Transparent"/>
          <p:cNvPicPr preferRelativeResize="0"/>
          <p:nvPr/>
        </p:nvPicPr>
        <p:blipFill rotWithShape="1">
          <a:blip r:embed="rId6">
            <a:alphaModFix/>
          </a:blip>
          <a:srcRect/>
          <a:stretch/>
        </p:blipFill>
        <p:spPr>
          <a:xfrm>
            <a:off x="8415605" y="4676747"/>
            <a:ext cx="1704975" cy="1714500"/>
          </a:xfrm>
          <a:prstGeom prst="rect">
            <a:avLst/>
          </a:prstGeom>
          <a:noFill/>
          <a:ln>
            <a:noFill/>
          </a:ln>
        </p:spPr>
      </p:pic>
      <p:pic>
        <p:nvPicPr>
          <p:cNvPr id="10" name="Google Shape;307;p27" descr="Image result for Opera Web Browser Logo"/>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11" name="Google Shape;308;p27"/>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49312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Finding the right websites</a:t>
            </a:r>
          </a:p>
        </p:txBody>
      </p:sp>
      <p:sp>
        <p:nvSpPr>
          <p:cNvPr id="5" name="Θέση κειμένου 4"/>
          <p:cNvSpPr>
            <a:spLocks noGrp="1"/>
          </p:cNvSpPr>
          <p:nvPr>
            <p:ph type="body" idx="1"/>
          </p:nvPr>
        </p:nvSpPr>
        <p:spPr>
          <a:xfrm>
            <a:off x="566153" y="2330868"/>
            <a:ext cx="10493733" cy="3941326"/>
          </a:xfrm>
        </p:spPr>
        <p:txBody>
          <a:bodyPr/>
          <a:lstStyle/>
          <a:p>
            <a:pPr marL="0" lvl="0" indent="0">
              <a:spcBef>
                <a:spcPts val="0"/>
              </a:spcBef>
              <a:buNone/>
            </a:pPr>
            <a:r>
              <a:rPr lang="en-US" dirty="0">
                <a:latin typeface="Calibri" panose="020F0502020204030204" pitchFamily="34" charset="0"/>
                <a:cs typeface="Calibri" panose="020F0502020204030204" pitchFamily="34" charset="0"/>
              </a:rPr>
              <a:t>All the information on the Web is available on websites. So, the next step is to connect to the appropriate website that contains the information you are looking for. </a:t>
            </a:r>
          </a:p>
          <a:p>
            <a:pPr marL="0" lvl="0" indent="0">
              <a:spcBef>
                <a:spcPts val="1200"/>
              </a:spcBef>
              <a:buNone/>
            </a:pPr>
            <a:r>
              <a:rPr lang="en-US" dirty="0">
                <a:latin typeface="Calibri" panose="020F0502020204030204" pitchFamily="34" charset="0"/>
                <a:cs typeface="Calibri" panose="020F0502020204030204" pitchFamily="34" charset="0"/>
              </a:rPr>
              <a:t>To connect to a website, you need to know its domain name, e.g.,</a:t>
            </a:r>
          </a:p>
          <a:p>
            <a:pPr marL="0" lvl="0" indent="0" algn="ctr">
              <a:spcBef>
                <a:spcPts val="1200"/>
              </a:spcBef>
              <a:buNone/>
            </a:pPr>
            <a:r>
              <a:rPr lang="en-US" dirty="0">
                <a:latin typeface="Calibri" panose="020F0502020204030204" pitchFamily="34" charset="0"/>
                <a:cs typeface="Calibri" panose="020F0502020204030204" pitchFamily="34" charset="0"/>
              </a:rPr>
              <a:t>  </a:t>
            </a:r>
            <a:r>
              <a:rPr lang="en-US" u="sng" dirty="0">
                <a:solidFill>
                  <a:schemeClr val="hlink"/>
                </a:solidFill>
                <a:latin typeface="Calibri" panose="020F0502020204030204" pitchFamily="34" charset="0"/>
                <a:cs typeface="Calibri" panose="020F0502020204030204" pitchFamily="34" charset="0"/>
                <a:hlinkClick r:id="rId3"/>
              </a:rPr>
              <a:t>elderlymobilemoney.eu </a:t>
            </a:r>
            <a:endParaRPr lang="en-US" dirty="0">
              <a:latin typeface="Calibri" panose="020F0502020204030204" pitchFamily="34" charset="0"/>
              <a:cs typeface="Calibri" panose="020F0502020204030204" pitchFamily="34" charset="0"/>
            </a:endParaRPr>
          </a:p>
          <a:p>
            <a:endParaRPr lang="en-US" dirty="0"/>
          </a:p>
        </p:txBody>
      </p:sp>
      <p:sp>
        <p:nvSpPr>
          <p:cNvPr id="6" name="Google Shape;317;p28"/>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20341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Domain names</a:t>
            </a:r>
          </a:p>
        </p:txBody>
      </p:sp>
      <p:sp>
        <p:nvSpPr>
          <p:cNvPr id="3" name="Θέση κειμένου 2"/>
          <p:cNvSpPr>
            <a:spLocks noGrp="1"/>
          </p:cNvSpPr>
          <p:nvPr>
            <p:ph type="body" idx="1"/>
          </p:nvPr>
        </p:nvSpPr>
        <p:spPr/>
        <p:txBody>
          <a:bodyPr>
            <a:normAutofit/>
          </a:bodyPr>
          <a:lstStyle/>
          <a:p>
            <a:pPr marL="76200" indent="0">
              <a:buNone/>
            </a:pPr>
            <a:r>
              <a:rPr lang="en-US" dirty="0"/>
              <a:t>To begin with, we have somehow been informed about a domain name by : </a:t>
            </a:r>
          </a:p>
          <a:p>
            <a:pPr lvl="1"/>
            <a:r>
              <a:rPr lang="en-US" dirty="0"/>
              <a:t>reading it somewhere, </a:t>
            </a:r>
          </a:p>
          <a:p>
            <a:pPr lvl="1"/>
            <a:r>
              <a:rPr lang="en-US" dirty="0"/>
              <a:t>being told by someone, </a:t>
            </a:r>
          </a:p>
          <a:p>
            <a:pPr lvl="1"/>
            <a:r>
              <a:rPr lang="en-US" dirty="0"/>
              <a:t>finding it on another website with related content, or </a:t>
            </a:r>
          </a:p>
          <a:p>
            <a:pPr lvl="1"/>
            <a:r>
              <a:rPr lang="en-US" dirty="0"/>
              <a:t>using a search engine to find the domain name of the website.</a:t>
            </a:r>
          </a:p>
          <a:p>
            <a:pPr marL="76200" indent="0">
              <a:buNone/>
            </a:pPr>
            <a:r>
              <a:rPr lang="en-US" b="1" dirty="0"/>
              <a:t>Tips: </a:t>
            </a:r>
          </a:p>
          <a:p>
            <a:pPr lvl="1"/>
            <a:r>
              <a:rPr lang="en-US" dirty="0"/>
              <a:t>If you already know the domain name, you may type it directly into your browser and connect to the website; </a:t>
            </a:r>
          </a:p>
          <a:p>
            <a:pPr lvl="1"/>
            <a:r>
              <a:rPr lang="en-US" dirty="0"/>
              <a:t>Otherwise, use a </a:t>
            </a:r>
            <a:r>
              <a:rPr lang="en-US" b="1" dirty="0"/>
              <a:t>search engine </a:t>
            </a:r>
            <a:r>
              <a:rPr lang="en-US" dirty="0"/>
              <a:t>to find it.</a:t>
            </a:r>
          </a:p>
          <a:p>
            <a:endParaRPr lang="en-US" dirty="0"/>
          </a:p>
        </p:txBody>
      </p:sp>
      <p:sp>
        <p:nvSpPr>
          <p:cNvPr id="4" name="Google Shape;326;p29"/>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90788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Search engine </a:t>
            </a:r>
          </a:p>
        </p:txBody>
      </p:sp>
      <p:sp>
        <p:nvSpPr>
          <p:cNvPr id="3" name="Θέση κειμένου 2"/>
          <p:cNvSpPr>
            <a:spLocks noGrp="1"/>
          </p:cNvSpPr>
          <p:nvPr>
            <p:ph type="body" idx="1"/>
          </p:nvPr>
        </p:nvSpPr>
        <p:spPr>
          <a:xfrm>
            <a:off x="241878" y="1949534"/>
            <a:ext cx="9250466" cy="3941326"/>
          </a:xfrm>
          <a:solidFill>
            <a:schemeClr val="bg1">
              <a:lumMod val="95000"/>
            </a:schemeClr>
          </a:solidFill>
          <a:ln>
            <a:solidFill>
              <a:srgbClr val="FFC000"/>
            </a:solidFill>
          </a:ln>
        </p:spPr>
        <p:txBody>
          <a:bodyPr>
            <a:normAutofit/>
          </a:bodyPr>
          <a:lstStyle/>
          <a:p>
            <a:pPr marL="76200" indent="0">
              <a:buNone/>
            </a:pPr>
            <a:r>
              <a:rPr lang="en-US" sz="2200" dirty="0" smtClean="0"/>
              <a:t>A </a:t>
            </a:r>
            <a:r>
              <a:rPr lang="en-US" sz="2200" b="1" dirty="0"/>
              <a:t>search engine </a:t>
            </a:r>
            <a:r>
              <a:rPr lang="en-US" sz="2200" dirty="0"/>
              <a:t>is a service for finding websites. It collects websites available on the Web and associates them with various tags, which are keywords related to the main category of information of the website. </a:t>
            </a:r>
          </a:p>
          <a:p>
            <a:pPr marL="76200" indent="0">
              <a:buNone/>
            </a:pPr>
            <a:r>
              <a:rPr lang="en-US" sz="2200" b="1" dirty="0"/>
              <a:t>Steps:</a:t>
            </a:r>
          </a:p>
          <a:p>
            <a:pPr marL="533400" indent="-457200">
              <a:buClr>
                <a:srgbClr val="FFC000"/>
              </a:buClr>
              <a:buFont typeface="+mj-lt"/>
              <a:buAutoNum type="arabicPeriod"/>
            </a:pPr>
            <a:r>
              <a:rPr lang="en-US" sz="2200" dirty="0"/>
              <a:t>Enter the URL of the search engine </a:t>
            </a:r>
          </a:p>
          <a:p>
            <a:pPr marL="533400" indent="-457200">
              <a:buClr>
                <a:srgbClr val="FFC000"/>
              </a:buClr>
              <a:buFont typeface="+mj-lt"/>
              <a:buAutoNum type="arabicPeriod"/>
            </a:pPr>
            <a:r>
              <a:rPr lang="en-US" sz="2200" dirty="0"/>
              <a:t>Enters the keywords</a:t>
            </a:r>
          </a:p>
          <a:p>
            <a:pPr marL="533400" indent="-457200">
              <a:buClr>
                <a:srgbClr val="FFC000"/>
              </a:buClr>
              <a:buFont typeface="+mj-lt"/>
              <a:buAutoNum type="arabicPeriod"/>
            </a:pPr>
            <a:r>
              <a:rPr lang="en-US" sz="2200" dirty="0"/>
              <a:t>The search engine returns a list of websites related to the keywords</a:t>
            </a:r>
          </a:p>
          <a:p>
            <a:pPr marL="533400" indent="-457200">
              <a:buClr>
                <a:srgbClr val="FFC000"/>
              </a:buClr>
              <a:buFont typeface="+mj-lt"/>
              <a:buAutoNum type="arabicPeriod"/>
            </a:pPr>
            <a:r>
              <a:rPr lang="en-US" sz="2200" dirty="0"/>
              <a:t>The user chooses to visit one or more of the websites</a:t>
            </a:r>
          </a:p>
          <a:p>
            <a:endParaRPr lang="en-US" dirty="0"/>
          </a:p>
        </p:txBody>
      </p:sp>
      <p:pic>
        <p:nvPicPr>
          <p:cNvPr id="4" name="Google Shape;336;g3215ec4b78f_0_0"/>
          <p:cNvPicPr preferRelativeResize="0"/>
          <p:nvPr/>
        </p:nvPicPr>
        <p:blipFill rotWithShape="1">
          <a:blip r:embed="rId3">
            <a:alphaModFix/>
          </a:blip>
          <a:srcRect/>
          <a:stretch/>
        </p:blipFill>
        <p:spPr>
          <a:xfrm>
            <a:off x="9687253" y="776703"/>
            <a:ext cx="1851675" cy="1851675"/>
          </a:xfrm>
          <a:prstGeom prst="rect">
            <a:avLst/>
          </a:prstGeom>
          <a:noFill/>
          <a:ln>
            <a:noFill/>
          </a:ln>
        </p:spPr>
      </p:pic>
      <p:pic>
        <p:nvPicPr>
          <p:cNvPr id="5" name="Google Shape;337;g3215ec4b78f_0_0"/>
          <p:cNvPicPr preferRelativeResize="0"/>
          <p:nvPr/>
        </p:nvPicPr>
        <p:blipFill rotWithShape="1">
          <a:blip r:embed="rId4">
            <a:alphaModFix/>
          </a:blip>
          <a:srcRect/>
          <a:stretch/>
        </p:blipFill>
        <p:spPr>
          <a:xfrm>
            <a:off x="9687250" y="2031650"/>
            <a:ext cx="2178900" cy="1231548"/>
          </a:xfrm>
          <a:prstGeom prst="rect">
            <a:avLst/>
          </a:prstGeom>
          <a:noFill/>
          <a:ln>
            <a:noFill/>
          </a:ln>
        </p:spPr>
      </p:pic>
      <p:pic>
        <p:nvPicPr>
          <p:cNvPr id="6" name="Google Shape;338;g3215ec4b78f_0_0"/>
          <p:cNvPicPr preferRelativeResize="0"/>
          <p:nvPr/>
        </p:nvPicPr>
        <p:blipFill rotWithShape="1">
          <a:blip r:embed="rId5">
            <a:alphaModFix/>
          </a:blip>
          <a:srcRect/>
          <a:stretch/>
        </p:blipFill>
        <p:spPr>
          <a:xfrm>
            <a:off x="9600250" y="3011561"/>
            <a:ext cx="2352876" cy="1323475"/>
          </a:xfrm>
          <a:prstGeom prst="rect">
            <a:avLst/>
          </a:prstGeom>
          <a:noFill/>
          <a:ln>
            <a:noFill/>
          </a:ln>
        </p:spPr>
      </p:pic>
      <p:pic>
        <p:nvPicPr>
          <p:cNvPr id="7" name="Google Shape;339;g3215ec4b78f_0_0"/>
          <p:cNvPicPr preferRelativeResize="0"/>
          <p:nvPr/>
        </p:nvPicPr>
        <p:blipFill rotWithShape="1">
          <a:blip r:embed="rId6">
            <a:alphaModFix/>
          </a:blip>
          <a:srcRect/>
          <a:stretch/>
        </p:blipFill>
        <p:spPr>
          <a:xfrm>
            <a:off x="9850850" y="4199724"/>
            <a:ext cx="1851674" cy="747744"/>
          </a:xfrm>
          <a:prstGeom prst="rect">
            <a:avLst/>
          </a:prstGeom>
          <a:noFill/>
          <a:ln>
            <a:noFill/>
          </a:ln>
        </p:spPr>
      </p:pic>
      <p:pic>
        <p:nvPicPr>
          <p:cNvPr id="8" name="Google Shape;340;g3215ec4b78f_0_0"/>
          <p:cNvPicPr preferRelativeResize="0"/>
          <p:nvPr/>
        </p:nvPicPr>
        <p:blipFill rotWithShape="1">
          <a:blip r:embed="rId7">
            <a:alphaModFix/>
          </a:blip>
          <a:srcRect/>
          <a:stretch/>
        </p:blipFill>
        <p:spPr>
          <a:xfrm>
            <a:off x="9850850" y="5127950"/>
            <a:ext cx="1985214" cy="1323474"/>
          </a:xfrm>
          <a:prstGeom prst="rect">
            <a:avLst/>
          </a:prstGeom>
          <a:noFill/>
          <a:ln>
            <a:noFill/>
          </a:ln>
        </p:spPr>
      </p:pic>
      <p:sp>
        <p:nvSpPr>
          <p:cNvPr id="9" name="Google Shape;341;g3215ec4b78f_0_0"/>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17611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txBox="1">
            <a:spLocks noGrp="1"/>
          </p:cNvSpPr>
          <p:nvPr>
            <p:ph type="title"/>
          </p:nvPr>
        </p:nvSpPr>
        <p:spPr>
          <a:xfrm>
            <a:off x="1994338" y="920891"/>
            <a:ext cx="9326776"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Activity: Finding information about "Paying online”</a:t>
            </a:r>
            <a:endParaRPr>
              <a:solidFill>
                <a:schemeClr val="lt1"/>
              </a:solidFill>
            </a:endParaRPr>
          </a:p>
        </p:txBody>
      </p:sp>
      <p:sp>
        <p:nvSpPr>
          <p:cNvPr id="348" name="Google Shape;348;p32"/>
          <p:cNvSpPr txBox="1">
            <a:spLocks noGrp="1"/>
          </p:cNvSpPr>
          <p:nvPr>
            <p:ph type="body" idx="1"/>
          </p:nvPr>
        </p:nvSpPr>
        <p:spPr>
          <a:xfrm>
            <a:off x="661754" y="1850696"/>
            <a:ext cx="11395105" cy="4553504"/>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100000"/>
              </a:lnSpc>
              <a:spcBef>
                <a:spcPts val="0"/>
              </a:spcBef>
              <a:spcAft>
                <a:spcPts val="0"/>
              </a:spcAft>
              <a:buSzPct val="100000"/>
              <a:buFont typeface="Calibri"/>
              <a:buAutoNum type="arabicPeriod"/>
            </a:pPr>
            <a:r>
              <a:rPr lang="en-US" i="1"/>
              <a:t>Open your browser and connect to one of the following search engines:</a:t>
            </a:r>
            <a:endParaRPr/>
          </a:p>
          <a:p>
            <a:pPr marL="685800" lvl="1" indent="-228600" algn="l" rtl="0">
              <a:lnSpc>
                <a:spcPct val="100000"/>
              </a:lnSpc>
              <a:spcBef>
                <a:spcPts val="1200"/>
              </a:spcBef>
              <a:spcAft>
                <a:spcPts val="0"/>
              </a:spcAft>
              <a:buSzPct val="119999"/>
              <a:buChar char="▪"/>
            </a:pPr>
            <a:r>
              <a:rPr lang="en-US" i="1"/>
              <a:t>Yahoo.com</a:t>
            </a:r>
            <a:endParaRPr/>
          </a:p>
          <a:p>
            <a:pPr marL="685800" lvl="1" indent="-228600" algn="l" rtl="0">
              <a:lnSpc>
                <a:spcPct val="100000"/>
              </a:lnSpc>
              <a:spcBef>
                <a:spcPts val="1200"/>
              </a:spcBef>
              <a:spcAft>
                <a:spcPts val="0"/>
              </a:spcAft>
              <a:buSzPct val="119999"/>
              <a:buChar char="▪"/>
            </a:pPr>
            <a:r>
              <a:rPr lang="en-US" i="1"/>
              <a:t>Bing.com</a:t>
            </a:r>
            <a:endParaRPr/>
          </a:p>
          <a:p>
            <a:pPr marL="685800" lvl="1" indent="-228600" algn="l" rtl="0">
              <a:lnSpc>
                <a:spcPct val="100000"/>
              </a:lnSpc>
              <a:spcBef>
                <a:spcPts val="1200"/>
              </a:spcBef>
              <a:spcAft>
                <a:spcPts val="0"/>
              </a:spcAft>
              <a:buSzPct val="119999"/>
              <a:buChar char="▪"/>
            </a:pPr>
            <a:r>
              <a:rPr lang="en-US" i="1"/>
              <a:t>Google.com</a:t>
            </a:r>
            <a:endParaRPr/>
          </a:p>
          <a:p>
            <a:pPr marL="457200" lvl="0" indent="-457200" algn="l" rtl="0">
              <a:lnSpc>
                <a:spcPct val="100000"/>
              </a:lnSpc>
              <a:spcBef>
                <a:spcPts val="1200"/>
              </a:spcBef>
              <a:spcAft>
                <a:spcPts val="0"/>
              </a:spcAft>
              <a:buSzPct val="100000"/>
              <a:buFont typeface="Calibri"/>
              <a:buAutoNum type="arabicPeriod"/>
            </a:pPr>
            <a:r>
              <a:rPr lang="en-US" i="1"/>
              <a:t>Enter your keywords: </a:t>
            </a:r>
            <a:r>
              <a:rPr lang="en-US" b="1" i="1"/>
              <a:t>Paying online</a:t>
            </a:r>
            <a:endParaRPr/>
          </a:p>
          <a:p>
            <a:pPr marL="457200" lvl="0" indent="-457200" algn="l" rtl="0">
              <a:lnSpc>
                <a:spcPct val="100000"/>
              </a:lnSpc>
              <a:spcBef>
                <a:spcPts val="1200"/>
              </a:spcBef>
              <a:spcAft>
                <a:spcPts val="0"/>
              </a:spcAft>
              <a:buSzPct val="100000"/>
              <a:buFont typeface="Calibri"/>
              <a:buAutoNum type="arabicPeriod"/>
            </a:pPr>
            <a:r>
              <a:rPr lang="en-US" i="1"/>
              <a:t>The search results are displayed as a list of links, accompanied by a title and a paragraph, divided into several pages.</a:t>
            </a:r>
            <a:endParaRPr/>
          </a:p>
          <a:p>
            <a:pPr marL="457200" lvl="0" indent="-457200" algn="l" rtl="0">
              <a:lnSpc>
                <a:spcPct val="100000"/>
              </a:lnSpc>
              <a:spcBef>
                <a:spcPts val="1200"/>
              </a:spcBef>
              <a:spcAft>
                <a:spcPts val="0"/>
              </a:spcAft>
              <a:buSzPct val="100000"/>
              <a:buFont typeface="Calibri"/>
              <a:buAutoNum type="arabicPeriod"/>
            </a:pPr>
            <a:r>
              <a:rPr lang="en-US" i="1"/>
              <a:t>View the results on the first page, then browse through the following pages of results. Find something interesting? </a:t>
            </a:r>
            <a:endParaRPr/>
          </a:p>
          <a:p>
            <a:pPr marL="457200" lvl="0" indent="-457200" algn="l" rtl="0">
              <a:lnSpc>
                <a:spcPct val="100000"/>
              </a:lnSpc>
              <a:spcBef>
                <a:spcPts val="1200"/>
              </a:spcBef>
              <a:spcAft>
                <a:spcPts val="0"/>
              </a:spcAft>
              <a:buSzPct val="100000"/>
              <a:buFont typeface="Calibri"/>
              <a:buAutoNum type="arabicPeriod"/>
            </a:pPr>
            <a:r>
              <a:rPr lang="en-US" i="1"/>
              <a:t>Move your mouse over a link that interests you, right click, go to the “Open link in new tab” option and click on it.</a:t>
            </a:r>
            <a:endParaRPr/>
          </a:p>
          <a:p>
            <a:pPr marL="457200" lvl="0" indent="-457200" algn="l" rtl="0">
              <a:lnSpc>
                <a:spcPct val="100000"/>
              </a:lnSpc>
              <a:spcBef>
                <a:spcPts val="1200"/>
              </a:spcBef>
              <a:spcAft>
                <a:spcPts val="0"/>
              </a:spcAft>
              <a:buSzPct val="100000"/>
              <a:buFont typeface="Calibri"/>
              <a:buAutoNum type="arabicPeriod"/>
            </a:pPr>
            <a:r>
              <a:rPr lang="en-US" i="1"/>
              <a:t>A new tab will appear in your browser containing the link page. Go to that tab and read the page.</a:t>
            </a:r>
            <a:endParaRPr/>
          </a:p>
          <a:p>
            <a:pPr marL="457200" lvl="0" indent="-457200" algn="l" rtl="0">
              <a:lnSpc>
                <a:spcPct val="100000"/>
              </a:lnSpc>
              <a:spcBef>
                <a:spcPts val="1200"/>
              </a:spcBef>
              <a:spcAft>
                <a:spcPts val="0"/>
              </a:spcAft>
              <a:buSzPct val="100000"/>
              <a:buFont typeface="Calibri"/>
              <a:buAutoNum type="arabicPeriod"/>
            </a:pPr>
            <a:r>
              <a:rPr lang="en-US" i="1"/>
              <a:t>Repeat this again with other keywords.</a:t>
            </a:r>
            <a:endParaRPr i="1"/>
          </a:p>
        </p:txBody>
      </p:sp>
      <p:sp>
        <p:nvSpPr>
          <p:cNvPr id="349" name="Google Shape;349;p32"/>
          <p:cNvSpPr/>
          <p:nvPr/>
        </p:nvSpPr>
        <p:spPr>
          <a:xfrm>
            <a:off x="7490941" y="2557299"/>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Paying online</a:t>
            </a:r>
            <a:endParaRPr sz="1800" b="0" i="0" u="none" strike="noStrike" cap="none">
              <a:solidFill>
                <a:schemeClr val="dk1"/>
              </a:solidFill>
              <a:latin typeface="Calibri"/>
              <a:ea typeface="Calibri"/>
              <a:cs typeface="Calibri"/>
              <a:sym typeface="Calibri"/>
            </a:endParaRPr>
          </a:p>
        </p:txBody>
      </p:sp>
      <p:sp>
        <p:nvSpPr>
          <p:cNvPr id="350" name="Google Shape;350;p32"/>
          <p:cNvSpPr/>
          <p:nvPr/>
        </p:nvSpPr>
        <p:spPr>
          <a:xfrm>
            <a:off x="10013133" y="4755"/>
            <a:ext cx="2178867"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1.4 Online navigation</a:t>
            </a:r>
            <a:endParaRPr sz="1800" b="0" i="0" u="none" strike="noStrike" cap="none">
              <a:solidFill>
                <a:srgbClr val="1C2E78"/>
              </a:solidFill>
              <a:latin typeface="Calibri"/>
              <a:ea typeface="Calibri"/>
              <a:cs typeface="Calibri"/>
              <a:sym typeface="Calibri"/>
            </a:endParaRPr>
          </a:p>
        </p:txBody>
      </p:sp>
      <p:pic>
        <p:nvPicPr>
          <p:cNvPr id="351" name="Google Shape;351;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2" name="Google Shape;352;p32"/>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sp>
        <p:nvSpPr>
          <p:cNvPr id="353" name="Google Shape;353;p32"/>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 the Website Secure?</a:t>
            </a:r>
          </a:p>
        </p:txBody>
      </p:sp>
      <p:sp>
        <p:nvSpPr>
          <p:cNvPr id="3" name="Θέση κειμένου 2"/>
          <p:cNvSpPr>
            <a:spLocks noGrp="1"/>
          </p:cNvSpPr>
          <p:nvPr>
            <p:ph type="body" idx="1"/>
          </p:nvPr>
        </p:nvSpPr>
        <p:spPr>
          <a:xfrm>
            <a:off x="557998" y="1800000"/>
            <a:ext cx="8776502" cy="4553504"/>
          </a:xfrm>
        </p:spPr>
        <p:txBody>
          <a:bodyPr/>
          <a:lstStyle/>
          <a:p>
            <a:pPr marL="76200" indent="0">
              <a:buNone/>
            </a:pPr>
            <a:r>
              <a:rPr lang="en-US" dirty="0"/>
              <a:t>A secure website has a link in which:</a:t>
            </a:r>
          </a:p>
          <a:p>
            <a:r>
              <a:rPr lang="en-US" dirty="0"/>
              <a:t>The </a:t>
            </a:r>
            <a:r>
              <a:rPr lang="en-US" b="1" dirty="0"/>
              <a:t>http</a:t>
            </a:r>
            <a:r>
              <a:rPr lang="en-US" sz="3200" b="1" dirty="0">
                <a:solidFill>
                  <a:srgbClr val="92D050"/>
                </a:solidFill>
              </a:rPr>
              <a:t>s</a:t>
            </a:r>
            <a:r>
              <a:rPr lang="en-US" dirty="0"/>
              <a:t> protocol is used, where “</a:t>
            </a:r>
            <a:r>
              <a:rPr lang="en-US" sz="3200" b="1" dirty="0">
                <a:solidFill>
                  <a:srgbClr val="92D050"/>
                </a:solidFill>
              </a:rPr>
              <a:t>s</a:t>
            </a:r>
            <a:r>
              <a:rPr lang="en-US" dirty="0"/>
              <a:t>” means </a:t>
            </a:r>
            <a:r>
              <a:rPr lang="en-US" b="1" dirty="0">
                <a:solidFill>
                  <a:srgbClr val="92D050"/>
                </a:solidFill>
              </a:rPr>
              <a:t>s</a:t>
            </a:r>
            <a:r>
              <a:rPr lang="en-US" dirty="0"/>
              <a:t>ecure.</a:t>
            </a:r>
          </a:p>
          <a:p>
            <a:pPr marL="76200" indent="0">
              <a:buNone/>
            </a:pPr>
            <a:r>
              <a:rPr lang="en-US" dirty="0"/>
              <a:t>An </a:t>
            </a:r>
            <a:r>
              <a:rPr lang="en-US" b="1" dirty="0"/>
              <a:t>original website</a:t>
            </a:r>
            <a:r>
              <a:rPr lang="en-US" dirty="0"/>
              <a:t>, for example a bank website, has a link in which:</a:t>
            </a:r>
          </a:p>
          <a:p>
            <a:r>
              <a:rPr lang="en-US" dirty="0"/>
              <a:t>The domain name contains its official name (be careful about)</a:t>
            </a:r>
          </a:p>
          <a:p>
            <a:r>
              <a:rPr lang="en-US" dirty="0"/>
              <a:t>It is relatively short</a:t>
            </a:r>
          </a:p>
          <a:p>
            <a:endParaRPr lang="en-US" dirty="0"/>
          </a:p>
        </p:txBody>
      </p:sp>
      <p:sp>
        <p:nvSpPr>
          <p:cNvPr id="4" name="Google Shape;362;p33"/>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61279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4"/>
          <p:cNvPicPr preferRelativeResize="0"/>
          <p:nvPr/>
        </p:nvPicPr>
        <p:blipFill rotWithShape="1">
          <a:blip r:embed="rId3">
            <a:alphaModFix/>
          </a:blip>
          <a:srcRect/>
          <a:stretch/>
        </p:blipFill>
        <p:spPr>
          <a:xfrm>
            <a:off x="8472290" y="3559868"/>
            <a:ext cx="3133725" cy="1447800"/>
          </a:xfrm>
          <a:prstGeom prst="rect">
            <a:avLst/>
          </a:prstGeom>
          <a:noFill/>
          <a:ln>
            <a:noFill/>
          </a:ln>
        </p:spPr>
      </p:pic>
      <p:pic>
        <p:nvPicPr>
          <p:cNvPr id="369" name="Google Shape;369;p34"/>
          <p:cNvPicPr preferRelativeResize="0"/>
          <p:nvPr/>
        </p:nvPicPr>
        <p:blipFill rotWithShape="1">
          <a:blip r:embed="rId4">
            <a:alphaModFix/>
          </a:blip>
          <a:srcRect/>
          <a:stretch/>
        </p:blipFill>
        <p:spPr>
          <a:xfrm>
            <a:off x="8286275" y="2506480"/>
            <a:ext cx="3228368" cy="633934"/>
          </a:xfrm>
          <a:prstGeom prst="rect">
            <a:avLst/>
          </a:prstGeom>
          <a:noFill/>
          <a:ln>
            <a:noFill/>
          </a:ln>
        </p:spPr>
      </p:pic>
      <p:pic>
        <p:nvPicPr>
          <p:cNvPr id="370" name="Google Shape;370;p34"/>
          <p:cNvPicPr preferRelativeResize="0"/>
          <p:nvPr/>
        </p:nvPicPr>
        <p:blipFill rotWithShape="1">
          <a:blip r:embed="rId5">
            <a:alphaModFix/>
          </a:blip>
          <a:srcRect/>
          <a:stretch/>
        </p:blipFill>
        <p:spPr>
          <a:xfrm>
            <a:off x="8440399" y="1302944"/>
            <a:ext cx="3341177" cy="605095"/>
          </a:xfrm>
          <a:prstGeom prst="rect">
            <a:avLst/>
          </a:prstGeom>
          <a:noFill/>
          <a:ln>
            <a:noFill/>
          </a:ln>
        </p:spPr>
      </p:pic>
      <p:sp>
        <p:nvSpPr>
          <p:cNvPr id="371" name="Google Shape;371;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How can I check if "https" is being used?</a:t>
            </a:r>
            <a:endParaRPr/>
          </a:p>
        </p:txBody>
      </p:sp>
      <p:sp>
        <p:nvSpPr>
          <p:cNvPr id="372" name="Google Shape;372;p34"/>
          <p:cNvSpPr txBox="1">
            <a:spLocks noGrp="1"/>
          </p:cNvSpPr>
          <p:nvPr>
            <p:ph type="body" idx="1"/>
          </p:nvPr>
        </p:nvSpPr>
        <p:spPr>
          <a:xfrm>
            <a:off x="557999" y="1800000"/>
            <a:ext cx="4436955"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The link contains </a:t>
            </a:r>
            <a:r>
              <a:rPr lang="en-US" b="1"/>
              <a:t>http</a:t>
            </a:r>
            <a:r>
              <a:rPr lang="en-US" sz="2800" b="1">
                <a:solidFill>
                  <a:srgbClr val="68BC42"/>
                </a:solidFill>
              </a:rPr>
              <a:t>s</a:t>
            </a:r>
            <a:r>
              <a:rPr lang="en-US"/>
              <a:t>.</a:t>
            </a:r>
            <a:endParaRPr/>
          </a:p>
          <a:p>
            <a:pPr marL="228600" lvl="0" indent="-228600" algn="l" rtl="0">
              <a:lnSpc>
                <a:spcPct val="100000"/>
              </a:lnSpc>
              <a:spcBef>
                <a:spcPts val="1200"/>
              </a:spcBef>
              <a:spcAft>
                <a:spcPts val="0"/>
              </a:spcAft>
              <a:buSzPts val="2400"/>
              <a:buChar char="▪"/>
            </a:pPr>
            <a:r>
              <a:rPr lang="en-US"/>
              <a:t>When a browser connects to a secure website, a </a:t>
            </a:r>
            <a:r>
              <a:rPr lang="en-US" b="1"/>
              <a:t>padlock icon  </a:t>
            </a:r>
            <a:r>
              <a:rPr lang="en-US"/>
              <a:t>appears next to the link.</a:t>
            </a:r>
            <a:endParaRPr/>
          </a:p>
          <a:p>
            <a:pPr marL="228600" lvl="0" indent="-228600" algn="l" rtl="0">
              <a:lnSpc>
                <a:spcPct val="100000"/>
              </a:lnSpc>
              <a:spcBef>
                <a:spcPts val="1200"/>
              </a:spcBef>
              <a:spcAft>
                <a:spcPts val="0"/>
              </a:spcAft>
              <a:buSzPts val="2400"/>
              <a:buChar char="▪"/>
            </a:pPr>
            <a:r>
              <a:rPr lang="en-US"/>
              <a:t>This indicates that the </a:t>
            </a:r>
            <a:r>
              <a:rPr lang="en-US" b="1"/>
              <a:t>website is secure</a:t>
            </a:r>
            <a:r>
              <a:rPr lang="en-US"/>
              <a:t>.</a:t>
            </a:r>
            <a:endParaRPr/>
          </a:p>
          <a:p>
            <a:pPr marL="228600" lvl="0" indent="-76200" algn="l" rtl="0">
              <a:lnSpc>
                <a:spcPct val="100000"/>
              </a:lnSpc>
              <a:spcBef>
                <a:spcPts val="1200"/>
              </a:spcBef>
              <a:spcAft>
                <a:spcPts val="0"/>
              </a:spcAft>
              <a:buSzPts val="2400"/>
              <a:buNone/>
            </a:pPr>
            <a:endParaRPr/>
          </a:p>
        </p:txBody>
      </p:sp>
      <p:sp>
        <p:nvSpPr>
          <p:cNvPr id="373" name="Google Shape;373;p34"/>
          <p:cNvSpPr/>
          <p:nvPr/>
        </p:nvSpPr>
        <p:spPr>
          <a:xfrm>
            <a:off x="8587973" y="137421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34"/>
          <p:cNvSpPr/>
          <p:nvPr/>
        </p:nvSpPr>
        <p:spPr>
          <a:xfrm>
            <a:off x="8702402" y="257907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34"/>
          <p:cNvSpPr/>
          <p:nvPr/>
        </p:nvSpPr>
        <p:spPr>
          <a:xfrm>
            <a:off x="8580941" y="4533417"/>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p34" descr="Read Only, Readonly, Locked, Lock, Closed, Protected"/>
          <p:cNvPicPr preferRelativeResize="0"/>
          <p:nvPr/>
        </p:nvPicPr>
        <p:blipFill rotWithShape="1">
          <a:blip r:embed="rId6">
            <a:alphaModFix/>
          </a:blip>
          <a:srcRect/>
          <a:stretch/>
        </p:blipFill>
        <p:spPr>
          <a:xfrm>
            <a:off x="5429286" y="2579078"/>
            <a:ext cx="2648925" cy="2580820"/>
          </a:xfrm>
          <a:prstGeom prst="rect">
            <a:avLst/>
          </a:prstGeom>
          <a:noFill/>
          <a:ln>
            <a:noFill/>
          </a:ln>
        </p:spPr>
      </p:pic>
      <p:sp>
        <p:nvSpPr>
          <p:cNvPr id="377" name="Google Shape;377;p34"/>
          <p:cNvSpPr/>
          <p:nvPr/>
        </p:nvSpPr>
        <p:spPr>
          <a:xfrm>
            <a:off x="10013133" y="4755"/>
            <a:ext cx="2178867"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1.4 Online navigation</a:t>
            </a:r>
            <a:endParaRPr sz="1800" b="0" i="0" u="none" strike="noStrike" cap="none">
              <a:solidFill>
                <a:srgbClr val="1C2E78"/>
              </a:solidFill>
              <a:latin typeface="Calibri"/>
              <a:ea typeface="Calibri"/>
              <a:cs typeface="Calibri"/>
              <a:sym typeface="Calibri"/>
            </a:endParaRPr>
          </a:p>
        </p:txBody>
      </p:sp>
      <p:sp>
        <p:nvSpPr>
          <p:cNvPr id="378" name="Google Shape;378;p34"/>
          <p:cNvSpPr/>
          <p:nvPr/>
        </p:nvSpPr>
        <p:spPr>
          <a:xfrm>
            <a:off x="9077675" y="4750"/>
            <a:ext cx="31143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1.5 Navigation &amp; search online</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en-US" sz="2000" dirty="0"/>
              <a:t>Unit 6</a:t>
            </a:r>
            <a:r>
              <a:rPr lang="en-US" dirty="0"/>
              <a:t/>
            </a:r>
            <a:br>
              <a:rPr lang="en-US" dirty="0"/>
            </a:br>
            <a:r>
              <a:rPr lang="en-US" dirty="0"/>
              <a:t>Managing an email account</a:t>
            </a:r>
            <a:endParaRPr dirty="0"/>
          </a:p>
        </p:txBody>
      </p:sp>
      <p:sp>
        <p:nvSpPr>
          <p:cNvPr id="385" name="Google Shape;385;p39"/>
          <p:cNvSpPr txBox="1">
            <a:spLocks noGrp="1"/>
          </p:cNvSpPr>
          <p:nvPr>
            <p:ph type="body" idx="1"/>
          </p:nvPr>
        </p:nvSpPr>
        <p:spPr>
          <a:xfrm>
            <a:off x="558000" y="1931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386" name="Google Shape;386;p39"/>
          <p:cNvSpPr txBox="1">
            <a:spLocks noGrp="1"/>
          </p:cNvSpPr>
          <p:nvPr>
            <p:ph type="body" idx="2"/>
          </p:nvPr>
        </p:nvSpPr>
        <p:spPr>
          <a:xfrm>
            <a:off x="617620" y="2621243"/>
            <a:ext cx="69105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400"/>
              <a:buNone/>
            </a:pPr>
            <a:r>
              <a:rPr lang="en-US" sz="2000"/>
              <a:t>On completion of this unit you will be able to: </a:t>
            </a:r>
            <a:endParaRPr sz="2000"/>
          </a:p>
          <a:p>
            <a:pPr marL="228600" lvl="0" indent="-228600" algn="l" rtl="0">
              <a:lnSpc>
                <a:spcPct val="150000"/>
              </a:lnSpc>
              <a:spcBef>
                <a:spcPts val="0"/>
              </a:spcBef>
              <a:spcAft>
                <a:spcPts val="0"/>
              </a:spcAft>
              <a:buSzPts val="2000"/>
              <a:buFont typeface="Calibri"/>
              <a:buChar char="✔"/>
            </a:pPr>
            <a:r>
              <a:rPr lang="en-US" sz="2000"/>
              <a:t>Get an email account </a:t>
            </a:r>
            <a:endParaRPr sz="2000"/>
          </a:p>
          <a:p>
            <a:pPr marL="228600" lvl="0" indent="-228600" algn="l" rtl="0">
              <a:lnSpc>
                <a:spcPct val="150000"/>
              </a:lnSpc>
              <a:spcBef>
                <a:spcPts val="0"/>
              </a:spcBef>
              <a:spcAft>
                <a:spcPts val="0"/>
              </a:spcAft>
              <a:buSzPts val="2000"/>
              <a:buChar char="✔"/>
            </a:pPr>
            <a:r>
              <a:rPr lang="en-US" sz="2000"/>
              <a:t>Send an email, reply to an email and attach files  </a:t>
            </a:r>
            <a:endParaRPr sz="2000"/>
          </a:p>
          <a:p>
            <a:pPr marL="228600" lvl="0" indent="-228600" algn="l" rtl="0">
              <a:lnSpc>
                <a:spcPct val="150000"/>
              </a:lnSpc>
              <a:spcBef>
                <a:spcPts val="0"/>
              </a:spcBef>
              <a:spcAft>
                <a:spcPts val="0"/>
              </a:spcAft>
              <a:buSzPts val="2000"/>
              <a:buChar char="✔"/>
            </a:pPr>
            <a:r>
              <a:rPr lang="en-US" sz="2000"/>
              <a:t>Organize your email account </a:t>
            </a:r>
            <a:endParaRPr sz="2000"/>
          </a:p>
          <a:p>
            <a:pPr marL="228600" lvl="0" indent="-228600" algn="l" rtl="0">
              <a:lnSpc>
                <a:spcPct val="150000"/>
              </a:lnSpc>
              <a:spcBef>
                <a:spcPts val="0"/>
              </a:spcBef>
              <a:spcAft>
                <a:spcPts val="0"/>
              </a:spcAft>
              <a:buSzPts val="2000"/>
              <a:buFont typeface="Calibri"/>
              <a:buChar char="✔"/>
            </a:pPr>
            <a:r>
              <a:rPr lang="en-US" sz="2000"/>
              <a:t>Search for emails</a:t>
            </a:r>
            <a:endParaRPr sz="2100"/>
          </a:p>
        </p:txBody>
      </p:sp>
      <p:pic>
        <p:nvPicPr>
          <p:cNvPr id="387" name="Google Shape;387;p39"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388" name="Google Shape;388;p39"/>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7" name="Google Shape;107;p3"/>
          <p:cNvGrpSpPr/>
          <p:nvPr/>
        </p:nvGrpSpPr>
        <p:grpSpPr>
          <a:xfrm>
            <a:off x="949569" y="217975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1. Basic digital literacy skills </a:t>
              </a:r>
              <a:endParaRPr sz="2800" b="1" i="0" u="none" strike="noStrike" cap="none">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Security &amp; Prevention</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Managing a bank account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Online solutions for receiving and sending money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5. Using a Credit Card to Purchase from Online Goods and Services</a:t>
              </a:r>
              <a:endParaRPr sz="2600" b="0" i="0" u="none" strike="noStrike" cap="none">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Processing online payments for taxes and bills </a:t>
              </a:r>
              <a:endParaRPr sz="2600" b="0" i="0" u="none" strike="noStrike" cap="none">
                <a:solidFill>
                  <a:schemeClr val="lt1"/>
                </a:solidFill>
                <a:latin typeface="Calibri"/>
                <a:ea typeface="Calibri"/>
                <a:cs typeface="Calibri"/>
                <a:sym typeface="Calibri"/>
              </a:endParaRPr>
            </a:p>
          </p:txBody>
        </p:sp>
      </p:grpSp>
      <p:pic>
        <p:nvPicPr>
          <p:cNvPr id="120" name="Google Shape;120;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is an email?</a:t>
            </a:r>
            <a:endParaRPr/>
          </a:p>
        </p:txBody>
      </p:sp>
      <p:sp>
        <p:nvSpPr>
          <p:cNvPr id="395" name="Google Shape;395;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lang="en-US" dirty="0"/>
              <a:t>The exchange (sending and receiving) of email is a </a:t>
            </a:r>
            <a:r>
              <a:rPr lang="en-US" b="1" dirty="0"/>
              <a:t>formal written </a:t>
            </a:r>
            <a:r>
              <a:rPr lang="en-US" dirty="0"/>
              <a:t>communication with friends and peers.</a:t>
            </a:r>
            <a:endParaRPr dirty="0"/>
          </a:p>
          <a:p>
            <a:pPr marL="0" lvl="0" indent="0" algn="l" rtl="0">
              <a:lnSpc>
                <a:spcPct val="100000"/>
              </a:lnSpc>
              <a:spcAft>
                <a:spcPts val="600"/>
              </a:spcAft>
              <a:buSzPts val="2200"/>
              <a:buNone/>
            </a:pPr>
            <a:r>
              <a:rPr lang="en-US" dirty="0"/>
              <a:t>Email communication can be:</a:t>
            </a:r>
            <a:endParaRPr dirty="0"/>
          </a:p>
          <a:p>
            <a:pPr lvl="0" algn="l" rtl="0">
              <a:lnSpc>
                <a:spcPct val="100000"/>
              </a:lnSpc>
              <a:spcAft>
                <a:spcPts val="600"/>
              </a:spcAft>
              <a:buSzPts val="2400"/>
              <a:buFont typeface="Wingdings" panose="05000000000000000000" pitchFamily="2" charset="2"/>
              <a:buChar char="§"/>
            </a:pPr>
            <a:r>
              <a:rPr lang="en-US" b="1" dirty="0"/>
              <a:t>Informal</a:t>
            </a:r>
            <a:r>
              <a:rPr lang="en-US" dirty="0"/>
              <a:t>, like the way we communicate with people we are very close to;</a:t>
            </a:r>
            <a:endParaRPr dirty="0"/>
          </a:p>
          <a:p>
            <a:pPr lvl="0" algn="l" rtl="0">
              <a:lnSpc>
                <a:spcPct val="100000"/>
              </a:lnSpc>
              <a:spcAft>
                <a:spcPts val="600"/>
              </a:spcAft>
              <a:buSzPts val="2400"/>
              <a:buFont typeface="Wingdings" panose="05000000000000000000" pitchFamily="2" charset="2"/>
              <a:buChar char="§"/>
            </a:pPr>
            <a:r>
              <a:rPr lang="en-US" b="1" dirty="0"/>
              <a:t>Formal</a:t>
            </a:r>
            <a:r>
              <a:rPr lang="en-US" dirty="0"/>
              <a:t>, which includes a formal way of communicating with </a:t>
            </a:r>
            <a:r>
              <a:rPr lang="en-US" dirty="0" err="1"/>
              <a:t>organisations</a:t>
            </a:r>
            <a:r>
              <a:rPr lang="en-US" dirty="0"/>
              <a:t> and people we do not know or have a professional relationship with;</a:t>
            </a:r>
            <a:endParaRPr dirty="0"/>
          </a:p>
          <a:p>
            <a:pPr lvl="0" algn="l" rtl="0">
              <a:lnSpc>
                <a:spcPct val="100000"/>
              </a:lnSpc>
              <a:spcAft>
                <a:spcPts val="600"/>
              </a:spcAft>
              <a:buSzPts val="2400"/>
              <a:buFont typeface="Wingdings" panose="05000000000000000000" pitchFamily="2" charset="2"/>
              <a:buChar char="§"/>
            </a:pPr>
            <a:r>
              <a:rPr lang="en-US" b="1" dirty="0"/>
              <a:t>Semi-formal</a:t>
            </a:r>
            <a:r>
              <a:rPr lang="en-US" dirty="0"/>
              <a:t>, which is between informal and formal, e.g., you may consider using this type for sending email to your doctor.</a:t>
            </a:r>
            <a:endParaRPr dirty="0"/>
          </a:p>
          <a:p>
            <a:pPr marL="0" lvl="0" indent="0" algn="l" rtl="0">
              <a:lnSpc>
                <a:spcPct val="100000"/>
              </a:lnSpc>
              <a:spcAft>
                <a:spcPts val="600"/>
              </a:spcAft>
              <a:buSzPts val="2400"/>
              <a:buNone/>
            </a:pPr>
            <a:r>
              <a:rPr lang="en-US" dirty="0"/>
              <a:t>Finally, emails can be archived, electronically or printed, and provide proof of communication. You can also always read them to remember details. </a:t>
            </a:r>
            <a:endParaRPr dirty="0"/>
          </a:p>
        </p:txBody>
      </p:sp>
      <p:sp>
        <p:nvSpPr>
          <p:cNvPr id="396" name="Google Shape;396;p40"/>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4" name="Google Shape;404;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2" name="Google Shape;402;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Email Account</a:t>
            </a:r>
            <a:endParaRPr/>
          </a:p>
        </p:txBody>
      </p:sp>
      <p:sp>
        <p:nvSpPr>
          <p:cNvPr id="403" name="Google Shape;403;p41"/>
          <p:cNvSpPr txBox="1">
            <a:spLocks noGrp="1"/>
          </p:cNvSpPr>
          <p:nvPr>
            <p:ph type="body" idx="1"/>
          </p:nvPr>
        </p:nvSpPr>
        <p:spPr>
          <a:xfrm>
            <a:off x="558000" y="1495199"/>
            <a:ext cx="9195600" cy="52138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Aft>
                <a:spcPts val="600"/>
              </a:spcAft>
              <a:buSzPct val="100000"/>
              <a:buNone/>
            </a:pPr>
            <a:r>
              <a:rPr lang="en-US" dirty="0"/>
              <a:t>For email-based communication, you need an email account:</a:t>
            </a:r>
            <a:endParaRPr dirty="0"/>
          </a:p>
          <a:p>
            <a:pPr marL="365760" lvl="0" indent="-342900" algn="l" rtl="0">
              <a:lnSpc>
                <a:spcPct val="100000"/>
              </a:lnSpc>
              <a:spcAft>
                <a:spcPts val="600"/>
              </a:spcAft>
              <a:buSzPct val="100000"/>
              <a:buFont typeface="Wingdings" panose="05000000000000000000" pitchFamily="2" charset="2"/>
              <a:buChar char="§"/>
            </a:pPr>
            <a:r>
              <a:rPr lang="en-US" dirty="0"/>
              <a:t>If you use a mobile smartphone, you probably already have a personal email account.</a:t>
            </a:r>
            <a:endParaRPr dirty="0"/>
          </a:p>
          <a:p>
            <a:pPr marL="365760" lvl="0" indent="-342900" algn="l" rtl="0">
              <a:lnSpc>
                <a:spcPct val="100000"/>
              </a:lnSpc>
              <a:spcAft>
                <a:spcPts val="600"/>
              </a:spcAft>
              <a:buSzPct val="100000"/>
              <a:buFont typeface="Wingdings" panose="05000000000000000000" pitchFamily="2" charset="2"/>
              <a:buChar char="§"/>
            </a:pPr>
            <a:r>
              <a:rPr lang="en-US" dirty="0"/>
              <a:t>If you have an Internet provider, you may already have an email address. </a:t>
            </a:r>
            <a:endParaRPr dirty="0"/>
          </a:p>
          <a:p>
            <a:pPr marL="365760" lvl="0" indent="-342900" algn="l" rtl="0">
              <a:lnSpc>
                <a:spcPct val="100000"/>
              </a:lnSpc>
              <a:spcAft>
                <a:spcPts val="600"/>
              </a:spcAft>
              <a:buSzPct val="100000"/>
              <a:buFont typeface="Wingdings" panose="05000000000000000000" pitchFamily="2" charset="2"/>
              <a:buChar char="§"/>
            </a:pPr>
            <a:r>
              <a:rPr lang="en-US" dirty="0"/>
              <a:t>If you don’t have an email account, it is time to get one! </a:t>
            </a:r>
            <a:endParaRPr dirty="0"/>
          </a:p>
          <a:p>
            <a:pPr marL="0" lvl="0" indent="0" algn="l" rtl="0">
              <a:lnSpc>
                <a:spcPct val="100000"/>
              </a:lnSpc>
              <a:spcAft>
                <a:spcPts val="600"/>
              </a:spcAft>
              <a:buSzPct val="117647"/>
              <a:buNone/>
            </a:pPr>
            <a:r>
              <a:rPr lang="en-US" dirty="0"/>
              <a:t>To send and receive email you must have access to an </a:t>
            </a:r>
            <a:r>
              <a:rPr lang="en-US" b="1" dirty="0"/>
              <a:t>online email service through your browser, </a:t>
            </a:r>
            <a:r>
              <a:rPr lang="en-US" dirty="0"/>
              <a:t>or use:</a:t>
            </a:r>
            <a:endParaRPr dirty="0"/>
          </a:p>
          <a:p>
            <a:pPr marL="827534" lvl="1" indent="-342900" algn="l" rtl="0">
              <a:lnSpc>
                <a:spcPct val="100000"/>
              </a:lnSpc>
              <a:spcAft>
                <a:spcPts val="600"/>
              </a:spcAft>
              <a:buSzPct val="119999"/>
              <a:buFont typeface="Wingdings" panose="05000000000000000000" pitchFamily="2" charset="2"/>
              <a:buChar char="§"/>
            </a:pPr>
            <a:r>
              <a:rPr lang="en-US" sz="2400" dirty="0"/>
              <a:t>an email client software on your desktop/laptop, e.g., Thunderbird, Outlook;</a:t>
            </a:r>
            <a:endParaRPr dirty="0"/>
          </a:p>
          <a:p>
            <a:pPr marL="827534" lvl="1" indent="-342900" algn="l" rtl="0">
              <a:lnSpc>
                <a:spcPct val="100000"/>
              </a:lnSpc>
              <a:spcAft>
                <a:spcPts val="600"/>
              </a:spcAft>
              <a:buSzPct val="119999"/>
              <a:buFont typeface="Wingdings" panose="05000000000000000000" pitchFamily="2" charset="2"/>
              <a:buChar char="§"/>
            </a:pPr>
            <a:r>
              <a:rPr lang="en-US" sz="2400" dirty="0"/>
              <a:t>a mobile email app on your smartphone or tablet, e.g., Gmail app, etc. </a:t>
            </a:r>
            <a:endParaRPr sz="2400" dirty="0"/>
          </a:p>
          <a:p>
            <a:pPr marL="0" lvl="0" indent="0" algn="l" rtl="0">
              <a:lnSpc>
                <a:spcPct val="100000"/>
              </a:lnSpc>
              <a:spcAft>
                <a:spcPts val="600"/>
              </a:spcAft>
              <a:buSzPct val="117647"/>
              <a:buNone/>
            </a:pPr>
            <a:r>
              <a:rPr lang="en-US" i="1" dirty="0" smtClean="0"/>
              <a:t>=&gt; </a:t>
            </a:r>
            <a:r>
              <a:rPr lang="en-US" i="1" dirty="0"/>
              <a:t>Refer to </a:t>
            </a:r>
            <a:r>
              <a:rPr lang="en-US" b="1" i="1" u="sng" dirty="0"/>
              <a:t>Activity 2 ‘Creating an email account’</a:t>
            </a:r>
            <a:r>
              <a:rPr lang="en-US" i="1" dirty="0"/>
              <a:t>, which you can do during a training session or on your own at home. </a:t>
            </a:r>
            <a:endParaRPr i="1" dirty="0"/>
          </a:p>
        </p:txBody>
      </p:sp>
      <p:sp>
        <p:nvSpPr>
          <p:cNvPr id="405" name="Google Shape;405;p41"/>
          <p:cNvSpPr txBox="1"/>
          <p:nvPr/>
        </p:nvSpPr>
        <p:spPr>
          <a:xfrm>
            <a:off x="5876925" y="6353504"/>
            <a:ext cx="611227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sp>
        <p:nvSpPr>
          <p:cNvPr id="406" name="Google Shape;406;p41"/>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3" name="Google Shape;413;p48"/>
          <p:cNvPicPr preferRelativeResize="0"/>
          <p:nvPr/>
        </p:nvPicPr>
        <p:blipFill rotWithShape="1">
          <a:blip r:embed="rId3">
            <a:alphaModFix/>
          </a:blip>
          <a:srcRect/>
          <a:stretch/>
        </p:blipFill>
        <p:spPr>
          <a:xfrm>
            <a:off x="9344025" y="741749"/>
            <a:ext cx="2645100" cy="2106225"/>
          </a:xfrm>
          <a:prstGeom prst="rect">
            <a:avLst/>
          </a:prstGeom>
          <a:noFill/>
          <a:ln>
            <a:noFill/>
          </a:ln>
        </p:spPr>
      </p:pic>
      <p:sp>
        <p:nvSpPr>
          <p:cNvPr id="411" name="Google Shape;411;p48"/>
          <p:cNvSpPr txBox="1">
            <a:spLocks noGrp="1"/>
          </p:cNvSpPr>
          <p:nvPr>
            <p:ph type="title"/>
          </p:nvPr>
        </p:nvSpPr>
        <p:spPr>
          <a:xfrm>
            <a:off x="566150" y="7435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Compose and Send an email</a:t>
            </a:r>
            <a:endParaRPr/>
          </a:p>
        </p:txBody>
      </p:sp>
      <p:sp>
        <p:nvSpPr>
          <p:cNvPr id="412" name="Google Shape;412;p48"/>
          <p:cNvSpPr txBox="1">
            <a:spLocks noGrp="1"/>
          </p:cNvSpPr>
          <p:nvPr>
            <p:ph type="body" idx="1"/>
          </p:nvPr>
        </p:nvSpPr>
        <p:spPr>
          <a:xfrm>
            <a:off x="557999" y="1647600"/>
            <a:ext cx="8904500" cy="4721100"/>
          </a:xfrm>
          <a:prstGeom prst="rect">
            <a:avLst/>
          </a:prstGeom>
          <a:noFill/>
          <a:ln>
            <a:noFill/>
          </a:ln>
        </p:spPr>
        <p:txBody>
          <a:bodyPr spcFirstLastPara="1" wrap="square" lIns="91425" tIns="45700" rIns="91425" bIns="45700" anchor="t" anchorCtr="0">
            <a:noAutofit/>
          </a:bodyPr>
          <a:lstStyle/>
          <a:p>
            <a:pPr lvl="0" algn="l" rtl="0">
              <a:lnSpc>
                <a:spcPct val="100000"/>
              </a:lnSpc>
              <a:spcAft>
                <a:spcPts val="600"/>
              </a:spcAft>
              <a:buSzPts val="2400"/>
              <a:buFont typeface="Wingdings" panose="05000000000000000000" pitchFamily="2" charset="2"/>
              <a:buChar char="§"/>
            </a:pPr>
            <a:r>
              <a:rPr lang="en-US" dirty="0"/>
              <a:t>To </a:t>
            </a:r>
            <a:r>
              <a:rPr lang="en-US" b="1" dirty="0"/>
              <a:t>write </a:t>
            </a:r>
            <a:r>
              <a:rPr lang="en-US" dirty="0"/>
              <a:t>an email, click on the ‘New message’ or ‘Compose’ button, depending on the online email service you are using. </a:t>
            </a:r>
            <a:endParaRPr dirty="0"/>
          </a:p>
          <a:p>
            <a:pPr lvl="0" algn="l" rtl="0">
              <a:lnSpc>
                <a:spcPct val="100000"/>
              </a:lnSpc>
              <a:spcAft>
                <a:spcPts val="600"/>
              </a:spcAft>
              <a:buSzPts val="2400"/>
              <a:buFont typeface="Wingdings" panose="05000000000000000000" pitchFamily="2" charset="2"/>
              <a:buChar char="§"/>
            </a:pPr>
            <a:r>
              <a:rPr lang="en-US" dirty="0"/>
              <a:t>Add </a:t>
            </a:r>
            <a:r>
              <a:rPr lang="en-US" b="1" dirty="0"/>
              <a:t>all the information you need</a:t>
            </a:r>
            <a:r>
              <a:rPr lang="en-US" dirty="0"/>
              <a:t> to send the email: </a:t>
            </a:r>
            <a:endParaRPr dirty="0"/>
          </a:p>
          <a:p>
            <a:pPr marL="914400" lvl="1" indent="-374650" algn="l" rtl="0">
              <a:lnSpc>
                <a:spcPct val="100000"/>
              </a:lnSpc>
              <a:spcAft>
                <a:spcPts val="600"/>
              </a:spcAft>
              <a:buSzPts val="2300"/>
              <a:buFont typeface="Wingdings" panose="05000000000000000000" pitchFamily="2" charset="2"/>
              <a:buChar char="§"/>
            </a:pPr>
            <a:r>
              <a:rPr lang="en-US" sz="2300" dirty="0"/>
              <a:t>in the ‘To’ field, add recipients, i.e. the email addresses of the people you want to write to. You can also add people in copy of your email by adding their email addresses in the ‘Cc’ and ‘Bcc’ fields (in the Bcc field, no-one but you will see the emails added in this section). </a:t>
            </a:r>
            <a:endParaRPr sz="2300" dirty="0"/>
          </a:p>
          <a:p>
            <a:pPr marL="914400" lvl="1" indent="-374650" algn="l" rtl="0">
              <a:lnSpc>
                <a:spcPct val="100000"/>
              </a:lnSpc>
              <a:spcAft>
                <a:spcPts val="600"/>
              </a:spcAft>
              <a:buSzPts val="2300"/>
              <a:buFont typeface="Wingdings" panose="05000000000000000000" pitchFamily="2" charset="2"/>
              <a:buChar char="§"/>
            </a:pPr>
            <a:r>
              <a:rPr lang="en-US" sz="2300" dirty="0"/>
              <a:t>in the “Subject” field, add a subject for your email.</a:t>
            </a:r>
            <a:endParaRPr sz="2300" dirty="0"/>
          </a:p>
          <a:p>
            <a:pPr marL="914400" lvl="1" indent="-374650" algn="l" rtl="0">
              <a:lnSpc>
                <a:spcPct val="100000"/>
              </a:lnSpc>
              <a:spcAft>
                <a:spcPts val="600"/>
              </a:spcAft>
              <a:buSzPts val="2300"/>
              <a:buFont typeface="Wingdings" panose="05000000000000000000" pitchFamily="2" charset="2"/>
              <a:buChar char="§"/>
            </a:pPr>
            <a:r>
              <a:rPr lang="en-US" sz="2300" dirty="0"/>
              <a:t>Write your message.</a:t>
            </a:r>
            <a:endParaRPr sz="2300" dirty="0"/>
          </a:p>
          <a:p>
            <a:pPr lvl="0" algn="l" rtl="0">
              <a:lnSpc>
                <a:spcPct val="100000"/>
              </a:lnSpc>
              <a:spcAft>
                <a:spcPts val="600"/>
              </a:spcAft>
              <a:buSzPts val="2400"/>
              <a:buFont typeface="Wingdings" panose="05000000000000000000" pitchFamily="2" charset="2"/>
              <a:buChar char="§"/>
            </a:pPr>
            <a:r>
              <a:rPr lang="en-US" dirty="0"/>
              <a:t>To </a:t>
            </a:r>
            <a:r>
              <a:rPr lang="en-US" b="1" dirty="0"/>
              <a:t>send your email</a:t>
            </a:r>
            <a:r>
              <a:rPr lang="en-US" dirty="0"/>
              <a:t>, click on the send icon at the top of the page. </a:t>
            </a:r>
            <a:endParaRPr dirty="0"/>
          </a:p>
        </p:txBody>
      </p:sp>
      <p:sp>
        <p:nvSpPr>
          <p:cNvPr id="414" name="Google Shape;414;p48"/>
          <p:cNvSpPr txBox="1"/>
          <p:nvPr/>
        </p:nvSpPr>
        <p:spPr>
          <a:xfrm>
            <a:off x="5945025" y="6529200"/>
            <a:ext cx="611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rawpixel.com on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415" name="Google Shape;415;p48"/>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2370f821f7_2_4"/>
          <p:cNvSpPr txBox="1">
            <a:spLocks noGrp="1"/>
          </p:cNvSpPr>
          <p:nvPr>
            <p:ph type="title"/>
          </p:nvPr>
        </p:nvSpPr>
        <p:spPr>
          <a:xfrm>
            <a:off x="566100" y="6819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Unsend a message and attach files</a:t>
            </a:r>
            <a:endParaRPr/>
          </a:p>
        </p:txBody>
      </p:sp>
      <p:sp>
        <p:nvSpPr>
          <p:cNvPr id="421" name="Google Shape;421;g32370f821f7_2_4"/>
          <p:cNvSpPr txBox="1">
            <a:spLocks noGrp="1"/>
          </p:cNvSpPr>
          <p:nvPr>
            <p:ph type="body" idx="1"/>
          </p:nvPr>
        </p:nvSpPr>
        <p:spPr>
          <a:xfrm>
            <a:off x="566100" y="1432600"/>
            <a:ext cx="10624414" cy="5042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buSzPts val="2400"/>
              <a:buChar char="▪"/>
            </a:pPr>
            <a:r>
              <a:rPr lang="en-US" sz="2000" dirty="0"/>
              <a:t>If you have sent a message too quickly, you can </a:t>
            </a:r>
            <a:r>
              <a:rPr lang="en-US" sz="2000" b="1" dirty="0"/>
              <a:t>unsend the message</a:t>
            </a:r>
            <a:r>
              <a:rPr lang="en-US" sz="2000" dirty="0"/>
              <a:t> to modify it: </a:t>
            </a:r>
            <a:endParaRPr sz="2000" dirty="0"/>
          </a:p>
          <a:p>
            <a:pPr marL="914400" lvl="1" indent="-368300" algn="l" rtl="0">
              <a:lnSpc>
                <a:spcPct val="100000"/>
              </a:lnSpc>
              <a:spcAft>
                <a:spcPts val="600"/>
              </a:spcAft>
              <a:buSzPts val="2200"/>
              <a:buChar char="▪"/>
            </a:pPr>
            <a:r>
              <a:rPr lang="en-US" sz="2000" dirty="0"/>
              <a:t>When you send your message, you will see the message ‘Sent’ and the option to Undo.</a:t>
            </a:r>
            <a:endParaRPr sz="2000" dirty="0"/>
          </a:p>
          <a:p>
            <a:pPr marL="914400" lvl="1" indent="-368300" algn="l" rtl="0">
              <a:lnSpc>
                <a:spcPct val="100000"/>
              </a:lnSpc>
              <a:spcAft>
                <a:spcPts val="600"/>
              </a:spcAft>
              <a:buSzPts val="2200"/>
              <a:buChar char="▪"/>
            </a:pPr>
            <a:r>
              <a:rPr lang="en-US" sz="2000" dirty="0"/>
              <a:t>Tap Undo, and your email will reappear in the form of a message in the process of being written, and will not be received by the recipient until you resend it. </a:t>
            </a:r>
            <a:endParaRPr sz="2000" dirty="0"/>
          </a:p>
          <a:p>
            <a:pPr marL="457200" lvl="0" indent="-381000" algn="l" rtl="0">
              <a:lnSpc>
                <a:spcPct val="100000"/>
              </a:lnSpc>
              <a:buSzPts val="2400"/>
              <a:buChar char="▪"/>
            </a:pPr>
            <a:r>
              <a:rPr lang="en-US" sz="2000" dirty="0"/>
              <a:t>Please note that you can normally only do this within a few seconds of sending the email,  but you can extend this period in your email settings.</a:t>
            </a:r>
            <a:endParaRPr sz="2000" dirty="0"/>
          </a:p>
          <a:p>
            <a:pPr marL="457200" lvl="0" indent="-381000" algn="l" rtl="0">
              <a:lnSpc>
                <a:spcPct val="100000"/>
              </a:lnSpc>
              <a:buSzPts val="2400"/>
              <a:buChar char="▪"/>
            </a:pPr>
            <a:r>
              <a:rPr lang="en-US" sz="2000" dirty="0"/>
              <a:t>To </a:t>
            </a:r>
            <a:r>
              <a:rPr lang="en-US" sz="2000" b="1" dirty="0"/>
              <a:t>add attachments</a:t>
            </a:r>
            <a:r>
              <a:rPr lang="en-US" sz="2000" dirty="0"/>
              <a:t> to your email : </a:t>
            </a:r>
            <a:endParaRPr sz="2000" dirty="0"/>
          </a:p>
          <a:p>
            <a:pPr marL="914400" lvl="1" indent="-368300" algn="l" rtl="0">
              <a:lnSpc>
                <a:spcPct val="100000"/>
              </a:lnSpc>
              <a:spcAft>
                <a:spcPts val="600"/>
              </a:spcAft>
              <a:buSzPts val="2200"/>
              <a:buChar char="▪"/>
            </a:pPr>
            <a:r>
              <a:rPr lang="en-US" sz="2000" dirty="0"/>
              <a:t>Click on the Attach icon (paperclip symbol, at the top of the screen).</a:t>
            </a:r>
            <a:endParaRPr sz="2000" dirty="0"/>
          </a:p>
          <a:p>
            <a:pPr marL="914400" lvl="1" indent="-368300" algn="l" rtl="0">
              <a:lnSpc>
                <a:spcPct val="100000"/>
              </a:lnSpc>
              <a:spcAft>
                <a:spcPts val="600"/>
              </a:spcAft>
              <a:buSzPts val="2200"/>
              <a:buChar char="▪"/>
            </a:pPr>
            <a:r>
              <a:rPr lang="en-US" sz="2000" dirty="0"/>
              <a:t>In the menu, select the type of attachment you want to send.</a:t>
            </a:r>
            <a:endParaRPr sz="2000" dirty="0"/>
          </a:p>
          <a:p>
            <a:pPr marL="914400" lvl="1" indent="-368300" algn="l" rtl="0">
              <a:lnSpc>
                <a:spcPct val="100000"/>
              </a:lnSpc>
              <a:spcAft>
                <a:spcPts val="600"/>
              </a:spcAft>
              <a:buSzPts val="2200"/>
              <a:buChar char="▪"/>
            </a:pPr>
            <a:r>
              <a:rPr lang="en-US" sz="2000" dirty="0"/>
              <a:t>Then choose the document(s) you want to send from those in the new window that will open on your smartphone. </a:t>
            </a:r>
            <a:endParaRPr sz="2000" dirty="0"/>
          </a:p>
          <a:p>
            <a:pPr marL="914400" lvl="1" indent="-365760" algn="l" rtl="0">
              <a:lnSpc>
                <a:spcPct val="100000"/>
              </a:lnSpc>
              <a:spcAft>
                <a:spcPts val="600"/>
              </a:spcAft>
              <a:buSzPts val="2160"/>
              <a:buChar char="▪"/>
            </a:pPr>
            <a:r>
              <a:rPr lang="en-US" sz="2000" dirty="0"/>
              <a:t>To remove an attachment, tap the attachment and tap the button Remove.</a:t>
            </a:r>
            <a:endParaRPr sz="2000" dirty="0"/>
          </a:p>
        </p:txBody>
      </p:sp>
      <p:sp>
        <p:nvSpPr>
          <p:cNvPr id="422" name="Google Shape;422;g32370f821f7_2_4"/>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Read and reply to email</a:t>
            </a:r>
            <a:endParaRPr/>
          </a:p>
        </p:txBody>
      </p:sp>
      <p:sp>
        <p:nvSpPr>
          <p:cNvPr id="428" name="Google Shape;428;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buSzPts val="2400"/>
              <a:buChar char="▪"/>
            </a:pPr>
            <a:r>
              <a:rPr lang="en-US" dirty="0"/>
              <a:t>To </a:t>
            </a:r>
            <a:r>
              <a:rPr lang="en-US" b="1" dirty="0"/>
              <a:t>read an email</a:t>
            </a:r>
            <a:r>
              <a:rPr lang="en-US" dirty="0"/>
              <a:t>, simply click on it. The title of an email you have never read will appear in bold on the homepage of your email account. </a:t>
            </a:r>
            <a:endParaRPr dirty="0"/>
          </a:p>
          <a:p>
            <a:pPr marL="457200" lvl="0" indent="-381000" algn="l" rtl="0">
              <a:lnSpc>
                <a:spcPct val="100000"/>
              </a:lnSpc>
              <a:buSzPts val="2400"/>
              <a:buChar char="▪"/>
            </a:pPr>
            <a:r>
              <a:rPr lang="en-US" dirty="0"/>
              <a:t>To </a:t>
            </a:r>
            <a:r>
              <a:rPr lang="en-US" b="1" dirty="0"/>
              <a:t>reply to an email</a:t>
            </a:r>
            <a:r>
              <a:rPr lang="en-US" dirty="0"/>
              <a:t>: </a:t>
            </a:r>
            <a:endParaRPr dirty="0"/>
          </a:p>
          <a:p>
            <a:pPr marL="914400" lvl="1" indent="-365760" algn="l" rtl="0">
              <a:lnSpc>
                <a:spcPct val="100000"/>
              </a:lnSpc>
              <a:spcAft>
                <a:spcPts val="600"/>
              </a:spcAft>
              <a:buSzPts val="2160"/>
              <a:buChar char="▪"/>
            </a:pPr>
            <a:r>
              <a:rPr lang="en-US" dirty="0"/>
              <a:t>Open the email you want to reply to.</a:t>
            </a:r>
            <a:endParaRPr dirty="0"/>
          </a:p>
          <a:p>
            <a:pPr marL="914400" lvl="1" indent="-365760" algn="l" rtl="0">
              <a:lnSpc>
                <a:spcPct val="100000"/>
              </a:lnSpc>
              <a:spcAft>
                <a:spcPts val="600"/>
              </a:spcAft>
              <a:buSzPts val="2160"/>
              <a:buChar char="▪"/>
            </a:pPr>
            <a:r>
              <a:rPr lang="en-US" dirty="0"/>
              <a:t>Click on the ‘Reply’ button to reply to the sender of the email only, or ‘Reply to all’ to reply to all recipients. Depending on your email service, this button may be at the bottom of the email, or in the drop-down menu to the right of the sender's name. </a:t>
            </a:r>
            <a:endParaRPr dirty="0"/>
          </a:p>
        </p:txBody>
      </p:sp>
      <p:sp>
        <p:nvSpPr>
          <p:cNvPr id="429" name="Google Shape;429;p49"/>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
        <p:nvSpPr>
          <p:cNvPr id="430" name="Google Shape;430;p49"/>
          <p:cNvSpPr txBox="1"/>
          <p:nvPr/>
        </p:nvSpPr>
        <p:spPr>
          <a:xfrm>
            <a:off x="9460350" y="6215050"/>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Image of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storyset</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 on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pic>
        <p:nvPicPr>
          <p:cNvPr id="431" name="Google Shape;431;p49"/>
          <p:cNvPicPr preferRelativeResize="0"/>
          <p:nvPr/>
        </p:nvPicPr>
        <p:blipFill rotWithShape="1">
          <a:blip r:embed="rId3">
            <a:alphaModFix/>
          </a:blip>
          <a:srcRect/>
          <a:stretch/>
        </p:blipFill>
        <p:spPr>
          <a:xfrm>
            <a:off x="8736150" y="1800000"/>
            <a:ext cx="3438600" cy="34386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9" name="Google Shape;439;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6" name="Google Shape;436;p50"/>
          <p:cNvSpPr txBox="1">
            <a:spLocks noGrp="1"/>
          </p:cNvSpPr>
          <p:nvPr>
            <p:ph type="title"/>
          </p:nvPr>
        </p:nvSpPr>
        <p:spPr>
          <a:xfrm>
            <a:off x="566100" y="668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Organise your email inbox</a:t>
            </a:r>
            <a:endParaRPr/>
          </a:p>
        </p:txBody>
      </p:sp>
      <p:sp>
        <p:nvSpPr>
          <p:cNvPr id="437" name="Google Shape;437;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Aft>
                <a:spcPts val="600"/>
              </a:spcAft>
              <a:buSzPts val="2400"/>
              <a:buChar char="▪"/>
            </a:pPr>
            <a:r>
              <a:rPr lang="en-US" sz="2400" dirty="0"/>
              <a:t>To help you find your way around your inbox, you can </a:t>
            </a:r>
            <a:r>
              <a:rPr lang="en-US" sz="2400" b="1" dirty="0" err="1"/>
              <a:t>organise</a:t>
            </a:r>
            <a:r>
              <a:rPr lang="en-US" sz="2400" b="1" dirty="0"/>
              <a:t> it by creating </a:t>
            </a:r>
            <a:r>
              <a:rPr lang="en-US" b="1" dirty="0"/>
              <a:t>subsections</a:t>
            </a:r>
            <a:r>
              <a:rPr lang="en-US" sz="2400" dirty="0"/>
              <a:t> and sorting your emails within them. Depending on your email service, this may be called ‘labels’ or ‘folders’.</a:t>
            </a:r>
            <a:endParaRPr sz="2400" dirty="0"/>
          </a:p>
          <a:p>
            <a:pPr marL="457200" lvl="0" indent="-381000" algn="l" rtl="0">
              <a:lnSpc>
                <a:spcPct val="100000"/>
              </a:lnSpc>
              <a:spcAft>
                <a:spcPts val="600"/>
              </a:spcAft>
              <a:buSzPts val="2400"/>
              <a:buChar char="▪"/>
            </a:pPr>
            <a:r>
              <a:rPr lang="en-US" sz="2400" dirty="0"/>
              <a:t>When you only want to search for emails that you have labelled in a specific sub-section, click on the Menu button in your mailbox, then choose the section you want to appear. To return to the general view, click on the Menu button again.</a:t>
            </a:r>
            <a:endParaRPr sz="2400" dirty="0"/>
          </a:p>
          <a:p>
            <a:pPr marL="0" lvl="0" indent="0" algn="l" rtl="0">
              <a:lnSpc>
                <a:spcPct val="100000"/>
              </a:lnSpc>
              <a:spcAft>
                <a:spcPts val="600"/>
              </a:spcAft>
              <a:buSzPts val="1100"/>
              <a:buNone/>
            </a:pPr>
            <a:r>
              <a:rPr lang="en-US" sz="2400" u="sng" dirty="0"/>
              <a:t>Please note</a:t>
            </a:r>
            <a:r>
              <a:rPr lang="en-US" sz="2400" dirty="0"/>
              <a:t>: the use of this </a:t>
            </a:r>
            <a:r>
              <a:rPr lang="en-US" sz="2400" dirty="0" err="1"/>
              <a:t>organisation</a:t>
            </a:r>
            <a:r>
              <a:rPr lang="en-US" sz="2400" dirty="0"/>
              <a:t> system varies depending on the email service. If you are in any doubt, check the </a:t>
            </a:r>
            <a:r>
              <a:rPr lang="en-US" dirty="0"/>
              <a:t>service</a:t>
            </a:r>
            <a:r>
              <a:rPr lang="en-US" sz="2400" dirty="0"/>
              <a:t> user guide first. </a:t>
            </a:r>
            <a:endParaRPr sz="2400" dirty="0"/>
          </a:p>
        </p:txBody>
      </p:sp>
      <p:sp>
        <p:nvSpPr>
          <p:cNvPr id="438" name="Google Shape;438;p50"/>
          <p:cNvSpPr txBox="1"/>
          <p:nvPr/>
        </p:nvSpPr>
        <p:spPr>
          <a:xfrm>
            <a:off x="9598850" y="6295625"/>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Image of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storyset</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 on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sp>
        <p:nvSpPr>
          <p:cNvPr id="440" name="Google Shape;440;p50"/>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2370f821f7_2_76"/>
          <p:cNvSpPr txBox="1">
            <a:spLocks noGrp="1"/>
          </p:cNvSpPr>
          <p:nvPr>
            <p:ph type="title"/>
          </p:nvPr>
        </p:nvSpPr>
        <p:spPr>
          <a:xfrm>
            <a:off x="1994338" y="905452"/>
            <a:ext cx="9326700" cy="678900"/>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Activity: Create a new label to organise your emails</a:t>
            </a:r>
            <a:endParaRPr>
              <a:solidFill>
                <a:schemeClr val="lt1"/>
              </a:solidFill>
            </a:endParaRPr>
          </a:p>
        </p:txBody>
      </p:sp>
      <p:sp>
        <p:nvSpPr>
          <p:cNvPr id="447" name="Google Shape;447;g32370f821f7_2_76"/>
          <p:cNvSpPr txBox="1">
            <a:spLocks noGrp="1"/>
          </p:cNvSpPr>
          <p:nvPr>
            <p:ph type="body" idx="1"/>
          </p:nvPr>
        </p:nvSpPr>
        <p:spPr>
          <a:xfrm>
            <a:off x="558000" y="1800000"/>
            <a:ext cx="11395200" cy="4907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US" i="1"/>
              <a:t>Try creating a label (or equivalent) to sort your emails: </a:t>
            </a:r>
            <a:endParaRPr/>
          </a:p>
          <a:p>
            <a:pPr marL="457200" lvl="0" indent="-369570" algn="l" rtl="0">
              <a:lnSpc>
                <a:spcPct val="100000"/>
              </a:lnSpc>
              <a:spcBef>
                <a:spcPts val="1200"/>
              </a:spcBef>
              <a:spcAft>
                <a:spcPts val="0"/>
              </a:spcAft>
              <a:buSzPct val="100000"/>
              <a:buFont typeface="Calibri"/>
              <a:buAutoNum type="arabicPeriod"/>
            </a:pPr>
            <a:r>
              <a:rPr lang="en-US" i="1"/>
              <a:t>In your mailbox menu, look for the ‘Labels’ section (or equivalent), and click on ‘Create new’. </a:t>
            </a:r>
            <a:endParaRPr i="1"/>
          </a:p>
          <a:p>
            <a:pPr marL="457200" lvl="0" indent="-369570" algn="l" rtl="0">
              <a:lnSpc>
                <a:spcPct val="100000"/>
              </a:lnSpc>
              <a:spcBef>
                <a:spcPts val="1200"/>
              </a:spcBef>
              <a:spcAft>
                <a:spcPts val="0"/>
              </a:spcAft>
              <a:buSzPct val="100000"/>
              <a:buFont typeface="Calibri"/>
              <a:buAutoNum type="arabicPeriod"/>
            </a:pPr>
            <a:r>
              <a:rPr lang="en-US" i="1"/>
              <a:t>Personalise it, by giving it a name and a colour for example. </a:t>
            </a:r>
            <a:endParaRPr i="1"/>
          </a:p>
          <a:p>
            <a:pPr marL="457200" lvl="0" indent="-369570" algn="l" rtl="0">
              <a:lnSpc>
                <a:spcPct val="100000"/>
              </a:lnSpc>
              <a:spcBef>
                <a:spcPts val="1200"/>
              </a:spcBef>
              <a:spcAft>
                <a:spcPts val="0"/>
              </a:spcAft>
              <a:buSzPct val="100000"/>
              <a:buFont typeface="Calibri"/>
              <a:buAutoNum type="arabicPeriod"/>
            </a:pPr>
            <a:r>
              <a:rPr lang="en-US" i="1"/>
              <a:t>Click on ‘Done’. </a:t>
            </a:r>
            <a:endParaRPr i="1"/>
          </a:p>
          <a:p>
            <a:pPr marL="457200" lvl="0" indent="-369570" algn="l" rtl="0">
              <a:lnSpc>
                <a:spcPct val="100000"/>
              </a:lnSpc>
              <a:spcBef>
                <a:spcPts val="1200"/>
              </a:spcBef>
              <a:spcAft>
                <a:spcPts val="0"/>
              </a:spcAft>
              <a:buSzPct val="100000"/>
              <a:buFont typeface="Calibri"/>
              <a:buAutoNum type="arabicPeriod"/>
            </a:pPr>
            <a:r>
              <a:rPr lang="en-US" i="1"/>
              <a:t>Next, open an email that you want to add under this label. </a:t>
            </a:r>
            <a:endParaRPr i="1"/>
          </a:p>
          <a:p>
            <a:pPr marL="457200" lvl="0" indent="-369570" algn="l" rtl="0">
              <a:lnSpc>
                <a:spcPct val="100000"/>
              </a:lnSpc>
              <a:spcBef>
                <a:spcPts val="1200"/>
              </a:spcBef>
              <a:spcAft>
                <a:spcPts val="0"/>
              </a:spcAft>
              <a:buSzPct val="100000"/>
              <a:buFont typeface="Calibri"/>
              <a:buAutoNum type="arabicPeriod"/>
            </a:pPr>
            <a:r>
              <a:rPr lang="en-US" i="1"/>
              <a:t>Click on the mail options button, and click on ‘Change label’. </a:t>
            </a:r>
            <a:endParaRPr i="1"/>
          </a:p>
          <a:p>
            <a:pPr marL="457200" lvl="0" indent="-369570" algn="l" rtl="0">
              <a:lnSpc>
                <a:spcPct val="100000"/>
              </a:lnSpc>
              <a:spcBef>
                <a:spcPts val="1200"/>
              </a:spcBef>
              <a:spcAft>
                <a:spcPts val="0"/>
              </a:spcAft>
              <a:buSzPct val="100000"/>
              <a:buFont typeface="Calibri"/>
              <a:buAutoNum type="arabicPeriod"/>
            </a:pPr>
            <a:r>
              <a:rPr lang="en-US" i="1"/>
              <a:t>Choose the right label for this email, and click ‘Apply’. </a:t>
            </a:r>
            <a:endParaRPr i="1"/>
          </a:p>
          <a:p>
            <a:pPr marL="457200" lvl="0" indent="-369570" algn="l" rtl="0">
              <a:lnSpc>
                <a:spcPct val="100000"/>
              </a:lnSpc>
              <a:spcBef>
                <a:spcPts val="1200"/>
              </a:spcBef>
              <a:spcAft>
                <a:spcPts val="0"/>
              </a:spcAft>
              <a:buSzPct val="100000"/>
              <a:buFont typeface="Calibri"/>
              <a:buAutoNum type="arabicPeriod"/>
            </a:pPr>
            <a:r>
              <a:rPr lang="en-US" i="1"/>
              <a:t>View the results on the first page: Do you see the label symbol appearing next to your email?</a:t>
            </a:r>
            <a:endParaRPr i="1"/>
          </a:p>
          <a:p>
            <a:pPr marL="457200" lvl="0" indent="-369570" algn="l" rtl="0">
              <a:lnSpc>
                <a:spcPct val="100000"/>
              </a:lnSpc>
              <a:spcBef>
                <a:spcPts val="1200"/>
              </a:spcBef>
              <a:spcAft>
                <a:spcPts val="0"/>
              </a:spcAft>
              <a:buSzPct val="100000"/>
              <a:buAutoNum type="arabicPeriod"/>
            </a:pPr>
            <a:r>
              <a:rPr lang="en-US" i="1"/>
              <a:t>Try a second method: drag and drop a second email into the label you've created, visible on the left-hand side of your email (depending on your type of email, only one of these methods may be available). </a:t>
            </a:r>
            <a:endParaRPr/>
          </a:p>
        </p:txBody>
      </p:sp>
      <p:pic>
        <p:nvPicPr>
          <p:cNvPr id="448" name="Google Shape;448;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449" name="Google Shape;449;g32370f821f7_2_76"/>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566150" y="8056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Search a specific email</a:t>
            </a:r>
            <a:endParaRPr/>
          </a:p>
        </p:txBody>
      </p:sp>
      <p:sp>
        <p:nvSpPr>
          <p:cNvPr id="455" name="Google Shape;455;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r>
              <a:rPr lang="en-US"/>
              <a:t>To find an email easily, you can also filter your mailbox: </a:t>
            </a:r>
            <a:endParaRPr/>
          </a:p>
          <a:p>
            <a:pPr marL="457200" lvl="0" indent="-381000" algn="l" rtl="0">
              <a:lnSpc>
                <a:spcPct val="100000"/>
              </a:lnSpc>
              <a:spcBef>
                <a:spcPts val="1200"/>
              </a:spcBef>
              <a:spcAft>
                <a:spcPts val="0"/>
              </a:spcAft>
              <a:buSzPts val="2400"/>
              <a:buChar char="▪"/>
            </a:pPr>
            <a:r>
              <a:rPr lang="en-US"/>
              <a:t>Click on the </a:t>
            </a:r>
            <a:r>
              <a:rPr lang="en-US" b="1"/>
              <a:t>search bar</a:t>
            </a:r>
            <a:r>
              <a:rPr lang="en-US"/>
              <a:t> at the very top of the home page.</a:t>
            </a:r>
            <a:endParaRPr/>
          </a:p>
          <a:p>
            <a:pPr marL="457200" lvl="0" indent="-381000" algn="l" rtl="0">
              <a:lnSpc>
                <a:spcPct val="100000"/>
              </a:lnSpc>
              <a:spcBef>
                <a:spcPts val="1000"/>
              </a:spcBef>
              <a:spcAft>
                <a:spcPts val="0"/>
              </a:spcAft>
              <a:buSzPts val="2400"/>
              <a:buChar char="▪"/>
            </a:pPr>
            <a:r>
              <a:rPr lang="en-US"/>
              <a:t>Several drop-down menus will appear below (From, To, Date, etc).</a:t>
            </a:r>
            <a:endParaRPr/>
          </a:p>
          <a:p>
            <a:pPr marL="457200" lvl="0" indent="-381000" algn="l" rtl="0">
              <a:lnSpc>
                <a:spcPct val="100000"/>
              </a:lnSpc>
              <a:spcBef>
                <a:spcPts val="1000"/>
              </a:spcBef>
              <a:spcAft>
                <a:spcPts val="0"/>
              </a:spcAft>
              <a:buSzPts val="2400"/>
              <a:buChar char="▪"/>
            </a:pPr>
            <a:r>
              <a:rPr lang="en-US"/>
              <a:t>Enter your search criteria.</a:t>
            </a:r>
            <a:endParaRPr/>
          </a:p>
          <a:p>
            <a:pPr marL="457200" lvl="0" indent="-381000" algn="l" rtl="0">
              <a:lnSpc>
                <a:spcPct val="100000"/>
              </a:lnSpc>
              <a:spcBef>
                <a:spcPts val="1000"/>
              </a:spcBef>
              <a:spcAft>
                <a:spcPts val="0"/>
              </a:spcAft>
              <a:buSzPts val="2400"/>
              <a:buChar char="▪"/>
            </a:pPr>
            <a:r>
              <a:rPr lang="en-US"/>
              <a:t>The corresponding emails will then be displayed directly.</a:t>
            </a:r>
            <a:endParaRPr/>
          </a:p>
          <a:p>
            <a:pPr marL="457200" lvl="0" indent="-381000" algn="l" rtl="0">
              <a:lnSpc>
                <a:spcPct val="100000"/>
              </a:lnSpc>
              <a:spcBef>
                <a:spcPts val="1200"/>
              </a:spcBef>
              <a:spcAft>
                <a:spcPts val="1000"/>
              </a:spcAft>
              <a:buSzPts val="2400"/>
              <a:buChar char="▪"/>
            </a:pPr>
            <a:r>
              <a:rPr lang="en-US"/>
              <a:t>If not, click on Search to display the emails. </a:t>
            </a:r>
            <a:endParaRPr/>
          </a:p>
        </p:txBody>
      </p:sp>
      <p:sp>
        <p:nvSpPr>
          <p:cNvPr id="456" name="Google Shape;456;p51"/>
          <p:cNvSpPr/>
          <p:nvPr/>
        </p:nvSpPr>
        <p:spPr>
          <a:xfrm>
            <a:off x="9001125" y="0"/>
            <a:ext cx="31749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1.6 Managing an email account</a:t>
            </a:r>
            <a:endParaRPr sz="1800" b="0" i="0" u="none" strike="noStrike" cap="none">
              <a:solidFill>
                <a:srgbClr val="1C2E78"/>
              </a:solidFill>
              <a:latin typeface="Calibri"/>
              <a:ea typeface="Calibri"/>
              <a:cs typeface="Calibri"/>
              <a:sym typeface="Calibri"/>
            </a:endParaRPr>
          </a:p>
        </p:txBody>
      </p:sp>
      <p:sp>
        <p:nvSpPr>
          <p:cNvPr id="457" name="Google Shape;457;p51"/>
          <p:cNvSpPr txBox="1"/>
          <p:nvPr/>
        </p:nvSpPr>
        <p:spPr>
          <a:xfrm>
            <a:off x="9813450" y="6295650"/>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Image of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benzoix</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 on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pic>
        <p:nvPicPr>
          <p:cNvPr id="458" name="Google Shape;458;p51"/>
          <p:cNvPicPr preferRelativeResize="0"/>
          <p:nvPr/>
        </p:nvPicPr>
        <p:blipFill rotWithShape="1">
          <a:blip r:embed="rId3">
            <a:alphaModFix/>
          </a:blip>
          <a:srcRect r="40539"/>
          <a:stretch/>
        </p:blipFill>
        <p:spPr>
          <a:xfrm>
            <a:off x="9001124" y="1676212"/>
            <a:ext cx="2855921" cy="3248213"/>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n-US" sz="2200" dirty="0"/>
              <a:t>Unit 7</a:t>
            </a:r>
            <a:r>
              <a:rPr lang="en-US" sz="4000" dirty="0"/>
              <a:t/>
            </a:r>
            <a:br>
              <a:rPr lang="en-US" sz="4000" dirty="0"/>
            </a:br>
            <a:r>
              <a:rPr lang="en-US" sz="4000" dirty="0"/>
              <a:t>Searching and downloading apps </a:t>
            </a:r>
            <a:endParaRPr dirty="0"/>
          </a:p>
        </p:txBody>
      </p:sp>
      <p:sp>
        <p:nvSpPr>
          <p:cNvPr id="465" name="Google Shape;465;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466" name="Google Shape;466;g32370f821f7_1_29"/>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be able to: </a:t>
            </a:r>
            <a:endParaRPr/>
          </a:p>
          <a:p>
            <a:pPr marL="228600" lvl="0" indent="-228600" algn="l" rtl="0">
              <a:lnSpc>
                <a:spcPct val="150000"/>
              </a:lnSpc>
              <a:spcBef>
                <a:spcPts val="1200"/>
              </a:spcBef>
              <a:spcAft>
                <a:spcPts val="0"/>
              </a:spcAft>
              <a:buSzPts val="2000"/>
              <a:buFont typeface="Calibri"/>
              <a:buChar char="✔"/>
            </a:pPr>
            <a:r>
              <a:rPr lang="en-US" sz="2000"/>
              <a:t>Find an application on your device dedicated platform or “store” </a:t>
            </a:r>
            <a:endParaRPr sz="2000"/>
          </a:p>
          <a:p>
            <a:pPr marL="228600" lvl="0" indent="-228600" algn="l" rtl="0">
              <a:lnSpc>
                <a:spcPct val="150000"/>
              </a:lnSpc>
              <a:spcBef>
                <a:spcPts val="1200"/>
              </a:spcBef>
              <a:spcAft>
                <a:spcPts val="0"/>
              </a:spcAft>
              <a:buSzPts val="2000"/>
              <a:buChar char="✔"/>
            </a:pPr>
            <a:r>
              <a:rPr lang="en-US" sz="2000"/>
              <a:t>Install an application </a:t>
            </a:r>
            <a:endParaRPr sz="2000"/>
          </a:p>
          <a:p>
            <a:pPr marL="0" lvl="0" indent="0" algn="l" rtl="0">
              <a:lnSpc>
                <a:spcPct val="150000"/>
              </a:lnSpc>
              <a:spcBef>
                <a:spcPts val="1200"/>
              </a:spcBef>
              <a:spcAft>
                <a:spcPts val="0"/>
              </a:spcAft>
              <a:buSzPts val="2400"/>
              <a:buNone/>
            </a:pPr>
            <a:endParaRPr/>
          </a:p>
          <a:p>
            <a:pPr marL="457200" lvl="0" indent="0" algn="l" rtl="0">
              <a:lnSpc>
                <a:spcPct val="150000"/>
              </a:lnSpc>
              <a:spcBef>
                <a:spcPts val="1200"/>
              </a:spcBef>
              <a:spcAft>
                <a:spcPts val="0"/>
              </a:spcAft>
              <a:buSzPts val="2400"/>
              <a:buNone/>
            </a:pPr>
            <a:endParaRPr sz="2000"/>
          </a:p>
        </p:txBody>
      </p:sp>
      <p:pic>
        <p:nvPicPr>
          <p:cNvPr id="467" name="Google Shape;467;g32370f821f7_1_29"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468" name="Google Shape;468;g32370f821f7_1_29"/>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Search and download apps</a:t>
            </a:r>
            <a:endParaRPr/>
          </a:p>
        </p:txBody>
      </p:sp>
      <p:sp>
        <p:nvSpPr>
          <p:cNvPr id="474" name="Google Shape;474;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200"/>
              <a:t>To download an application, always use the online shop accessible from your smartphone, to make sure you only download safe applications: </a:t>
            </a:r>
            <a:endParaRPr sz="2200"/>
          </a:p>
          <a:p>
            <a:pPr marL="0" lvl="0" indent="0" algn="l" rtl="0">
              <a:lnSpc>
                <a:spcPct val="100000"/>
              </a:lnSpc>
              <a:spcBef>
                <a:spcPts val="0"/>
              </a:spcBef>
              <a:spcAft>
                <a:spcPts val="0"/>
              </a:spcAft>
              <a:buSzPts val="2400"/>
              <a:buNone/>
            </a:pPr>
            <a:endParaRPr sz="1400"/>
          </a:p>
          <a:p>
            <a:pPr marL="0" lvl="0" indent="0" algn="ctr" rtl="0">
              <a:lnSpc>
                <a:spcPct val="100000"/>
              </a:lnSpc>
              <a:spcBef>
                <a:spcPts val="0"/>
              </a:spcBef>
              <a:spcAft>
                <a:spcPts val="0"/>
              </a:spcAft>
              <a:buSzPts val="2400"/>
              <a:buNone/>
            </a:pPr>
            <a:r>
              <a:rPr lang="en-US" sz="2200" b="1"/>
              <a:t>Android – Google Play Store                       Iphone – Apple’s App Store</a:t>
            </a:r>
            <a:endParaRPr sz="2200" b="1"/>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r>
              <a:rPr lang="en-US" sz="2200"/>
              <a:t>On these shops, it works in the same way as an internet search. Search directly for an application if you know its name, or for a theme that interests you, and explore the different choices on offer. </a:t>
            </a:r>
            <a:endParaRPr sz="2200"/>
          </a:p>
          <a:p>
            <a:pPr marL="0" lvl="0" indent="0" algn="l" rtl="0">
              <a:lnSpc>
                <a:spcPct val="100000"/>
              </a:lnSpc>
              <a:spcBef>
                <a:spcPts val="1200"/>
              </a:spcBef>
              <a:spcAft>
                <a:spcPts val="0"/>
              </a:spcAft>
              <a:buSzPts val="2400"/>
              <a:buNone/>
            </a:pPr>
            <a:r>
              <a:rPr lang="en-US" sz="2200"/>
              <a:t>Then click on the ‘Install’ or ‘Get’ button (depending on the shop and app) to start the download. Once the download is complete, you can access it directly on your smartphone.</a:t>
            </a:r>
            <a:endParaRPr sz="2200"/>
          </a:p>
        </p:txBody>
      </p:sp>
      <p:sp>
        <p:nvSpPr>
          <p:cNvPr id="475" name="Google Shape;475;p20"/>
          <p:cNvSpPr/>
          <p:nvPr/>
        </p:nvSpPr>
        <p:spPr>
          <a:xfrm>
            <a:off x="8549703" y="0"/>
            <a:ext cx="36366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1.7 Searching and Downloading apps</a:t>
            </a:r>
            <a:endParaRPr sz="1800" b="0" i="0" u="none" strike="noStrike" cap="none">
              <a:solidFill>
                <a:srgbClr val="1C2E78"/>
              </a:solidFill>
              <a:latin typeface="Calibri"/>
              <a:ea typeface="Calibri"/>
              <a:cs typeface="Calibri"/>
              <a:sym typeface="Calibri"/>
            </a:endParaRPr>
          </a:p>
        </p:txBody>
      </p:sp>
      <p:pic>
        <p:nvPicPr>
          <p:cNvPr id="476" name="Google Shape;476;p20"/>
          <p:cNvPicPr preferRelativeResize="0"/>
          <p:nvPr/>
        </p:nvPicPr>
        <p:blipFill rotWithShape="1">
          <a:blip r:embed="rId3">
            <a:alphaModFix/>
          </a:blip>
          <a:srcRect l="19597" t="10531" r="18734" b="28980"/>
          <a:stretch/>
        </p:blipFill>
        <p:spPr>
          <a:xfrm>
            <a:off x="2859826" y="2835250"/>
            <a:ext cx="1153899" cy="1187508"/>
          </a:xfrm>
          <a:prstGeom prst="rect">
            <a:avLst/>
          </a:prstGeom>
          <a:noFill/>
          <a:ln>
            <a:noFill/>
          </a:ln>
        </p:spPr>
      </p:pic>
      <p:pic>
        <p:nvPicPr>
          <p:cNvPr id="477" name="Google Shape;477;p20"/>
          <p:cNvPicPr preferRelativeResize="0"/>
          <p:nvPr/>
        </p:nvPicPr>
        <p:blipFill rotWithShape="1">
          <a:blip r:embed="rId4">
            <a:alphaModFix/>
          </a:blip>
          <a:srcRect l="21498" r="21640"/>
          <a:stretch/>
        </p:blipFill>
        <p:spPr>
          <a:xfrm>
            <a:off x="7999475" y="2835250"/>
            <a:ext cx="1153900" cy="1141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r>
              <a:rPr lang="en-US" dirty="0"/>
              <a:t/>
            </a:r>
            <a:br>
              <a:rPr lang="en-US" dirty="0"/>
            </a:br>
            <a:r>
              <a:rPr lang="en-US" sz="4000" dirty="0"/>
              <a:t>Introduction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2370f821f7_1_3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n-US" sz="2000" dirty="0"/>
              <a:t>Unit 8</a:t>
            </a:r>
            <a:r>
              <a:rPr lang="en-US" sz="4000" dirty="0"/>
              <a:t/>
            </a:r>
            <a:br>
              <a:rPr lang="en-US" sz="4000" dirty="0"/>
            </a:br>
            <a:r>
              <a:rPr lang="en-US" sz="4000" dirty="0"/>
              <a:t>Keeping ICT devices up to date  </a:t>
            </a:r>
            <a:endParaRPr dirty="0"/>
          </a:p>
        </p:txBody>
      </p:sp>
      <p:sp>
        <p:nvSpPr>
          <p:cNvPr id="484" name="Google Shape;484;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485" name="Google Shape;485;g32370f821f7_1_38"/>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be able to: </a:t>
            </a:r>
            <a:endParaRPr/>
          </a:p>
          <a:p>
            <a:pPr marL="228600" lvl="0" indent="-228600" algn="l" rtl="0">
              <a:lnSpc>
                <a:spcPct val="150000"/>
              </a:lnSpc>
              <a:spcBef>
                <a:spcPts val="1200"/>
              </a:spcBef>
              <a:spcAft>
                <a:spcPts val="0"/>
              </a:spcAft>
              <a:buSzPts val="2000"/>
              <a:buFont typeface="Calibri"/>
              <a:buChar char="✔"/>
            </a:pPr>
            <a:r>
              <a:rPr lang="en-US" sz="2000"/>
              <a:t>Verify if there is any software update </a:t>
            </a:r>
            <a:endParaRPr sz="2000"/>
          </a:p>
          <a:p>
            <a:pPr marL="228600" lvl="0" indent="-228600" algn="l" rtl="0">
              <a:lnSpc>
                <a:spcPct val="150000"/>
              </a:lnSpc>
              <a:spcBef>
                <a:spcPts val="1200"/>
              </a:spcBef>
              <a:spcAft>
                <a:spcPts val="0"/>
              </a:spcAft>
              <a:buSzPts val="2000"/>
              <a:buChar char="✔"/>
            </a:pPr>
            <a:r>
              <a:rPr lang="en-US" sz="2000"/>
              <a:t>Update installed applications </a:t>
            </a:r>
            <a:endParaRPr sz="2000"/>
          </a:p>
          <a:p>
            <a:pPr marL="228600" lvl="0" indent="-228600" algn="l" rtl="0">
              <a:lnSpc>
                <a:spcPct val="150000"/>
              </a:lnSpc>
              <a:spcBef>
                <a:spcPts val="1200"/>
              </a:spcBef>
              <a:spcAft>
                <a:spcPts val="0"/>
              </a:spcAft>
              <a:buSzPts val="2000"/>
              <a:buChar char="✔"/>
            </a:pPr>
            <a:r>
              <a:rPr lang="en-US" sz="2000"/>
              <a:t>Protect your data and devices </a:t>
            </a:r>
            <a:endParaRPr sz="2000"/>
          </a:p>
          <a:p>
            <a:pPr marL="0" lvl="0" indent="0" algn="l" rtl="0">
              <a:lnSpc>
                <a:spcPct val="150000"/>
              </a:lnSpc>
              <a:spcBef>
                <a:spcPts val="1200"/>
              </a:spcBef>
              <a:spcAft>
                <a:spcPts val="0"/>
              </a:spcAft>
              <a:buSzPts val="2400"/>
              <a:buNone/>
            </a:pPr>
            <a:endParaRPr/>
          </a:p>
          <a:p>
            <a:pPr marL="457200" lvl="0" indent="0" algn="l" rtl="0">
              <a:lnSpc>
                <a:spcPct val="150000"/>
              </a:lnSpc>
              <a:spcBef>
                <a:spcPts val="1200"/>
              </a:spcBef>
              <a:spcAft>
                <a:spcPts val="0"/>
              </a:spcAft>
              <a:buSzPts val="2400"/>
              <a:buNone/>
            </a:pPr>
            <a:endParaRPr sz="2000"/>
          </a:p>
        </p:txBody>
      </p:sp>
      <p:pic>
        <p:nvPicPr>
          <p:cNvPr id="486" name="Google Shape;486;g32370f821f7_1_38"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487" name="Google Shape;487;g32370f821f7_1_38"/>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13" descr="Helpful sign concept illustration"/>
          <p:cNvPicPr preferRelativeResize="0"/>
          <p:nvPr/>
        </p:nvPicPr>
        <p:blipFill rotWithShape="1">
          <a:blip r:embed="rId3">
            <a:alphaModFix/>
          </a:blip>
          <a:srcRect/>
          <a:stretch/>
        </p:blipFill>
        <p:spPr>
          <a:xfrm>
            <a:off x="8220599" y="1413050"/>
            <a:ext cx="3965776" cy="4006675"/>
          </a:xfrm>
          <a:prstGeom prst="rect">
            <a:avLst/>
          </a:prstGeom>
          <a:noFill/>
          <a:ln>
            <a:noFill/>
          </a:ln>
        </p:spPr>
      </p:pic>
      <p:sp>
        <p:nvSpPr>
          <p:cNvPr id="494" name="Google Shape;494;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Tips for protecting your data and devices</a:t>
            </a:r>
            <a:endParaRPr/>
          </a:p>
        </p:txBody>
      </p:sp>
      <p:sp>
        <p:nvSpPr>
          <p:cNvPr id="495" name="Google Shape;495;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Software updates are supplied to apply fixes to known application, browser, and operating system security vulnerabilities. They also deploy new or enhanced features, remove outdated features, and improve software stability.</a:t>
            </a:r>
            <a:endParaRPr/>
          </a:p>
          <a:p>
            <a:pPr marL="0" lvl="0" indent="0" algn="l" rtl="0">
              <a:lnSpc>
                <a:spcPct val="100000"/>
              </a:lnSpc>
              <a:spcBef>
                <a:spcPts val="0"/>
              </a:spcBef>
              <a:spcAft>
                <a:spcPts val="0"/>
              </a:spcAft>
              <a:buSzPts val="2400"/>
              <a:buNone/>
            </a:pPr>
            <a:endParaRPr/>
          </a:p>
          <a:p>
            <a:pPr marL="457200" lvl="0" indent="-457200" algn="l" rtl="0">
              <a:lnSpc>
                <a:spcPct val="100000"/>
              </a:lnSpc>
              <a:spcBef>
                <a:spcPts val="0"/>
              </a:spcBef>
              <a:spcAft>
                <a:spcPts val="0"/>
              </a:spcAft>
              <a:buSzPts val="2400"/>
              <a:buFont typeface="Calibri"/>
              <a:buAutoNum type="arabicPeriod"/>
            </a:pPr>
            <a:r>
              <a:rPr lang="en-US"/>
              <a:t>Use the </a:t>
            </a:r>
            <a:r>
              <a:rPr lang="en-US" b="1"/>
              <a:t>latest versions </a:t>
            </a:r>
            <a:r>
              <a:rPr lang="en-US"/>
              <a:t>of an operating system, install </a:t>
            </a:r>
            <a:r>
              <a:rPr lang="en-US" b="1"/>
              <a:t>anti-virus </a:t>
            </a:r>
            <a:r>
              <a:rPr lang="en-US"/>
              <a:t>and firewall software and </a:t>
            </a:r>
            <a:r>
              <a:rPr lang="en-US" b="1"/>
              <a:t>check for updates </a:t>
            </a:r>
            <a:r>
              <a:rPr lang="en-US"/>
              <a:t>regularly. </a:t>
            </a:r>
            <a:endParaRPr/>
          </a:p>
          <a:p>
            <a:pPr marL="457200" lvl="0" indent="-457200" algn="l" rtl="0">
              <a:lnSpc>
                <a:spcPct val="100000"/>
              </a:lnSpc>
              <a:spcBef>
                <a:spcPts val="1200"/>
              </a:spcBef>
              <a:spcAft>
                <a:spcPts val="0"/>
              </a:spcAft>
              <a:buSzPts val="2400"/>
              <a:buFont typeface="Calibri"/>
              <a:buAutoNum type="arabicPeriod"/>
            </a:pPr>
            <a:r>
              <a:rPr lang="en-US"/>
              <a:t>Avoid downloading free software from unknown or untrusted websites. Only download software from known and trusted companies, as soon as possible. </a:t>
            </a:r>
            <a:endParaRPr/>
          </a:p>
        </p:txBody>
      </p:sp>
      <p:sp>
        <p:nvSpPr>
          <p:cNvPr id="496" name="Google Shape;496;p13"/>
          <p:cNvSpPr/>
          <p:nvPr/>
        </p:nvSpPr>
        <p:spPr>
          <a:xfrm>
            <a:off x="8756200" y="0"/>
            <a:ext cx="34302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1.8 Keeping ICT devices up to date </a:t>
            </a:r>
            <a:endParaRPr sz="1800" b="0" i="0" u="none" strike="noStrike" cap="none">
              <a:solidFill>
                <a:srgbClr val="1C2E78"/>
              </a:solidFill>
              <a:latin typeface="Calibri"/>
              <a:ea typeface="Calibri"/>
              <a:cs typeface="Calibri"/>
              <a:sym typeface="Calibri"/>
            </a:endParaRPr>
          </a:p>
        </p:txBody>
      </p:sp>
      <p:sp>
        <p:nvSpPr>
          <p:cNvPr id="497" name="Google Shape;497;p1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storyset on Freepik</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2045594444_0_7"/>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How to check for apps and system updates</a:t>
            </a:r>
            <a:endParaRPr/>
          </a:p>
        </p:txBody>
      </p:sp>
      <p:sp>
        <p:nvSpPr>
          <p:cNvPr id="504" name="Google Shape;504;g32045594444_0_7"/>
          <p:cNvSpPr txBox="1">
            <a:spLocks noGrp="1"/>
          </p:cNvSpPr>
          <p:nvPr>
            <p:ph type="body" idx="1"/>
          </p:nvPr>
        </p:nvSpPr>
        <p:spPr>
          <a:xfrm>
            <a:off x="558000" y="1292087"/>
            <a:ext cx="11072700" cy="508998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900" b="1" dirty="0"/>
              <a:t>Check for Updates:</a:t>
            </a:r>
            <a:endParaRPr sz="19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Open the Apple’s App Store (for iOS devices) or Google Play Store (for Android devices).</a:t>
            </a:r>
            <a:endParaRPr sz="19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Tap on your profile icon or menu, usually found in the top right corner.</a:t>
            </a:r>
            <a:endParaRPr sz="19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Look for an option that says "Updates" or "Manage Apps &amp; Device."</a:t>
            </a:r>
            <a:endParaRPr sz="1900" b="1" dirty="0"/>
          </a:p>
          <a:p>
            <a:pPr marL="0" lvl="0" indent="0" algn="just" rtl="0">
              <a:lnSpc>
                <a:spcPct val="115000"/>
              </a:lnSpc>
              <a:spcBef>
                <a:spcPts val="1200"/>
              </a:spcBef>
              <a:spcAft>
                <a:spcPts val="0"/>
              </a:spcAft>
              <a:buSzPts val="2400"/>
              <a:buNone/>
            </a:pPr>
            <a:r>
              <a:rPr lang="en-US" sz="1900" b="1" dirty="0"/>
              <a:t>Update Apps:</a:t>
            </a:r>
            <a:endParaRPr sz="19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In the Updates section, you’ll see a list of apps that have available updates.</a:t>
            </a:r>
            <a:endParaRPr sz="19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You can choose to update individual apps by tapping "Update" next to each app, or update all apps at once by tapping "Update All."</a:t>
            </a:r>
            <a:endParaRPr sz="1900" b="1" dirty="0"/>
          </a:p>
          <a:p>
            <a:pPr marL="0" lvl="0" indent="0" algn="just" rtl="0">
              <a:lnSpc>
                <a:spcPct val="115000"/>
              </a:lnSpc>
              <a:spcBef>
                <a:spcPts val="1200"/>
              </a:spcBef>
              <a:spcAft>
                <a:spcPts val="0"/>
              </a:spcAft>
              <a:buSzPts val="2400"/>
              <a:buNone/>
            </a:pPr>
            <a:r>
              <a:rPr lang="en-US" sz="1900" b="1" dirty="0"/>
              <a:t>System Updates:</a:t>
            </a:r>
            <a:endParaRPr sz="19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900" dirty="0"/>
              <a:t>System updates are updates to the entire operating system of your device, not just individual apps. These updates are important for keeping your device secure and running well.</a:t>
            </a:r>
            <a:endParaRPr sz="1900" dirty="0"/>
          </a:p>
          <a:p>
            <a:pPr marL="800100" lvl="0" indent="-342900" algn="l" rtl="0">
              <a:lnSpc>
                <a:spcPct val="115000"/>
              </a:lnSpc>
              <a:spcBef>
                <a:spcPts val="0"/>
              </a:spcBef>
              <a:spcAft>
                <a:spcPts val="0"/>
              </a:spcAft>
              <a:buSzPts val="2400"/>
              <a:buFont typeface="Wingdings" panose="05000000000000000000" pitchFamily="2" charset="2"/>
              <a:buChar char="§"/>
            </a:pPr>
            <a:r>
              <a:rPr lang="en-US" sz="1900" dirty="0"/>
              <a:t>To check for system updates, go to "Settings," scroll down to "System" or "Software Update," and tap to check if an update is available. Follow the on-screen instructions to download and install the update.</a:t>
            </a:r>
            <a:endParaRPr sz="1900" dirty="0"/>
          </a:p>
        </p:txBody>
      </p:sp>
      <p:sp>
        <p:nvSpPr>
          <p:cNvPr id="505" name="Google Shape;505;g32045594444_0_7"/>
          <p:cNvSpPr/>
          <p:nvPr/>
        </p:nvSpPr>
        <p:spPr>
          <a:xfrm>
            <a:off x="8710275" y="0"/>
            <a:ext cx="347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1.8 Keeping ICT devices up to date </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Check your knowledge!</a:t>
            </a:r>
            <a:endParaRPr sz="540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C2FDB897-016B-1FC4-A1D6-AB152FA53C8A}"/>
            </a:ext>
          </a:extLst>
        </p:cNvPr>
        <p:cNvGrpSpPr/>
        <p:nvPr/>
      </p:nvGrpSpPr>
      <p:grpSpPr>
        <a:xfrm>
          <a:off x="0" y="0"/>
          <a:ext cx="0" cy="0"/>
          <a:chOff x="0" y="0"/>
          <a:chExt cx="0" cy="0"/>
        </a:xfrm>
      </p:grpSpPr>
      <p:sp>
        <p:nvSpPr>
          <p:cNvPr id="519" name="Google Shape;519;p53">
            <a:extLst>
              <a:ext uri="{FF2B5EF4-FFF2-40B4-BE49-F238E27FC236}">
                <a16:creationId xmlns:a16="http://schemas.microsoft.com/office/drawing/2014/main" id="{10A0A548-25D9-0DEF-0D12-9AC1BF8B8B0B}"/>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1. How does facial recognition work?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24" name="Google Shape;524;p53">
            <a:extLst>
              <a:ext uri="{FF2B5EF4-FFF2-40B4-BE49-F238E27FC236}">
                <a16:creationId xmlns:a16="http://schemas.microsoft.com/office/drawing/2014/main" id="{06E3F942-534E-01A8-2E05-7FCED3B86A6C}"/>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525" name="Google Shape;525;p53">
            <a:extLst>
              <a:ext uri="{FF2B5EF4-FFF2-40B4-BE49-F238E27FC236}">
                <a16:creationId xmlns:a16="http://schemas.microsoft.com/office/drawing/2014/main" id="{56C2F818-BCCE-82CD-4DCC-A6D5435869F7}"/>
              </a:ext>
            </a:extLst>
          </p:cNvPr>
          <p:cNvSpPr/>
          <p:nvPr/>
        </p:nvSpPr>
        <p:spPr>
          <a:xfrm>
            <a:off x="9460375" y="0"/>
            <a:ext cx="272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1.9 Check your knowledge! </a:t>
            </a:r>
            <a:endParaRPr sz="1800" b="0"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128339-8BB7-9780-1CBF-0D13DDD4B6CE}"/>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By creating an artistic representation of your face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79F92D58-EF5A-C620-3AEF-11B76A2F9DC0}"/>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By analyzing the unique shapes and features of your face</a:t>
            </a:r>
          </a:p>
        </p:txBody>
      </p:sp>
      <p:sp>
        <p:nvSpPr>
          <p:cNvPr id="4" name="Ορθογώνιο 3">
            <a:extLst>
              <a:ext uri="{FF2B5EF4-FFF2-40B4-BE49-F238E27FC236}">
                <a16:creationId xmlns:a16="http://schemas.microsoft.com/office/drawing/2014/main" id="{45326A49-85E1-EA74-2A2A-4FDA10DACA3F}"/>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By detecting the unique pitch of your voice </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87F92D2B-14AA-E60A-C9D3-F5855398D674}"/>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By scanning the pattern of lines of your fingertips</a:t>
            </a:r>
          </a:p>
        </p:txBody>
      </p:sp>
    </p:spTree>
    <p:extLst>
      <p:ext uri="{BB962C8B-B14F-4D97-AF65-F5344CB8AC3E}">
        <p14:creationId xmlns:p14="http://schemas.microsoft.com/office/powerpoint/2010/main" val="2849857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2. Which of the following is NOT a search engine</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36" name="Google Shape;536;p54"/>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537" name="Google Shape;537;p54"/>
          <p:cNvSpPr/>
          <p:nvPr/>
        </p:nvSpPr>
        <p:spPr>
          <a:xfrm>
            <a:off x="9460375" y="0"/>
            <a:ext cx="272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1.9 Check your knowledge! </a:t>
            </a:r>
            <a:endParaRPr sz="1800" b="0"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FF81F1F-1C4F-4540-2D77-C4533C43B7D0}"/>
              </a:ext>
            </a:extLst>
          </p:cNvPr>
          <p:cNvSpPr/>
          <p:nvPr/>
        </p:nvSpPr>
        <p:spPr>
          <a:xfrm>
            <a:off x="2185506" y="2639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5E28F17B-9E6E-E127-067D-6F4F42BEB2DD}"/>
              </a:ext>
            </a:extLst>
          </p:cNvPr>
          <p:cNvSpPr/>
          <p:nvPr/>
        </p:nvSpPr>
        <p:spPr>
          <a:xfrm>
            <a:off x="6214581" y="26391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BEA1A41F-DB80-1BFC-882E-20F8B3EEA1E6}"/>
              </a:ext>
            </a:extLst>
          </p:cNvPr>
          <p:cNvSpPr/>
          <p:nvPr/>
        </p:nvSpPr>
        <p:spPr>
          <a:xfrm>
            <a:off x="2185506" y="38869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Chrome</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4EE46226-EE4E-433C-BA51-DC9FBB129FC0}"/>
              </a:ext>
            </a:extLst>
          </p:cNvPr>
          <p:cNvSpPr/>
          <p:nvPr/>
        </p:nvSpPr>
        <p:spPr>
          <a:xfrm>
            <a:off x="6214581" y="38869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Ecosia</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3. The “s” at the end of the http</a:t>
            </a:r>
            <a:r>
              <a:rPr lang="en-US" sz="2800" b="1" i="0" u="none" strike="noStrike" cap="none" dirty="0">
                <a:solidFill>
                  <a:srgbClr val="84C337"/>
                </a:solidFill>
                <a:latin typeface="Calibri"/>
                <a:ea typeface="Calibri"/>
                <a:cs typeface="Calibri"/>
                <a:sym typeface="Calibri"/>
              </a:rPr>
              <a:t>s</a:t>
            </a:r>
            <a:r>
              <a:rPr lang="en-US" sz="2000" b="1" i="0" u="none" strike="noStrike" cap="none" dirty="0">
                <a:solidFill>
                  <a:srgbClr val="785832"/>
                </a:solidFill>
                <a:latin typeface="Calibri"/>
                <a:ea typeface="Calibri"/>
                <a:cs typeface="Calibri"/>
                <a:sym typeface="Calibri"/>
              </a:rPr>
              <a:t> </a:t>
            </a:r>
            <a:r>
              <a:rPr lang="en-US" sz="2000" b="1" i="0" u="none" strike="noStrike" cap="none" dirty="0">
                <a:solidFill>
                  <a:srgbClr val="1C2E78"/>
                </a:solidFill>
                <a:latin typeface="Calibri"/>
                <a:ea typeface="Calibri"/>
                <a:cs typeface="Calibri"/>
                <a:sym typeface="Calibri"/>
              </a:rPr>
              <a:t>means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48" name="Google Shape;548;p55"/>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549" name="Google Shape;549;p55"/>
          <p:cNvSpPr/>
          <p:nvPr/>
        </p:nvSpPr>
        <p:spPr>
          <a:xfrm>
            <a:off x="9460375" y="0"/>
            <a:ext cx="272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1.9 Check your knowledge! </a:t>
            </a:r>
            <a:endParaRPr sz="1800" b="0"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9CA623F-8A95-7152-3D1D-F6F4774BC475}"/>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Simple</a:t>
            </a:r>
            <a:endParaRPr lang="el-GR" sz="20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FB1D0B1A-FB4E-C499-31F6-21477ACC57C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Secure</a:t>
            </a:r>
            <a:endParaRPr lang="el-GR" sz="20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DC3488C4-CD56-4A1B-9275-8E6846962201}"/>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C. Super</a:t>
            </a:r>
            <a:endParaRPr lang="el-GR"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DEEF7289-2F29-80E9-F8AA-E69C9C66E6F9}"/>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D. Sensitive</a:t>
            </a:r>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4. Your software and applications are automatically updated </a:t>
            </a:r>
            <a:endParaRPr sz="2000" b="1" i="0" u="none" strike="noStrike" cap="none" dirty="0">
              <a:solidFill>
                <a:srgbClr val="1C2E7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on your devices.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58" name="Google Shape;558;p56"/>
          <p:cNvSpPr/>
          <p:nvPr/>
        </p:nvSpPr>
        <p:spPr>
          <a:xfrm>
            <a:off x="9460375" y="0"/>
            <a:ext cx="272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1.9 Check your knowledge! </a:t>
            </a:r>
            <a:endParaRPr sz="1800" b="0"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D6B9C2C-63C2-6EC7-75D7-B50487233976}"/>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No, the statement is wrong.</a:t>
            </a:r>
          </a:p>
        </p:txBody>
      </p:sp>
      <p:sp>
        <p:nvSpPr>
          <p:cNvPr id="3" name="Ορθογώνιο 2">
            <a:extLst>
              <a:ext uri="{FF2B5EF4-FFF2-40B4-BE49-F238E27FC236}">
                <a16:creationId xmlns:a16="http://schemas.microsoft.com/office/drawing/2014/main" id="{CBA2F6D6-A5E6-2FDD-4BF1-75779C5A499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Yes, the statement is correct.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Congratulations!</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You have completed this </a:t>
              </a:r>
              <a:r>
                <a:rPr lang="en-US" sz="2800" b="1" dirty="0">
                  <a:solidFill>
                    <a:srgbClr val="1C2E78"/>
                  </a:solidFill>
                  <a:latin typeface="Calibri"/>
                  <a:ea typeface="Calibri"/>
                  <a:cs typeface="Calibri"/>
                  <a:sym typeface="Calibri"/>
                </a:rPr>
                <a:t>module</a:t>
              </a:r>
              <a:r>
                <a:rPr lang="en-US" sz="2800" b="1" i="0"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Arial"/>
              <a:buNone/>
            </a:pPr>
            <a:r>
              <a:rPr lang="en-US" sz="1110" b="0" i="0" u="none" strike="noStrike" cap="none" dirty="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dirty="0">
              <a:solidFill>
                <a:schemeClr val="lt1"/>
              </a:solidFill>
              <a:latin typeface="Calibri"/>
              <a:ea typeface="Calibri"/>
              <a:cs typeface="Calibri"/>
              <a:sym typeface="Calibri"/>
            </a:endParaRPr>
          </a:p>
        </p:txBody>
      </p:sp>
      <p:pic>
        <p:nvPicPr>
          <p:cNvPr id="570" name="Google Shape;570;p58"/>
          <p:cNvPicPr preferRelativeResize="0"/>
          <p:nvPr/>
        </p:nvPicPr>
        <p:blipFill rotWithShape="1">
          <a:blip r:embed="rId4">
            <a:alphaModFix/>
          </a:blip>
          <a:srcRect/>
          <a:stretch/>
        </p:blipFill>
        <p:spPr>
          <a:xfrm>
            <a:off x="6386" y="6250154"/>
            <a:ext cx="2822862" cy="607846"/>
          </a:xfrm>
          <a:prstGeom prst="rect">
            <a:avLst/>
          </a:prstGeom>
          <a:noFill/>
          <a:ln>
            <a:noFill/>
          </a:ln>
        </p:spPr>
      </p:pic>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Competences</a:t>
            </a:r>
            <a:endParaRPr sz="240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2000" b="0" i="0" u="none" strike="noStrike" cap="none">
              <a:solidFill>
                <a:schemeClr val="dk1"/>
              </a:solidFill>
              <a:latin typeface="Calibri"/>
              <a:ea typeface="Calibri"/>
              <a:cs typeface="Calibri"/>
              <a:sym typeface="Calibri"/>
            </a:endParaRPr>
          </a:p>
        </p:txBody>
      </p:sp>
      <p:sp>
        <p:nvSpPr>
          <p:cNvPr id="140" name="Google Shape;14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41" name="Google Shape;141;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a:solidFill>
                  <a:srgbClr val="1C2E78"/>
                </a:solidFill>
                <a:latin typeface="Calibri"/>
                <a:ea typeface="Calibri"/>
                <a:cs typeface="Calibri"/>
                <a:sym typeface="Calibri"/>
              </a:rPr>
              <a:t>After completing this module, you will:</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42" name="Google Shape;142;p5"/>
          <p:cNvSpPr txBox="1"/>
          <p:nvPr/>
        </p:nvSpPr>
        <p:spPr>
          <a:xfrm>
            <a:off x="485775" y="2236601"/>
            <a:ext cx="5610300" cy="450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dirty="0">
                <a:solidFill>
                  <a:srgbClr val="FFFFFF"/>
                </a:solidFill>
                <a:latin typeface="Calibri"/>
                <a:ea typeface="Calibri"/>
                <a:cs typeface="Calibri"/>
                <a:sym typeface="Calibri"/>
              </a:rPr>
              <a:t>Acquire necessary skills to use mobile money solutions safely and with confidence: </a:t>
            </a:r>
            <a:endParaRPr sz="24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n-US" sz="2000" dirty="0">
                <a:solidFill>
                  <a:srgbClr val="FFFFFF"/>
                </a:solidFill>
                <a:latin typeface="Calibri"/>
                <a:cs typeface="Calibri"/>
                <a:sym typeface="Calibri"/>
              </a:rPr>
              <a:t>Using ICT devices and keep them up to date </a:t>
            </a:r>
            <a:endParaRPr sz="20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n-US" sz="2000" dirty="0">
                <a:solidFill>
                  <a:srgbClr val="FFFFFF"/>
                </a:solidFill>
                <a:latin typeface="Calibri"/>
                <a:cs typeface="Calibri"/>
                <a:sym typeface="Calibri"/>
              </a:rPr>
              <a:t>Managing an email account: sending, receiving, replying to, organizing emails, attaching files and managing contacts</a:t>
            </a:r>
            <a:endParaRPr sz="20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n-US" sz="2000" dirty="0">
                <a:solidFill>
                  <a:srgbClr val="FFFFFF"/>
                </a:solidFill>
                <a:latin typeface="Calibri"/>
                <a:cs typeface="Calibri"/>
                <a:sym typeface="Calibri"/>
              </a:rPr>
              <a:t>Navigating online </a:t>
            </a:r>
            <a:endParaRPr sz="20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n-US" sz="2000" dirty="0">
                <a:solidFill>
                  <a:srgbClr val="FFFFFF"/>
                </a:solidFill>
                <a:latin typeface="Calibri"/>
                <a:cs typeface="Calibri"/>
                <a:sym typeface="Calibri"/>
              </a:rPr>
              <a:t>Basic file management (creating, saving, organizing files and folders)</a:t>
            </a:r>
            <a:endParaRPr sz="20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n-US" sz="2000" dirty="0">
                <a:solidFill>
                  <a:srgbClr val="FFFFFF"/>
                </a:solidFill>
                <a:latin typeface="Calibri"/>
                <a:cs typeface="Calibri"/>
                <a:sym typeface="Calibri"/>
              </a:rPr>
              <a:t>Setting privacy parameters </a:t>
            </a:r>
            <a:endParaRPr sz="2000" dirty="0">
              <a:solidFill>
                <a:srgbClr val="FFFFFF"/>
              </a:solidFill>
              <a:latin typeface="Calibri"/>
              <a:cs typeface="Calibri"/>
              <a:sym typeface="Calibri"/>
            </a:endParaRPr>
          </a:p>
        </p:txBody>
      </p:sp>
      <p:sp>
        <p:nvSpPr>
          <p:cNvPr id="143" name="Google Shape;143;p5"/>
          <p:cNvSpPr txBox="1"/>
          <p:nvPr/>
        </p:nvSpPr>
        <p:spPr>
          <a:xfrm>
            <a:off x="6162675" y="2244326"/>
            <a:ext cx="5802000"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dirty="0">
                <a:solidFill>
                  <a:srgbClr val="FFFFFF"/>
                </a:solidFill>
                <a:latin typeface="Calibri"/>
                <a:ea typeface="Calibri"/>
                <a:cs typeface="Calibri"/>
                <a:sym typeface="Calibri"/>
              </a:rPr>
              <a:t>Becoming familiar with smartphones: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Understanding basic terminology</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Navigating mobile interfaces and menus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Using touchscreen and buttons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Being able to download and update mobile apps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Explore different features of the mobile app</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Training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content</a:t>
            </a:r>
            <a:endParaRPr sz="2400"/>
          </a:p>
        </p:txBody>
      </p:sp>
      <p:sp>
        <p:nvSpPr>
          <p:cNvPr id="149" name="Google Shape;149;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fontScale="92500" lnSpcReduction="20000"/>
          </a:bodyPr>
          <a:lstStyle/>
          <a:p>
            <a:pPr marL="457200" lvl="0" indent="-445769" algn="l" rtl="0">
              <a:lnSpc>
                <a:spcPct val="150000"/>
              </a:lnSpc>
              <a:spcBef>
                <a:spcPts val="0"/>
              </a:spcBef>
              <a:spcAft>
                <a:spcPts val="0"/>
              </a:spcAft>
              <a:buClr>
                <a:schemeClr val="accent4"/>
              </a:buClr>
              <a:buSzPct val="100000"/>
              <a:buFont typeface="Calibri"/>
              <a:buAutoNum type="arabicPeriod"/>
            </a:pPr>
            <a:r>
              <a:rPr lang="en-US"/>
              <a:t>Introduction of the session: duration, objectives, content, and methodology</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Basic terminology of smartphones </a:t>
            </a:r>
            <a:endParaRPr/>
          </a:p>
          <a:p>
            <a:pPr marL="457200" lvl="0" indent="-445769" algn="l" rtl="0">
              <a:lnSpc>
                <a:spcPct val="150000"/>
              </a:lnSpc>
              <a:spcBef>
                <a:spcPts val="1200"/>
              </a:spcBef>
              <a:spcAft>
                <a:spcPts val="0"/>
              </a:spcAft>
              <a:buClr>
                <a:schemeClr val="accent4"/>
              </a:buClr>
              <a:buSzPct val="100000"/>
              <a:buAutoNum type="arabicPeriod"/>
            </a:pPr>
            <a:r>
              <a:rPr lang="en-US"/>
              <a:t>Basic settings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Navigating interfaces and menus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Navigation &amp; search online </a:t>
            </a:r>
            <a:endParaRPr/>
          </a:p>
        </p:txBody>
      </p:sp>
      <p:sp>
        <p:nvSpPr>
          <p:cNvPr id="150" name="Google Shape;150;p6"/>
          <p:cNvSpPr txBox="1"/>
          <p:nvPr/>
        </p:nvSpPr>
        <p:spPr>
          <a:xfrm>
            <a:off x="6705350" y="2817925"/>
            <a:ext cx="5076000" cy="27276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6. </a:t>
            </a:r>
            <a:r>
              <a:rPr lang="en-US" sz="2400" b="0" i="0" u="none" strike="noStrike" cap="none" dirty="0">
                <a:solidFill>
                  <a:schemeClr val="lt1"/>
                </a:solidFill>
                <a:latin typeface="Calibri"/>
                <a:ea typeface="Calibri"/>
                <a:cs typeface="Calibri"/>
                <a:sym typeface="Calibri"/>
              </a:rPr>
              <a:t>Managing an email account </a:t>
            </a:r>
            <a:endParaRPr sz="14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7</a:t>
            </a:r>
            <a:r>
              <a:rPr lang="en-US" sz="2400" b="0" i="0" u="none" strike="noStrike" cap="none" dirty="0">
                <a:solidFill>
                  <a:schemeClr val="accent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400" b="0" i="0" u="none" strike="noStrike" cap="none" dirty="0">
                <a:solidFill>
                  <a:schemeClr val="lt1"/>
                </a:solidFill>
                <a:latin typeface="Calibri"/>
                <a:ea typeface="Calibri"/>
                <a:cs typeface="Calibri"/>
                <a:sym typeface="Calibri"/>
              </a:rPr>
              <a:t>Searching and</a:t>
            </a:r>
            <a:r>
              <a:rPr lang="en-US" sz="2400" b="0" i="0" u="none" strike="noStrike" cap="none" dirty="0">
                <a:solidFill>
                  <a:schemeClr val="accent4"/>
                </a:solidFill>
                <a:latin typeface="Calibri"/>
                <a:ea typeface="Calibri"/>
                <a:cs typeface="Calibri"/>
                <a:sym typeface="Calibri"/>
              </a:rPr>
              <a:t> </a:t>
            </a:r>
            <a:r>
              <a:rPr lang="en-US" sz="2400" b="0" i="0" u="none" strike="noStrike" cap="none" dirty="0">
                <a:solidFill>
                  <a:schemeClr val="lt1"/>
                </a:solidFill>
                <a:latin typeface="Calibri"/>
                <a:ea typeface="Calibri"/>
                <a:cs typeface="Calibri"/>
                <a:sym typeface="Calibri"/>
              </a:rPr>
              <a:t>Downloading apps </a:t>
            </a:r>
            <a:endParaRPr sz="14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8. </a:t>
            </a:r>
            <a:r>
              <a:rPr lang="en-US" sz="2400" b="0" i="0" u="none" strike="noStrike" cap="none" dirty="0">
                <a:solidFill>
                  <a:schemeClr val="lt1"/>
                </a:solidFill>
                <a:latin typeface="Calibri"/>
                <a:ea typeface="Calibri"/>
                <a:cs typeface="Calibri"/>
                <a:sym typeface="Calibri"/>
              </a:rPr>
              <a:t> </a:t>
            </a:r>
            <a:r>
              <a:rPr lang="en-US" sz="2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Keeping ICT devices up to date</a:t>
            </a:r>
            <a:endParaRPr sz="2400" b="0" i="0" u="none" strike="noStrike" cap="none" dirty="0">
              <a:solidFill>
                <a:schemeClr val="lt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9. </a:t>
            </a:r>
            <a:r>
              <a:rPr lang="en-US" sz="2400" b="0" i="0" u="none" strike="noStrike" cap="none" dirty="0">
                <a:solidFill>
                  <a:schemeClr val="lt1"/>
                </a:solidFill>
                <a:latin typeface="Calibri"/>
                <a:ea typeface="Calibri"/>
                <a:cs typeface="Calibri"/>
                <a:sym typeface="Calibri"/>
              </a:rPr>
              <a:t>Quiz: Check your knowledge </a:t>
            </a:r>
            <a:endParaRPr sz="2400" b="0" i="0" u="none" strike="noStrike" cap="none" dirty="0">
              <a:solidFill>
                <a:schemeClr val="lt1"/>
              </a:solidFill>
              <a:latin typeface="Calibri"/>
              <a:ea typeface="Calibri"/>
              <a:cs typeface="Calibri"/>
              <a:sym typeface="Calibri"/>
            </a:endParaRPr>
          </a:p>
        </p:txBody>
      </p:sp>
      <p:sp>
        <p:nvSpPr>
          <p:cNvPr id="151" name="Google Shape;15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2" name="Google Shape;152;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Basic digital literacy skills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a:t>Unit 1</a:t>
            </a:r>
            <a:endParaRPr sz="2400"/>
          </a:p>
          <a:p>
            <a:pPr marL="0" lvl="0" indent="0" algn="l" rtl="0">
              <a:lnSpc>
                <a:spcPct val="90000"/>
              </a:lnSpc>
              <a:spcBef>
                <a:spcPts val="0"/>
              </a:spcBef>
              <a:spcAft>
                <a:spcPts val="0"/>
              </a:spcAft>
              <a:buSzPts val="2200"/>
              <a:buNone/>
            </a:pPr>
            <a:r>
              <a:rPr lang="en-US" sz="2400"/>
              <a:t>Training methodology and duration</a:t>
            </a:r>
            <a:endParaRPr sz="2400"/>
          </a:p>
        </p:txBody>
      </p:sp>
      <p:sp>
        <p:nvSpPr>
          <p:cNvPr id="159" name="Google Shape;159;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60" name="Google Shape;160;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Basic digital literacy skills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Duration: </a:t>
            </a:r>
            <a:r>
              <a:rPr lang="en-US"/>
              <a:t>4 hours (indicative)</a:t>
            </a:r>
            <a:endParaRPr/>
          </a:p>
          <a:p>
            <a:pPr marL="685800" lvl="1" indent="-228600" algn="l" rtl="0">
              <a:lnSpc>
                <a:spcPct val="100000"/>
              </a:lnSpc>
              <a:spcBef>
                <a:spcPts val="1200"/>
              </a:spcBef>
              <a:spcAft>
                <a:spcPts val="0"/>
              </a:spcAft>
              <a:buClr>
                <a:srgbClr val="92D050"/>
              </a:buClr>
              <a:buSzPts val="2640"/>
              <a:buFont typeface="Calibri"/>
              <a:buChar char="▪"/>
            </a:pPr>
            <a:r>
              <a:rPr lang="en-US"/>
              <a:t>Face to face session:2 hours</a:t>
            </a:r>
            <a:endParaRPr/>
          </a:p>
          <a:p>
            <a:pPr marL="685800" lvl="1" indent="-228600" algn="l" rtl="0">
              <a:lnSpc>
                <a:spcPct val="100000"/>
              </a:lnSpc>
              <a:spcBef>
                <a:spcPts val="1200"/>
              </a:spcBef>
              <a:spcAft>
                <a:spcPts val="0"/>
              </a:spcAft>
              <a:buClr>
                <a:srgbClr val="92D050"/>
              </a:buClr>
              <a:buSzPts val="2640"/>
              <a:buFont typeface="Calibri"/>
              <a:buChar char="▪"/>
            </a:pPr>
            <a:r>
              <a:rPr lang="en-US"/>
              <a:t>Online training: 2 hours</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689487" y="2218982"/>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a:solidFill>
                  <a:srgbClr val="FFC243"/>
                </a:solidFill>
                <a:latin typeface="Calibri"/>
                <a:ea typeface="Calibri"/>
                <a:cs typeface="Calibri"/>
                <a:sym typeface="Calibri"/>
              </a:rPr>
              <a:t>Methodology</a:t>
            </a:r>
            <a:r>
              <a:rPr lang="en-US"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Active and participative</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Face to face training: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Dialogue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Role playing or Stimulation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Teamwork</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Online training: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Selected videos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Practical implementation of the tips agreed in the classroom</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Some collaborative work</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Simulation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Unit 2</a:t>
            </a:r>
            <a:br>
              <a:rPr lang="en-US" sz="2000" dirty="0"/>
            </a:br>
            <a:r>
              <a:rPr lang="en-US" sz="4000" dirty="0"/>
              <a:t>Basic terminology</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71" name="Google Shape;171;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50000"/>
              </a:lnSpc>
              <a:spcBef>
                <a:spcPts val="1200"/>
              </a:spcBef>
              <a:spcAft>
                <a:spcPts val="0"/>
              </a:spcAft>
              <a:buSzPts val="2000"/>
              <a:buFont typeface="Calibri"/>
              <a:buChar char="✔"/>
            </a:pPr>
            <a:r>
              <a:rPr lang="en-US" sz="2000" dirty="0"/>
              <a:t>Know the different types of digital equipment</a:t>
            </a:r>
            <a:endParaRPr dirty="0"/>
          </a:p>
          <a:p>
            <a:pPr marL="228600" lvl="0" indent="-228600" algn="l" rtl="0">
              <a:lnSpc>
                <a:spcPct val="150000"/>
              </a:lnSpc>
              <a:spcBef>
                <a:spcPts val="1200"/>
              </a:spcBef>
              <a:spcAft>
                <a:spcPts val="0"/>
              </a:spcAft>
              <a:buSzPts val="2000"/>
              <a:buFont typeface="Calibri"/>
              <a:buChar char="✔"/>
            </a:pPr>
            <a:r>
              <a:rPr lang="en-US" sz="2000" dirty="0"/>
              <a:t>Choose the right type of device according to your needs</a:t>
            </a:r>
            <a:endParaRPr dirty="0"/>
          </a:p>
          <a:p>
            <a:pPr marL="228600" lvl="0" indent="-228600" algn="l" rtl="0">
              <a:lnSpc>
                <a:spcPct val="150000"/>
              </a:lnSpc>
              <a:spcBef>
                <a:spcPts val="1200"/>
              </a:spcBef>
              <a:spcAft>
                <a:spcPts val="0"/>
              </a:spcAft>
              <a:buSzPts val="2000"/>
              <a:buFont typeface="Calibri"/>
              <a:buChar char="✔"/>
            </a:pPr>
            <a:r>
              <a:rPr lang="en-US" sz="2000" dirty="0"/>
              <a:t>Use with confidence your device </a:t>
            </a:r>
            <a:endParaRPr sz="2000" dirty="0"/>
          </a:p>
        </p:txBody>
      </p:sp>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n-US" dirty="0"/>
              <a:t>Digital Devices</a:t>
            </a:r>
          </a:p>
        </p:txBody>
      </p:sp>
      <p:sp>
        <p:nvSpPr>
          <p:cNvPr id="11" name="Θέση κειμένου 10"/>
          <p:cNvSpPr>
            <a:spLocks noGrp="1"/>
          </p:cNvSpPr>
          <p:nvPr>
            <p:ph type="body" idx="1"/>
          </p:nvPr>
        </p:nvSpPr>
        <p:spPr>
          <a:xfrm>
            <a:off x="557999" y="1800000"/>
            <a:ext cx="6829772" cy="4553504"/>
          </a:xfrm>
        </p:spPr>
        <p:txBody>
          <a:bodyPr/>
          <a:lstStyle/>
          <a:p>
            <a:pPr marL="0" lvl="0" indent="0">
              <a:spcBef>
                <a:spcPts val="0"/>
              </a:spcBef>
              <a:buNone/>
            </a:pPr>
            <a:r>
              <a:rPr lang="en-US" dirty="0"/>
              <a:t>To work in the digital environment, you need a digital device. There are many </a:t>
            </a:r>
            <a:r>
              <a:rPr lang="en-US" b="1" dirty="0"/>
              <a:t>different types </a:t>
            </a:r>
            <a:r>
              <a:rPr lang="en-US" dirty="0"/>
              <a:t>of digital devices.</a:t>
            </a:r>
          </a:p>
          <a:p>
            <a:pPr marL="0" lvl="0" indent="0">
              <a:spcBef>
                <a:spcPts val="1200"/>
              </a:spcBef>
              <a:buNone/>
            </a:pPr>
            <a:r>
              <a:rPr lang="en-US" b="1" dirty="0"/>
              <a:t>Each device has its pros and cons. </a:t>
            </a:r>
            <a:endParaRPr lang="en-US" dirty="0"/>
          </a:p>
          <a:p>
            <a:pPr marL="0" lvl="0" indent="0">
              <a:spcBef>
                <a:spcPts val="1200"/>
              </a:spcBef>
              <a:buNone/>
            </a:pPr>
            <a:r>
              <a:rPr lang="en-US" dirty="0"/>
              <a:t>Therefore, we will discuss which device is useful for which specific activity and how we should protect it.</a:t>
            </a:r>
          </a:p>
          <a:p>
            <a:endParaRPr lang="en-US" dirty="0"/>
          </a:p>
        </p:txBody>
      </p:sp>
      <p:sp>
        <p:nvSpPr>
          <p:cNvPr id="12" name="Google Shape;181;p9"/>
          <p:cNvSpPr/>
          <p:nvPr/>
        </p:nvSpPr>
        <p:spPr>
          <a:xfrm>
            <a:off x="9717510" y="6557653"/>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cornecoba on Freepik</a:t>
            </a:r>
            <a:endParaRPr sz="1200" b="0" i="0" u="none" strike="noStrike" cap="none">
              <a:solidFill>
                <a:schemeClr val="dk1"/>
              </a:solidFill>
              <a:latin typeface="Calibri"/>
              <a:ea typeface="Calibri"/>
              <a:cs typeface="Calibri"/>
              <a:sym typeface="Calibri"/>
            </a:endParaRPr>
          </a:p>
        </p:txBody>
      </p:sp>
      <p:sp>
        <p:nvSpPr>
          <p:cNvPr id="13" name="Google Shape;182;p9"/>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Basic terminology </a:t>
            </a:r>
            <a:endParaRPr sz="1800" b="0" i="0" u="none" strike="noStrike" cap="none" dirty="0">
              <a:solidFill>
                <a:srgbClr val="1C2E78"/>
              </a:solidFill>
              <a:latin typeface="Calibri"/>
              <a:ea typeface="Calibri"/>
              <a:cs typeface="Calibri"/>
              <a:sym typeface="Calibri"/>
            </a:endParaRPr>
          </a:p>
        </p:txBody>
      </p:sp>
      <p:pic>
        <p:nvPicPr>
          <p:cNvPr id="14" name="Google Shape;183;p9"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Tree>
    <p:extLst>
      <p:ext uri="{BB962C8B-B14F-4D97-AF65-F5344CB8AC3E}">
        <p14:creationId xmlns:p14="http://schemas.microsoft.com/office/powerpoint/2010/main" val="396498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 - Module 1 - pb"/>
  <p:tag name="ISPRING_LMS_API_VERSION" val="SCORM 1.2"/>
  <p:tag name="ISPRING_ULTRA_SCORM_COURSE_ID" val="8B350F59-DADB-49DE-8049-D22D36C5E276"/>
  <p:tag name="ISPRING_CMI5_LAUNCH_METHOD" val="any window"/>
  <p:tag name="ISPRINGCLOUDFOLDERID" val="1"/>
  <p:tag name="ISPRINGONLINEFOLDERID" val="1"/>
  <p:tag name="ISPRING_OUTPUT_FOLDER" val="[[&quot;\u007F\uFFFD\uFFFD{A396230D-9A3A-426D-B380-67D82CDE4863}&quot;,&quot;C:\\Users\\pantelis\\Documents\\MM&quot;]]"/>
  <p:tag name="ISPRING_SCORM_RATE_SLIDES" val="0"/>
  <p:tag name="ISPRING_SCORM_PASSING_SCORE" val="0.000000"/>
  <p:tag name="ISPRING_CURRENT_PLAYER_ID" val="universal"/>
  <p:tag name="ISPRING_PRESENTATION_TITLE" val="MobileMoney - Module 1 - pb"/>
  <p:tag name="ISPRING_FIRST_PUBLISH" val="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1dlJ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V2U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XZS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tXZS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tXZS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1dlJ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LV2UlqPjqkydAAAAHoAAAAcAAAAdW5pdmVyc2FsL2xvY2FsX3NldHRpbmdzLnhtbA3MPQoCQQxA4X5PEVKIFutPJ7gz29kpgusBwk6UgUwiO0H09k73io83jN8i8OGlZtOAh+0egXW2lPUV8DGd+yNCddJEYsoB1RDG2A1iM8md3Rus8Bb68TJxaeF8pdLkjdRZcoX1SvwUN9DDpX2fmRPuYvcHUEsDBBQAAgAIALZ2U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LZ2Ulo6nedwSwAAAGsAAAAbAAAAdW5pdmVyc2FsL3VuaXZlcnNhbC5wbmcueG1ss7GvyM1RKEstKs7Mz7NVMtQzULK34+WyKShKLctMLVeoAIoBBSFASaESyDVCcMszU0oygEIGFhYIwYzUzPSMElslC0MzuKA+0EwAUEsBAgAAFAACAAgAqXZQTzZhWAJHAwAA4QkAABQAAAAAAAAAAQAAAAAAAAAAAHVuaXZlcnNhbC9wbGF5ZXIueG1sUEsBAgAAFAACAAgAtXZSWrU39KgcBQAA4RMAAB0AAAAAAAAAAQAAAAAAeQMAAHVuaXZlcnNhbC9jb21tb25fbWVzc2FnZXMubG5nUEsBAgAAFAACAAgAtXZSWhUeYBujAAAAfwEAAC4AAAAAAAAAAQAAAAAA0AgAAHVuaXZlcnNhbC9wbGF5YmFja19hbmRfbmF2aWdhdGlvbl9zZXR0aW5ncy54bWxQSwECAAAUAAIACAC1dlJaU8zMCI0DAACOEAAAJwAAAAAAAAABAAAAAAC/CQAAdW5pdmVyc2FsL2ZsYXNoX3B1Ymxpc2hpbmdfc2V0dGluZ3MueG1sUEsBAgAAFAACAAgAtXZSWnD0HBt+AwAAsQwAACEAAAAAAAAAAQAAAAAAkQ0AAHVuaXZlcnNhbC9mbGFzaF9za2luX3NldHRpbmdzLnhtbFBLAQIAABQAAgAIALV2UlqBGOJYhwMAABgQAAAmAAAAAAAAAAEAAAAAAE4RAAB1bml2ZXJzYWwvaHRtbF9wdWJsaXNoaW5nX3NldHRpbmdzLnhtbFBLAQIAABQAAgAIALV2Ulo6Mq+ssQEAAHAGAAAfAAAAAAAAAAEAAAAAABkVAAB1bml2ZXJzYWwvaHRtbF9za2luX3NldHRpbmdzLmpzUEsBAgAAFAACAAgAtXZSWo+OqTJ0AAAAegAAABwAAAAAAAAAAQAAAAAABxcAAHVuaXZlcnNhbC9sb2NhbF9zZXR0aW5ncy54bWxQSwECAAAUAAIACAC2dlJaQTcHEw4FAACsGgAAFwAAAAAAAAAAAAAAAAC1FwAAdW5pdmVyc2FsL3VuaXZlcnNhbC5wbmdQSwECAAAUAAIACAC2dlJaOp3ncEsAAABrAAAAGwAAAAAAAAABAAAAAAD4HAAAdW5pdmVyc2FsL3VuaXZlcnNhbC5wbmcueG1sUEsFBgAAAAAKAAoABgMAAHwdA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4116</Words>
  <Application>Microsoft Office PowerPoint</Application>
  <PresentationFormat>Ευρεία οθόνη</PresentationFormat>
  <Paragraphs>448</Paragraphs>
  <Slides>48</Slides>
  <Notes>48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Courier New</vt:lpstr>
      <vt:lpstr>Impact</vt:lpstr>
      <vt:lpstr>Poppins</vt:lpstr>
      <vt:lpstr>Wingdings</vt:lpstr>
      <vt:lpstr>Θέμα του Office</vt:lpstr>
      <vt:lpstr>Παρουσίαση του PowerPoint</vt:lpstr>
      <vt:lpstr>Παρουσίαση του PowerPoint</vt:lpstr>
      <vt:lpstr>Modules</vt:lpstr>
      <vt:lpstr>Unit 1 Introduction  </vt:lpstr>
      <vt:lpstr>Competences</vt:lpstr>
      <vt:lpstr>Training content</vt:lpstr>
      <vt:lpstr>Unit 1 Training methodology and duration</vt:lpstr>
      <vt:lpstr>Unit 2 Basic terminology</vt:lpstr>
      <vt:lpstr>Digital Devices</vt:lpstr>
      <vt:lpstr>Personal Computer</vt:lpstr>
      <vt:lpstr>Smartphone</vt:lpstr>
      <vt:lpstr>Tablet</vt:lpstr>
      <vt:lpstr>Memory &amp; Storage: what is the difference? </vt:lpstr>
      <vt:lpstr>Fingerprint and facial recognition : what is the difference? </vt:lpstr>
      <vt:lpstr>Unit 3 Basic Settings </vt:lpstr>
      <vt:lpstr>What are settings? </vt:lpstr>
      <vt:lpstr>Unit 4 Navigating interfaces and menus</vt:lpstr>
      <vt:lpstr>Functionalities &amp; Symbols (1/2) </vt:lpstr>
      <vt:lpstr>Functionalities &amp; Symbols (2/2) </vt:lpstr>
      <vt:lpstr>Gestures</vt:lpstr>
      <vt:lpstr>Unit 5 Navigation &amp; search online </vt:lpstr>
      <vt:lpstr>Web browsers</vt:lpstr>
      <vt:lpstr>Finding the right websites</vt:lpstr>
      <vt:lpstr>Domain names</vt:lpstr>
      <vt:lpstr>Search engine </vt:lpstr>
      <vt:lpstr>Activity: Finding information about "Paying online”</vt:lpstr>
      <vt:lpstr>Is the Website Secure?</vt:lpstr>
      <vt:lpstr>How can I check if "https" is being used?</vt:lpstr>
      <vt:lpstr>Unit 6 Managing an email account</vt:lpstr>
      <vt:lpstr>What is an email?</vt:lpstr>
      <vt:lpstr>Email Account</vt:lpstr>
      <vt:lpstr>Compose and Send an email</vt:lpstr>
      <vt:lpstr>Unsend a message and attach files</vt:lpstr>
      <vt:lpstr>Read and reply to email</vt:lpstr>
      <vt:lpstr>Organise your email inbox</vt:lpstr>
      <vt:lpstr>Activity: Create a new label to organise your emails</vt:lpstr>
      <vt:lpstr>Search a specific email</vt:lpstr>
      <vt:lpstr>Unit 7 Searching and downloading apps </vt:lpstr>
      <vt:lpstr>Search and download apps</vt:lpstr>
      <vt:lpstr>Unit 8 Keeping ICT devices up to date  </vt:lpstr>
      <vt:lpstr>Tips for protecting your data and devices</vt:lpstr>
      <vt:lpstr>How to check for apps and system updates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MobileMoney - Module 1 - pb</dc:title>
  <dc:creator>pantelis bbalaouras</dc:creator>
  <cp:lastModifiedBy>pantelis</cp:lastModifiedBy>
  <cp:revision>48</cp:revision>
  <dcterms:created xsi:type="dcterms:W3CDTF">2020-06-02T13:31:56Z</dcterms:created>
  <dcterms:modified xsi:type="dcterms:W3CDTF">2025-02-18T16:15:55Z</dcterms:modified>
</cp:coreProperties>
</file>