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handoutMasterIdLst>
    <p:handoutMasterId r:id="rId79"/>
  </p:handoutMasterIdLst>
  <p:sldIdLst>
    <p:sldId id="495" r:id="rId2"/>
    <p:sldId id="485" r:id="rId3"/>
    <p:sldId id="418" r:id="rId4"/>
    <p:sldId id="640" r:id="rId5"/>
    <p:sldId id="420" r:id="rId6"/>
    <p:sldId id="639" r:id="rId7"/>
    <p:sldId id="641" r:id="rId8"/>
    <p:sldId id="636" r:id="rId9"/>
    <p:sldId id="513" r:id="rId10"/>
    <p:sldId id="514" r:id="rId11"/>
    <p:sldId id="515" r:id="rId12"/>
    <p:sldId id="516" r:id="rId13"/>
    <p:sldId id="517" r:id="rId14"/>
    <p:sldId id="642" r:id="rId15"/>
    <p:sldId id="644" r:id="rId16"/>
    <p:sldId id="660" r:id="rId17"/>
    <p:sldId id="646" r:id="rId18"/>
    <p:sldId id="645" r:id="rId19"/>
    <p:sldId id="650" r:id="rId20"/>
    <p:sldId id="647" r:id="rId21"/>
    <p:sldId id="648" r:id="rId22"/>
    <p:sldId id="651" r:id="rId23"/>
    <p:sldId id="656" r:id="rId24"/>
    <p:sldId id="649" r:id="rId25"/>
    <p:sldId id="520" r:id="rId26"/>
    <p:sldId id="658" r:id="rId27"/>
    <p:sldId id="522" r:id="rId28"/>
    <p:sldId id="523" r:id="rId29"/>
    <p:sldId id="524" r:id="rId30"/>
    <p:sldId id="525" r:id="rId31"/>
    <p:sldId id="527" r:id="rId32"/>
    <p:sldId id="526" r:id="rId33"/>
    <p:sldId id="528" r:id="rId34"/>
    <p:sldId id="529" r:id="rId35"/>
    <p:sldId id="530" r:id="rId36"/>
    <p:sldId id="531" r:id="rId37"/>
    <p:sldId id="532" r:id="rId38"/>
    <p:sldId id="609" r:id="rId39"/>
    <p:sldId id="261" r:id="rId40"/>
    <p:sldId id="509" r:id="rId41"/>
    <p:sldId id="510" r:id="rId42"/>
    <p:sldId id="511" r:id="rId43"/>
    <p:sldId id="519" r:id="rId44"/>
    <p:sldId id="518" r:id="rId45"/>
    <p:sldId id="611" r:id="rId46"/>
    <p:sldId id="612" r:id="rId47"/>
    <p:sldId id="613" r:id="rId48"/>
    <p:sldId id="652" r:id="rId49"/>
    <p:sldId id="653" r:id="rId50"/>
    <p:sldId id="655" r:id="rId51"/>
    <p:sldId id="654" r:id="rId52"/>
    <p:sldId id="563" r:id="rId53"/>
    <p:sldId id="561" r:id="rId54"/>
    <p:sldId id="569" r:id="rId55"/>
    <p:sldId id="570" r:id="rId56"/>
    <p:sldId id="571" r:id="rId57"/>
    <p:sldId id="657" r:id="rId58"/>
    <p:sldId id="572" r:id="rId59"/>
    <p:sldId id="322" r:id="rId60"/>
    <p:sldId id="573" r:id="rId61"/>
    <p:sldId id="470" r:id="rId62"/>
    <p:sldId id="604" r:id="rId63"/>
    <p:sldId id="599" r:id="rId64"/>
    <p:sldId id="608" r:id="rId65"/>
    <p:sldId id="607" r:id="rId66"/>
    <p:sldId id="574" r:id="rId67"/>
    <p:sldId id="484" r:id="rId68"/>
    <p:sldId id="473" r:id="rId69"/>
    <p:sldId id="622" r:id="rId70"/>
    <p:sldId id="624" r:id="rId71"/>
    <p:sldId id="625" r:id="rId72"/>
    <p:sldId id="623" r:id="rId73"/>
    <p:sldId id="605" r:id="rId74"/>
    <p:sldId id="606" r:id="rId75"/>
    <p:sldId id="325" r:id="rId76"/>
    <p:sldId id="633" r:id="rId77"/>
  </p:sldIdLst>
  <p:sldSz cx="12192000" cy="6858000"/>
  <p:notesSz cx="6858000" cy="9144000"/>
  <p:custDataLst>
    <p:tags r:id="rId80"/>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36D9DF-07E0-0E41-E887-8203EA398645}" name="Angela Ivanova" initials="AI" userId="S::angela_ivanova@ININovationGmbH.onmicrosoft.com::b6a1d525-2171-41fa-a4e1-05d4d21d0ce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leksandra Stevanović" initials="AS" lastIdx="9" clrIdx="0"/>
  <p:cmAuthor id="2" name="user" initials="u" lastIdx="1" clrIdx="1"/>
  <p:cmAuthor id="3" name="Dimitar Smiljanoski" initials="DS" lastIdx="1" clrIdx="2">
    <p:extLst>
      <p:ext uri="{19B8F6BF-5375-455C-9EA6-DF929625EA0E}">
        <p15:presenceInfo xmlns:p15="http://schemas.microsoft.com/office/powerpoint/2012/main" userId="S-1-5-21-3214830985-2335864408-364467040-1119" providerId="AD"/>
      </p:ext>
    </p:extLst>
  </p:cmAuthor>
  <p:cmAuthor id="4" name="Angela Ivanova" initials="AI" lastIdx="30" clrIdx="3">
    <p:extLst>
      <p:ext uri="{19B8F6BF-5375-455C-9EA6-DF929625EA0E}">
        <p15:presenceInfo xmlns:p15="http://schemas.microsoft.com/office/powerpoint/2012/main" userId="b7276d83ace4f29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C0FC"/>
    <a:srgbClr val="FFC243"/>
    <a:srgbClr val="1C2E78"/>
    <a:srgbClr val="84C337"/>
    <a:srgbClr val="26A6FF"/>
    <a:srgbClr val="FFDA4C"/>
    <a:srgbClr val="15287B"/>
    <a:srgbClr val="89C53F"/>
    <a:srgbClr val="DB852A"/>
    <a:srgbClr val="DC67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BBAEF8-BF30-40FE-9514-E77C346B40B0}" v="374" dt="2024-04-21T13:38:28.042"/>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Μεσαίο στυλ 2 - Έμφαση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Φωτεινό στυλ 1 - Έμφαση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4" autoAdjust="0"/>
    <p:restoredTop sz="93850" autoAdjust="0"/>
  </p:normalViewPr>
  <p:slideViewPr>
    <p:cSldViewPr snapToGrid="0">
      <p:cViewPr varScale="1">
        <p:scale>
          <a:sx n="63" d="100"/>
          <a:sy n="63" d="100"/>
        </p:scale>
        <p:origin x="90" y="1194"/>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handoutMaster" Target="handoutMasters/handoutMaster1.xml"/><Relationship Id="rId87"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gs" Target="tags/tag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88"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commentAuthors" Target="commentAuthors.xml"/><Relationship Id="rId86"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589616C9-87D7-4D2C-9BDB-B11116CBFCA5}"/>
    <pc:docChg chg="undo custSel modSld">
      <pc:chgData name="pantelis balaouras" userId="25e8755020fc1734" providerId="LiveId" clId="{589616C9-87D7-4D2C-9BDB-B11116CBFCA5}" dt="2023-09-14T07:44:29.468" v="470" actId="20577"/>
      <pc:docMkLst>
        <pc:docMk/>
      </pc:docMkLst>
      <pc:sldChg chg="modSp mod">
        <pc:chgData name="pantelis balaouras" userId="25e8755020fc1734" providerId="LiveId" clId="{589616C9-87D7-4D2C-9BDB-B11116CBFCA5}" dt="2023-09-14T07:31:19.297" v="39" actId="14100"/>
        <pc:sldMkLst>
          <pc:docMk/>
          <pc:sldMk cId="3216852642" sldId="504"/>
        </pc:sldMkLst>
        <pc:spChg chg="mod">
          <ac:chgData name="pantelis balaouras" userId="25e8755020fc1734" providerId="LiveId" clId="{589616C9-87D7-4D2C-9BDB-B11116CBFCA5}" dt="2023-09-14T07:31:19.297" v="39" actId="14100"/>
          <ac:spMkLst>
            <pc:docMk/>
            <pc:sldMk cId="3216852642" sldId="504"/>
            <ac:spMk id="3" creationId="{8FCC184A-814E-554E-47DB-E386BA66F06C}"/>
          </ac:spMkLst>
        </pc:spChg>
        <pc:grpChg chg="mod">
          <ac:chgData name="pantelis balaouras" userId="25e8755020fc1734" providerId="LiveId" clId="{589616C9-87D7-4D2C-9BDB-B11116CBFCA5}" dt="2023-09-14T07:31:13.724" v="38" actId="1038"/>
          <ac:grpSpMkLst>
            <pc:docMk/>
            <pc:sldMk cId="3216852642" sldId="504"/>
            <ac:grpSpMk id="6" creationId="{72E1D0A0-0107-1AE1-9546-65AA2335B8AE}"/>
          </ac:grpSpMkLst>
        </pc:grpChg>
        <pc:grpChg chg="mod">
          <ac:chgData name="pantelis balaouras" userId="25e8755020fc1734" providerId="LiveId" clId="{589616C9-87D7-4D2C-9BDB-B11116CBFCA5}" dt="2023-09-14T07:31:13.724" v="38" actId="1038"/>
          <ac:grpSpMkLst>
            <pc:docMk/>
            <pc:sldMk cId="3216852642" sldId="504"/>
            <ac:grpSpMk id="7" creationId="{275B8E40-B4B1-BFEE-E13B-EBF14046251D}"/>
          </ac:grpSpMkLst>
        </pc:grpChg>
        <pc:picChg chg="mod">
          <ac:chgData name="pantelis balaouras" userId="25e8755020fc1734" providerId="LiveId" clId="{589616C9-87D7-4D2C-9BDB-B11116CBFCA5}" dt="2023-09-14T07:31:13.724" v="38" actId="1038"/>
          <ac:picMkLst>
            <pc:docMk/>
            <pc:sldMk cId="3216852642" sldId="504"/>
            <ac:picMk id="5" creationId="{523031E8-E4D5-99AB-77E9-690C212EF07C}"/>
          </ac:picMkLst>
        </pc:picChg>
      </pc:sldChg>
      <pc:sldChg chg="modSp mod">
        <pc:chgData name="pantelis balaouras" userId="25e8755020fc1734" providerId="LiveId" clId="{589616C9-87D7-4D2C-9BDB-B11116CBFCA5}" dt="2023-09-14T07:29:18.443" v="2" actId="6549"/>
        <pc:sldMkLst>
          <pc:docMk/>
          <pc:sldMk cId="2776599730" sldId="532"/>
        </pc:sldMkLst>
        <pc:spChg chg="mod">
          <ac:chgData name="pantelis balaouras" userId="25e8755020fc1734" providerId="LiveId" clId="{589616C9-87D7-4D2C-9BDB-B11116CBFCA5}" dt="2023-09-14T07:29:18.443" v="2" actId="6549"/>
          <ac:spMkLst>
            <pc:docMk/>
            <pc:sldMk cId="2776599730" sldId="532"/>
            <ac:spMk id="2" creationId="{E3D31B66-951F-BA28-0516-47E175417DB2}"/>
          </ac:spMkLst>
        </pc:spChg>
      </pc:sldChg>
      <pc:sldChg chg="modSp mod delCm modCm">
        <pc:chgData name="pantelis balaouras" userId="25e8755020fc1734" providerId="LiveId" clId="{589616C9-87D7-4D2C-9BDB-B11116CBFCA5}" dt="2023-09-14T07:35:51.546" v="259" actId="403"/>
        <pc:sldMkLst>
          <pc:docMk/>
          <pc:sldMk cId="1254221033" sldId="536"/>
        </pc:sldMkLst>
        <pc:spChg chg="mod">
          <ac:chgData name="pantelis balaouras" userId="25e8755020fc1734" providerId="LiveId" clId="{589616C9-87D7-4D2C-9BDB-B11116CBFCA5}" dt="2023-09-14T07:34:34.949" v="251" actId="20577"/>
          <ac:spMkLst>
            <pc:docMk/>
            <pc:sldMk cId="1254221033" sldId="536"/>
            <ac:spMk id="3" creationId="{B019D105-DBDA-9E88-69DD-5D711910F983}"/>
          </ac:spMkLst>
        </pc:spChg>
        <pc:spChg chg="mod">
          <ac:chgData name="pantelis balaouras" userId="25e8755020fc1734" providerId="LiveId" clId="{589616C9-87D7-4D2C-9BDB-B11116CBFCA5}" dt="2023-09-14T07:35:51.546" v="259" actId="403"/>
          <ac:spMkLst>
            <pc:docMk/>
            <pc:sldMk cId="1254221033" sldId="536"/>
            <ac:spMk id="6" creationId="{76707B25-B761-F567-649D-7B0C759A7529}"/>
          </ac:spMkLst>
        </pc:spChg>
        <pc:extLst>
          <p:ext xmlns:p="http://schemas.openxmlformats.org/presentationml/2006/main" uri="{D6D511B9-2390-475A-947B-AFAB55BFBCF1}">
            <pc226:cmChg xmlns:pc226="http://schemas.microsoft.com/office/powerpoint/2022/06/main/command" chg="del mod">
              <pc226:chgData name="pantelis balaouras" userId="25e8755020fc1734" providerId="LiveId" clId="{589616C9-87D7-4D2C-9BDB-B11116CBFCA5}" dt="2023-09-14T07:34:41.843" v="252"/>
              <pc2:cmMkLst xmlns:pc2="http://schemas.microsoft.com/office/powerpoint/2019/9/main/command">
                <pc:docMk/>
                <pc:sldMk cId="1254221033" sldId="536"/>
                <pc2:cmMk id="{FCD4E05B-9AA8-4FA4-B99B-96E63BE23257}"/>
              </pc2:cmMkLst>
            </pc226:cmChg>
            <pc226:cmChg xmlns:pc226="http://schemas.microsoft.com/office/powerpoint/2022/06/main/command" chg="del">
              <pc226:chgData name="pantelis balaouras" userId="25e8755020fc1734" providerId="LiveId" clId="{589616C9-87D7-4D2C-9BDB-B11116CBFCA5}" dt="2023-09-14T07:35:31.807" v="256"/>
              <pc2:cmMkLst xmlns:pc2="http://schemas.microsoft.com/office/powerpoint/2019/9/main/command">
                <pc:docMk/>
                <pc:sldMk cId="1254221033" sldId="536"/>
                <pc2:cmMk id="{B2555995-81EB-4C89-8C49-C7593C08AFA8}"/>
              </pc2:cmMkLst>
            </pc226:cmChg>
          </p:ext>
        </pc:extLst>
      </pc:sldChg>
      <pc:sldChg chg="modSp mod">
        <pc:chgData name="pantelis balaouras" userId="25e8755020fc1734" providerId="LiveId" clId="{589616C9-87D7-4D2C-9BDB-B11116CBFCA5}" dt="2023-09-14T07:32:24.662" v="50" actId="20577"/>
        <pc:sldMkLst>
          <pc:docMk/>
          <pc:sldMk cId="1820547330" sldId="609"/>
        </pc:sldMkLst>
        <pc:spChg chg="mod">
          <ac:chgData name="pantelis balaouras" userId="25e8755020fc1734" providerId="LiveId" clId="{589616C9-87D7-4D2C-9BDB-B11116CBFCA5}" dt="2023-09-14T07:32:24.662" v="50" actId="20577"/>
          <ac:spMkLst>
            <pc:docMk/>
            <pc:sldMk cId="1820547330" sldId="609"/>
            <ac:spMk id="3" creationId="{8AFB1FA4-3008-9774-0EA8-4608D0364AA7}"/>
          </ac:spMkLst>
        </pc:spChg>
        <pc:spChg chg="mod">
          <ac:chgData name="pantelis balaouras" userId="25e8755020fc1734" providerId="LiveId" clId="{589616C9-87D7-4D2C-9BDB-B11116CBFCA5}" dt="2023-09-14T07:29:25.123" v="5" actId="6549"/>
          <ac:spMkLst>
            <pc:docMk/>
            <pc:sldMk cId="1820547330" sldId="609"/>
            <ac:spMk id="13" creationId="{C3930BEE-AE3C-A81C-BDB2-C9526A9D3069}"/>
          </ac:spMkLst>
        </pc:spChg>
        <pc:picChg chg="mod">
          <ac:chgData name="pantelis balaouras" userId="25e8755020fc1734" providerId="LiveId" clId="{589616C9-87D7-4D2C-9BDB-B11116CBFCA5}" dt="2023-09-14T07:32:18.522" v="40" actId="1076"/>
          <ac:picMkLst>
            <pc:docMk/>
            <pc:sldMk cId="1820547330" sldId="609"/>
            <ac:picMk id="9" creationId="{14440DF6-0BF8-0EF6-6C97-344FD9A412AF}"/>
          </ac:picMkLst>
        </pc:picChg>
      </pc:sldChg>
      <pc:sldChg chg="modSp mod">
        <pc:chgData name="pantelis balaouras" userId="25e8755020fc1734" providerId="LiveId" clId="{589616C9-87D7-4D2C-9BDB-B11116CBFCA5}" dt="2023-09-14T07:44:29.468" v="470" actId="20577"/>
        <pc:sldMkLst>
          <pc:docMk/>
          <pc:sldMk cId="2930551308" sldId="636"/>
        </pc:sldMkLst>
        <pc:spChg chg="mod">
          <ac:chgData name="pantelis balaouras" userId="25e8755020fc1734" providerId="LiveId" clId="{589616C9-87D7-4D2C-9BDB-B11116CBFCA5}" dt="2023-09-14T07:43:50.689" v="463" actId="13926"/>
          <ac:spMkLst>
            <pc:docMk/>
            <pc:sldMk cId="2930551308" sldId="636"/>
            <ac:spMk id="5" creationId="{FAA18648-8A7B-40D3-A066-80FDB05B7DF4}"/>
          </ac:spMkLst>
        </pc:spChg>
        <pc:spChg chg="mod">
          <ac:chgData name="pantelis balaouras" userId="25e8755020fc1734" providerId="LiveId" clId="{589616C9-87D7-4D2C-9BDB-B11116CBFCA5}" dt="2023-09-14T07:44:29.468" v="470" actId="20577"/>
          <ac:spMkLst>
            <pc:docMk/>
            <pc:sldMk cId="2930551308" sldId="636"/>
            <ac:spMk id="6" creationId="{AA5AE911-E515-48E3-AB8B-121C68B77A58}"/>
          </ac:spMkLst>
        </pc:spChg>
      </pc:sldChg>
    </pc:docChg>
  </pc:docChgLst>
  <pc:docChgLst>
    <pc:chgData name="pantelis balaouras" userId="25e8755020fc1734" providerId="LiveId" clId="{B2BBAEF8-BF30-40FE-9514-E77C346B40B0}"/>
    <pc:docChg chg="undo custSel addSld delSld modSld sldOrd modMainMaster">
      <pc:chgData name="pantelis balaouras" userId="25e8755020fc1734" providerId="LiveId" clId="{B2BBAEF8-BF30-40FE-9514-E77C346B40B0}" dt="2024-04-22T10:30:04.705" v="9042" actId="47"/>
      <pc:docMkLst>
        <pc:docMk/>
      </pc:docMkLst>
      <pc:sldChg chg="add del">
        <pc:chgData name="pantelis balaouras" userId="25e8755020fc1734" providerId="LiveId" clId="{B2BBAEF8-BF30-40FE-9514-E77C346B40B0}" dt="2024-04-16T09:03:50.643" v="2263" actId="2696"/>
        <pc:sldMkLst>
          <pc:docMk/>
          <pc:sldMk cId="1828154392" sldId="261"/>
        </pc:sldMkLst>
      </pc:sldChg>
      <pc:sldChg chg="modSp add mod">
        <pc:chgData name="pantelis balaouras" userId="25e8755020fc1734" providerId="LiveId" clId="{B2BBAEF8-BF30-40FE-9514-E77C346B40B0}" dt="2024-04-16T09:05:32.342" v="2265" actId="13926"/>
        <pc:sldMkLst>
          <pc:docMk/>
          <pc:sldMk cId="3956564694" sldId="261"/>
        </pc:sldMkLst>
        <pc:spChg chg="mod">
          <ac:chgData name="pantelis balaouras" userId="25e8755020fc1734" providerId="LiveId" clId="{B2BBAEF8-BF30-40FE-9514-E77C346B40B0}" dt="2024-04-16T09:05:32.342" v="2265" actId="13926"/>
          <ac:spMkLst>
            <pc:docMk/>
            <pc:sldMk cId="3956564694" sldId="261"/>
            <ac:spMk id="6" creationId="{AA5AE911-E515-48E3-AB8B-121C68B77A58}"/>
          </ac:spMkLst>
        </pc:spChg>
      </pc:sldChg>
      <pc:sldChg chg="delSp modSp del mod">
        <pc:chgData name="pantelis balaouras" userId="25e8755020fc1734" providerId="LiveId" clId="{B2BBAEF8-BF30-40FE-9514-E77C346B40B0}" dt="2024-04-15T17:55:42.167" v="1691" actId="2696"/>
        <pc:sldMkLst>
          <pc:docMk/>
          <pc:sldMk cId="4240439983" sldId="261"/>
        </pc:sldMkLst>
        <pc:spChg chg="del">
          <ac:chgData name="pantelis balaouras" userId="25e8755020fc1734" providerId="LiveId" clId="{B2BBAEF8-BF30-40FE-9514-E77C346B40B0}" dt="2024-04-15T16:52:23.505" v="365" actId="478"/>
          <ac:spMkLst>
            <pc:docMk/>
            <pc:sldMk cId="4240439983" sldId="261"/>
            <ac:spMk id="2" creationId="{258C86D3-72F2-8275-4136-6DB884FD14C6}"/>
          </ac:spMkLst>
        </pc:spChg>
        <pc:spChg chg="del">
          <ac:chgData name="pantelis balaouras" userId="25e8755020fc1734" providerId="LiveId" clId="{B2BBAEF8-BF30-40FE-9514-E77C346B40B0}" dt="2024-04-15T16:52:26.268" v="366" actId="478"/>
          <ac:spMkLst>
            <pc:docMk/>
            <pc:sldMk cId="4240439983" sldId="261"/>
            <ac:spMk id="3" creationId="{7AEBD490-2796-7C36-6A0D-C38CE2822E12}"/>
          </ac:spMkLst>
        </pc:spChg>
        <pc:spChg chg="mod">
          <ac:chgData name="pantelis balaouras" userId="25e8755020fc1734" providerId="LiveId" clId="{B2BBAEF8-BF30-40FE-9514-E77C346B40B0}" dt="2024-04-15T17:55:22.560" v="1690" actId="20577"/>
          <ac:spMkLst>
            <pc:docMk/>
            <pc:sldMk cId="4240439983" sldId="261"/>
            <ac:spMk id="4" creationId="{E47D0821-8573-4002-9B33-F43C68A1D403}"/>
          </ac:spMkLst>
        </pc:spChg>
        <pc:spChg chg="mod">
          <ac:chgData name="pantelis balaouras" userId="25e8755020fc1734" providerId="LiveId" clId="{B2BBAEF8-BF30-40FE-9514-E77C346B40B0}" dt="2024-04-15T17:55:15.327" v="1688" actId="20577"/>
          <ac:spMkLst>
            <pc:docMk/>
            <pc:sldMk cId="4240439983" sldId="261"/>
            <ac:spMk id="6" creationId="{AA5AE911-E515-48E3-AB8B-121C68B77A58}"/>
          </ac:spMkLst>
        </pc:spChg>
      </pc:sldChg>
      <pc:sldChg chg="modSp mod">
        <pc:chgData name="pantelis balaouras" userId="25e8755020fc1734" providerId="LiveId" clId="{B2BBAEF8-BF30-40FE-9514-E77C346B40B0}" dt="2024-04-16T16:33:48.321" v="7202" actId="113"/>
        <pc:sldMkLst>
          <pc:docMk/>
          <pc:sldMk cId="1829148895" sldId="322"/>
        </pc:sldMkLst>
        <pc:spChg chg="mod">
          <ac:chgData name="pantelis balaouras" userId="25e8755020fc1734" providerId="LiveId" clId="{B2BBAEF8-BF30-40FE-9514-E77C346B40B0}" dt="2024-04-16T16:33:48.321" v="7202" actId="113"/>
          <ac:spMkLst>
            <pc:docMk/>
            <pc:sldMk cId="1829148895" sldId="322"/>
            <ac:spMk id="3" creationId="{9380815A-1A7E-4C7A-975F-646F5D94BA69}"/>
          </ac:spMkLst>
        </pc:spChg>
      </pc:sldChg>
      <pc:sldChg chg="modSp mod">
        <pc:chgData name="pantelis balaouras" userId="25e8755020fc1734" providerId="LiveId" clId="{B2BBAEF8-BF30-40FE-9514-E77C346B40B0}" dt="2024-04-16T11:55:58.505" v="3769" actId="20577"/>
        <pc:sldMkLst>
          <pc:docMk/>
          <pc:sldMk cId="3735810742" sldId="325"/>
        </pc:sldMkLst>
        <pc:spChg chg="mod">
          <ac:chgData name="pantelis balaouras" userId="25e8755020fc1734" providerId="LiveId" clId="{B2BBAEF8-BF30-40FE-9514-E77C346B40B0}" dt="2024-04-16T11:55:58.505" v="3769" actId="20577"/>
          <ac:spMkLst>
            <pc:docMk/>
            <pc:sldMk cId="3735810742" sldId="325"/>
            <ac:spMk id="2" creationId="{6E058616-C18C-4500-A384-B339255A4986}"/>
          </ac:spMkLst>
        </pc:spChg>
        <pc:spChg chg="mod">
          <ac:chgData name="pantelis balaouras" userId="25e8755020fc1734" providerId="LiveId" clId="{B2BBAEF8-BF30-40FE-9514-E77C346B40B0}" dt="2024-04-16T11:53:19.728" v="3709" actId="6549"/>
          <ac:spMkLst>
            <pc:docMk/>
            <pc:sldMk cId="3735810742" sldId="325"/>
            <ac:spMk id="3" creationId="{2C223045-2011-4DC7-8A60-9FA8F2015EF3}"/>
          </ac:spMkLst>
        </pc:spChg>
      </pc:sldChg>
      <pc:sldChg chg="addSp delSp modSp mod">
        <pc:chgData name="pantelis balaouras" userId="25e8755020fc1734" providerId="LiveId" clId="{B2BBAEF8-BF30-40FE-9514-E77C346B40B0}" dt="2024-04-16T11:32:26.657" v="3480" actId="113"/>
        <pc:sldMkLst>
          <pc:docMk/>
          <pc:sldMk cId="1378489231" sldId="418"/>
        </pc:sldMkLst>
        <pc:spChg chg="mod">
          <ac:chgData name="pantelis balaouras" userId="25e8755020fc1734" providerId="LiveId" clId="{B2BBAEF8-BF30-40FE-9514-E77C346B40B0}" dt="2024-04-15T16:30:09.335" v="132" actId="207"/>
          <ac:spMkLst>
            <pc:docMk/>
            <pc:sldMk cId="1378489231" sldId="418"/>
            <ac:spMk id="7" creationId="{E2D38E87-33DB-46E9-933D-FDECBD945692}"/>
          </ac:spMkLst>
        </pc:spChg>
        <pc:graphicFrameChg chg="mod">
          <ac:chgData name="pantelis balaouras" userId="25e8755020fc1734" providerId="LiveId" clId="{B2BBAEF8-BF30-40FE-9514-E77C346B40B0}" dt="2024-04-16T11:32:26.657" v="3480" actId="113"/>
          <ac:graphicFrameMkLst>
            <pc:docMk/>
            <pc:sldMk cId="1378489231" sldId="418"/>
            <ac:graphicFrameMk id="6" creationId="{654CCD75-E89A-4C6C-BF75-D840AD726219}"/>
          </ac:graphicFrameMkLst>
        </pc:graphicFrameChg>
        <pc:picChg chg="del">
          <ac:chgData name="pantelis balaouras" userId="25e8755020fc1734" providerId="LiveId" clId="{B2BBAEF8-BF30-40FE-9514-E77C346B40B0}" dt="2024-04-15T16:26:31.639" v="92" actId="478"/>
          <ac:picMkLst>
            <pc:docMk/>
            <pc:sldMk cId="1378489231" sldId="418"/>
            <ac:picMk id="2" creationId="{F4091252-75B7-9086-B64C-A2454C6A476A}"/>
          </ac:picMkLst>
        </pc:picChg>
        <pc:picChg chg="add mod">
          <ac:chgData name="pantelis balaouras" userId="25e8755020fc1734" providerId="LiveId" clId="{B2BBAEF8-BF30-40FE-9514-E77C346B40B0}" dt="2024-04-15T16:30:53.567" v="137" actId="1076"/>
          <ac:picMkLst>
            <pc:docMk/>
            <pc:sldMk cId="1378489231" sldId="418"/>
            <ac:picMk id="4" creationId="{0CB96C26-B0D2-EEEA-CDA8-5B5B540FA0CB}"/>
          </ac:picMkLst>
        </pc:picChg>
      </pc:sldChg>
      <pc:sldChg chg="addSp delSp modSp mod">
        <pc:chgData name="pantelis balaouras" userId="25e8755020fc1734" providerId="LiveId" clId="{B2BBAEF8-BF30-40FE-9514-E77C346B40B0}" dt="2024-04-16T14:41:13.165" v="5119" actId="12"/>
        <pc:sldMkLst>
          <pc:docMk/>
          <pc:sldMk cId="2033093179" sldId="420"/>
        </pc:sldMkLst>
        <pc:spChg chg="mod">
          <ac:chgData name="pantelis balaouras" userId="25e8755020fc1734" providerId="LiveId" clId="{B2BBAEF8-BF30-40FE-9514-E77C346B40B0}" dt="2024-04-15T17:10:10.976" v="755"/>
          <ac:spMkLst>
            <pc:docMk/>
            <pc:sldMk cId="2033093179" sldId="420"/>
            <ac:spMk id="3" creationId="{AA52067C-96EF-DE19-60E2-E50BF7F65006}"/>
          </ac:spMkLst>
        </pc:spChg>
        <pc:spChg chg="mod">
          <ac:chgData name="pantelis balaouras" userId="25e8755020fc1734" providerId="LiveId" clId="{B2BBAEF8-BF30-40FE-9514-E77C346B40B0}" dt="2024-04-15T16:43:00.800" v="329" actId="20577"/>
          <ac:spMkLst>
            <pc:docMk/>
            <pc:sldMk cId="2033093179" sldId="420"/>
            <ac:spMk id="4" creationId="{FA4D546E-652F-C200-8FF9-16A22B76876F}"/>
          </ac:spMkLst>
        </pc:spChg>
        <pc:spChg chg="mod">
          <ac:chgData name="pantelis balaouras" userId="25e8755020fc1734" providerId="LiveId" clId="{B2BBAEF8-BF30-40FE-9514-E77C346B40B0}" dt="2024-04-16T14:41:09.805" v="5118" actId="12"/>
          <ac:spMkLst>
            <pc:docMk/>
            <pc:sldMk cId="2033093179" sldId="420"/>
            <ac:spMk id="5" creationId="{A8A9FD9A-D149-4CB3-A9BB-556DD2E24D3A}"/>
          </ac:spMkLst>
        </pc:spChg>
        <pc:spChg chg="add del">
          <ac:chgData name="pantelis balaouras" userId="25e8755020fc1734" providerId="LiveId" clId="{B2BBAEF8-BF30-40FE-9514-E77C346B40B0}" dt="2024-04-15T16:31:19.230" v="139" actId="22"/>
          <ac:spMkLst>
            <pc:docMk/>
            <pc:sldMk cId="2033093179" sldId="420"/>
            <ac:spMk id="6" creationId="{BF666ACD-B3EE-DD1F-7852-09E3F68A8E2E}"/>
          </ac:spMkLst>
        </pc:spChg>
        <pc:spChg chg="add mod">
          <ac:chgData name="pantelis balaouras" userId="25e8755020fc1734" providerId="LiveId" clId="{B2BBAEF8-BF30-40FE-9514-E77C346B40B0}" dt="2024-04-15T16:43:13.674" v="331"/>
          <ac:spMkLst>
            <pc:docMk/>
            <pc:sldMk cId="2033093179" sldId="420"/>
            <ac:spMk id="7" creationId="{9B7E9D98-A816-E0D1-0D5B-F3F34AB0F9D9}"/>
          </ac:spMkLst>
        </pc:spChg>
        <pc:spChg chg="add mod">
          <ac:chgData name="pantelis balaouras" userId="25e8755020fc1734" providerId="LiveId" clId="{B2BBAEF8-BF30-40FE-9514-E77C346B40B0}" dt="2024-04-16T14:41:13.165" v="5119" actId="12"/>
          <ac:spMkLst>
            <pc:docMk/>
            <pc:sldMk cId="2033093179" sldId="420"/>
            <ac:spMk id="8" creationId="{95B03FC5-5B9E-7F85-D87D-7A8E6FD72C19}"/>
          </ac:spMkLst>
        </pc:spChg>
        <pc:spChg chg="add mod">
          <ac:chgData name="pantelis balaouras" userId="25e8755020fc1734" providerId="LiveId" clId="{B2BBAEF8-BF30-40FE-9514-E77C346B40B0}" dt="2024-04-15T17:12:23.119" v="779" actId="114"/>
          <ac:spMkLst>
            <pc:docMk/>
            <pc:sldMk cId="2033093179" sldId="420"/>
            <ac:spMk id="10" creationId="{28B4CB29-7DC5-19E0-E9D3-4B25FBCF38CC}"/>
          </ac:spMkLst>
        </pc:spChg>
        <pc:spChg chg="mod">
          <ac:chgData name="pantelis balaouras" userId="25e8755020fc1734" providerId="LiveId" clId="{B2BBAEF8-BF30-40FE-9514-E77C346B40B0}" dt="2024-04-16T12:09:01.099" v="3862" actId="20577"/>
          <ac:spMkLst>
            <pc:docMk/>
            <pc:sldMk cId="2033093179" sldId="420"/>
            <ac:spMk id="11" creationId="{70D46B22-84E1-43AA-85C7-DBAEC0E27492}"/>
          </ac:spMkLst>
        </pc:spChg>
        <pc:spChg chg="add del mod">
          <ac:chgData name="pantelis balaouras" userId="25e8755020fc1734" providerId="LiveId" clId="{B2BBAEF8-BF30-40FE-9514-E77C346B40B0}" dt="2024-04-16T08:20:10.486" v="2237" actId="478"/>
          <ac:spMkLst>
            <pc:docMk/>
            <pc:sldMk cId="2033093179" sldId="420"/>
            <ac:spMk id="13" creationId="{4494218F-86E1-2FDD-8F37-7AE31C3BE827}"/>
          </ac:spMkLst>
        </pc:spChg>
        <pc:spChg chg="add del mod">
          <ac:chgData name="pantelis balaouras" userId="25e8755020fc1734" providerId="LiveId" clId="{B2BBAEF8-BF30-40FE-9514-E77C346B40B0}" dt="2024-04-16T08:20:13.092" v="2238" actId="478"/>
          <ac:spMkLst>
            <pc:docMk/>
            <pc:sldMk cId="2033093179" sldId="420"/>
            <ac:spMk id="14" creationId="{AC5E790B-3E99-F5E4-95CC-4F8A0DA26981}"/>
          </ac:spMkLst>
        </pc:spChg>
        <pc:picChg chg="add del mod">
          <ac:chgData name="pantelis balaouras" userId="25e8755020fc1734" providerId="LiveId" clId="{B2BBAEF8-BF30-40FE-9514-E77C346B40B0}" dt="2024-04-15T17:30:48.224" v="815" actId="478"/>
          <ac:picMkLst>
            <pc:docMk/>
            <pc:sldMk cId="2033093179" sldId="420"/>
            <ac:picMk id="12" creationId="{5695F6D8-64F9-F2B4-A2F8-081B3D88C99E}"/>
          </ac:picMkLst>
        </pc:picChg>
        <pc:picChg chg="mod">
          <ac:chgData name="pantelis balaouras" userId="25e8755020fc1734" providerId="LiveId" clId="{B2BBAEF8-BF30-40FE-9514-E77C346B40B0}" dt="2024-04-15T17:05:44.533" v="630" actId="14100"/>
          <ac:picMkLst>
            <pc:docMk/>
            <pc:sldMk cId="2033093179" sldId="420"/>
            <ac:picMk id="15" creationId="{4313419D-52B3-4469-9529-313D9EB0AF33}"/>
          </ac:picMkLst>
        </pc:picChg>
      </pc:sldChg>
      <pc:sldChg chg="modSp mod">
        <pc:chgData name="pantelis balaouras" userId="25e8755020fc1734" providerId="LiveId" clId="{B2BBAEF8-BF30-40FE-9514-E77C346B40B0}" dt="2024-04-16T16:47:34.052" v="7920" actId="6549"/>
        <pc:sldMkLst>
          <pc:docMk/>
          <pc:sldMk cId="107519643" sldId="470"/>
        </pc:sldMkLst>
        <pc:spChg chg="mod">
          <ac:chgData name="pantelis balaouras" userId="25e8755020fc1734" providerId="LiveId" clId="{B2BBAEF8-BF30-40FE-9514-E77C346B40B0}" dt="2024-04-16T16:38:43.965" v="7463" actId="20577"/>
          <ac:spMkLst>
            <pc:docMk/>
            <pc:sldMk cId="107519643" sldId="470"/>
            <ac:spMk id="2" creationId="{06B2E9AC-816E-4FA5-BC38-62423476B951}"/>
          </ac:spMkLst>
        </pc:spChg>
        <pc:spChg chg="mod">
          <ac:chgData name="pantelis balaouras" userId="25e8755020fc1734" providerId="LiveId" clId="{B2BBAEF8-BF30-40FE-9514-E77C346B40B0}" dt="2024-04-16T16:47:34.052" v="7920" actId="6549"/>
          <ac:spMkLst>
            <pc:docMk/>
            <pc:sldMk cId="107519643" sldId="470"/>
            <ac:spMk id="7" creationId="{E6E9E73E-755C-44B6-A54D-A625BD03A28C}"/>
          </ac:spMkLst>
        </pc:spChg>
      </pc:sldChg>
      <pc:sldChg chg="del">
        <pc:chgData name="pantelis balaouras" userId="25e8755020fc1734" providerId="LiveId" clId="{B2BBAEF8-BF30-40FE-9514-E77C346B40B0}" dt="2024-04-16T11:55:28.487" v="3718" actId="47"/>
        <pc:sldMkLst>
          <pc:docMk/>
          <pc:sldMk cId="3724379458" sldId="471"/>
        </pc:sldMkLst>
      </pc:sldChg>
      <pc:sldChg chg="del">
        <pc:chgData name="pantelis balaouras" userId="25e8755020fc1734" providerId="LiveId" clId="{B2BBAEF8-BF30-40FE-9514-E77C346B40B0}" dt="2024-04-15T16:56:33.214" v="416" actId="47"/>
        <pc:sldMkLst>
          <pc:docMk/>
          <pc:sldMk cId="3073465858" sldId="472"/>
        </pc:sldMkLst>
      </pc:sldChg>
      <pc:sldChg chg="delSp modSp mod">
        <pc:chgData name="pantelis balaouras" userId="25e8755020fc1734" providerId="LiveId" clId="{B2BBAEF8-BF30-40FE-9514-E77C346B40B0}" dt="2024-04-16T19:07:24.895" v="8203" actId="478"/>
        <pc:sldMkLst>
          <pc:docMk/>
          <pc:sldMk cId="146267572" sldId="473"/>
        </pc:sldMkLst>
        <pc:spChg chg="mod">
          <ac:chgData name="pantelis balaouras" userId="25e8755020fc1734" providerId="LiveId" clId="{B2BBAEF8-BF30-40FE-9514-E77C346B40B0}" dt="2024-04-16T19:05:22.407" v="8185" actId="207"/>
          <ac:spMkLst>
            <pc:docMk/>
            <pc:sldMk cId="146267572" sldId="473"/>
            <ac:spMk id="4" creationId="{9651827C-5BB0-427C-8C65-8784AC89CEFC}"/>
          </ac:spMkLst>
        </pc:spChg>
        <pc:spChg chg="del">
          <ac:chgData name="pantelis balaouras" userId="25e8755020fc1734" providerId="LiveId" clId="{B2BBAEF8-BF30-40FE-9514-E77C346B40B0}" dt="2024-04-16T19:07:24.895" v="8203" actId="478"/>
          <ac:spMkLst>
            <pc:docMk/>
            <pc:sldMk cId="146267572" sldId="473"/>
            <ac:spMk id="7" creationId="{0B221498-F2E6-F864-234D-3F79CBC9765F}"/>
          </ac:spMkLst>
        </pc:spChg>
      </pc:sldChg>
      <pc:sldChg chg="modSp mod">
        <pc:chgData name="pantelis balaouras" userId="25e8755020fc1734" providerId="LiveId" clId="{B2BBAEF8-BF30-40FE-9514-E77C346B40B0}" dt="2024-04-16T19:07:51.499" v="8206" actId="207"/>
        <pc:sldMkLst>
          <pc:docMk/>
          <pc:sldMk cId="2758205954" sldId="484"/>
        </pc:sldMkLst>
        <pc:picChg chg="mod">
          <ac:chgData name="pantelis balaouras" userId="25e8755020fc1734" providerId="LiveId" clId="{B2BBAEF8-BF30-40FE-9514-E77C346B40B0}" dt="2024-04-16T19:07:51.499" v="8206" actId="207"/>
          <ac:picMkLst>
            <pc:docMk/>
            <pc:sldMk cId="2758205954" sldId="484"/>
            <ac:picMk id="7" creationId="{CBF29F20-1155-5A48-D04E-0C3DD8A70B5B}"/>
          </ac:picMkLst>
        </pc:picChg>
      </pc:sldChg>
      <pc:sldChg chg="addSp delSp modSp mod">
        <pc:chgData name="pantelis balaouras" userId="25e8755020fc1734" providerId="LiveId" clId="{B2BBAEF8-BF30-40FE-9514-E77C346B40B0}" dt="2024-04-21T13:39:35.167" v="9040" actId="14100"/>
        <pc:sldMkLst>
          <pc:docMk/>
          <pc:sldMk cId="4189474934" sldId="485"/>
        </pc:sldMkLst>
        <pc:spChg chg="add mod">
          <ac:chgData name="pantelis balaouras" userId="25e8755020fc1734" providerId="LiveId" clId="{B2BBAEF8-BF30-40FE-9514-E77C346B40B0}" dt="2024-04-16T19:19:15.319" v="8469" actId="1076"/>
          <ac:spMkLst>
            <pc:docMk/>
            <pc:sldMk cId="4189474934" sldId="485"/>
            <ac:spMk id="9" creationId="{D0CFD9C0-C210-E6B9-AD22-41F7EF604317}"/>
          </ac:spMkLst>
        </pc:spChg>
        <pc:spChg chg="add mod">
          <ac:chgData name="pantelis balaouras" userId="25e8755020fc1734" providerId="LiveId" clId="{B2BBAEF8-BF30-40FE-9514-E77C346B40B0}" dt="2024-04-16T14:57:31.334" v="5421" actId="207"/>
          <ac:spMkLst>
            <pc:docMk/>
            <pc:sldMk cId="4189474934" sldId="485"/>
            <ac:spMk id="13" creationId="{493830C6-195E-15CB-5098-01BE7BFE780E}"/>
          </ac:spMkLst>
        </pc:spChg>
        <pc:spChg chg="add mod">
          <ac:chgData name="pantelis balaouras" userId="25e8755020fc1734" providerId="LiveId" clId="{B2BBAEF8-BF30-40FE-9514-E77C346B40B0}" dt="2024-04-16T14:58:00.337" v="5425" actId="207"/>
          <ac:spMkLst>
            <pc:docMk/>
            <pc:sldMk cId="4189474934" sldId="485"/>
            <ac:spMk id="17" creationId="{2B899409-3005-0542-0791-65B175AAABA0}"/>
          </ac:spMkLst>
        </pc:spChg>
        <pc:spChg chg="add mod">
          <ac:chgData name="pantelis balaouras" userId="25e8755020fc1734" providerId="LiveId" clId="{B2BBAEF8-BF30-40FE-9514-E77C346B40B0}" dt="2024-04-16T14:57:44.896" v="5423" actId="207"/>
          <ac:spMkLst>
            <pc:docMk/>
            <pc:sldMk cId="4189474934" sldId="485"/>
            <ac:spMk id="19" creationId="{066B8832-64AD-3DA9-E986-7B2F6E5DFD41}"/>
          </ac:spMkLst>
        </pc:spChg>
        <pc:spChg chg="mod">
          <ac:chgData name="pantelis balaouras" userId="25e8755020fc1734" providerId="LiveId" clId="{B2BBAEF8-BF30-40FE-9514-E77C346B40B0}" dt="2024-04-16T19:43:53.904" v="8982" actId="1035"/>
          <ac:spMkLst>
            <pc:docMk/>
            <pc:sldMk cId="4189474934" sldId="485"/>
            <ac:spMk id="21" creationId="{F8103F61-29F4-2529-4C01-6236531E2FA9}"/>
          </ac:spMkLst>
        </pc:spChg>
        <pc:spChg chg="add mod">
          <ac:chgData name="pantelis balaouras" userId="25e8755020fc1734" providerId="LiveId" clId="{B2BBAEF8-BF30-40FE-9514-E77C346B40B0}" dt="2024-04-21T13:38:39.789" v="9036" actId="403"/>
          <ac:spMkLst>
            <pc:docMk/>
            <pc:sldMk cId="4189474934" sldId="485"/>
            <ac:spMk id="22" creationId="{35F3115E-4D20-CA6D-F14E-7BAEE2CB5114}"/>
          </ac:spMkLst>
        </pc:spChg>
        <pc:spChg chg="add mod">
          <ac:chgData name="pantelis balaouras" userId="25e8755020fc1734" providerId="LiveId" clId="{B2BBAEF8-BF30-40FE-9514-E77C346B40B0}" dt="2024-04-16T19:19:02.146" v="8466" actId="1076"/>
          <ac:spMkLst>
            <pc:docMk/>
            <pc:sldMk cId="4189474934" sldId="485"/>
            <ac:spMk id="25" creationId="{A6C47919-A17C-D8B7-A0A1-E6146D920292}"/>
          </ac:spMkLst>
        </pc:spChg>
        <pc:grpChg chg="del">
          <ac:chgData name="pantelis balaouras" userId="25e8755020fc1734" providerId="LiveId" clId="{B2BBAEF8-BF30-40FE-9514-E77C346B40B0}" dt="2024-04-15T18:12:53.424" v="2039" actId="478"/>
          <ac:grpSpMkLst>
            <pc:docMk/>
            <pc:sldMk cId="4189474934" sldId="485"/>
            <ac:grpSpMk id="2" creationId="{12C7E85B-033D-4586-9C7C-B55DCFC64B4A}"/>
          </ac:grpSpMkLst>
        </pc:grpChg>
        <pc:picChg chg="add mod">
          <ac:chgData name="pantelis balaouras" userId="25e8755020fc1734" providerId="LiveId" clId="{B2BBAEF8-BF30-40FE-9514-E77C346B40B0}" dt="2024-04-21T13:39:35.167" v="9040" actId="14100"/>
          <ac:picMkLst>
            <pc:docMk/>
            <pc:sldMk cId="4189474934" sldId="485"/>
            <ac:picMk id="3" creationId="{4C7035F5-EF96-95B0-E603-C4E0C240DF61}"/>
          </ac:picMkLst>
        </pc:picChg>
        <pc:picChg chg="del">
          <ac:chgData name="pantelis balaouras" userId="25e8755020fc1734" providerId="LiveId" clId="{B2BBAEF8-BF30-40FE-9514-E77C346B40B0}" dt="2024-04-15T16:25:52.292" v="85" actId="478"/>
          <ac:picMkLst>
            <pc:docMk/>
            <pc:sldMk cId="4189474934" sldId="485"/>
            <ac:picMk id="24" creationId="{66AC5536-F81B-3C28-7539-066343465BBF}"/>
          </ac:picMkLst>
        </pc:picChg>
        <pc:picChg chg="add mod">
          <ac:chgData name="pantelis balaouras" userId="25e8755020fc1734" providerId="LiveId" clId="{B2BBAEF8-BF30-40FE-9514-E77C346B40B0}" dt="2024-04-16T19:19:47.081" v="8565" actId="1038"/>
          <ac:picMkLst>
            <pc:docMk/>
            <pc:sldMk cId="4189474934" sldId="485"/>
            <ac:picMk id="27" creationId="{783EA4CD-CC99-1F9E-B3FE-056517400535}"/>
          </ac:picMkLst>
        </pc:picChg>
        <pc:picChg chg="add mod">
          <ac:chgData name="pantelis balaouras" userId="25e8755020fc1734" providerId="LiveId" clId="{B2BBAEF8-BF30-40FE-9514-E77C346B40B0}" dt="2024-04-21T13:38:28.041" v="9032" actId="1076"/>
          <ac:picMkLst>
            <pc:docMk/>
            <pc:sldMk cId="4189474934" sldId="485"/>
            <ac:picMk id="1026" creationId="{1AB6F02E-147E-B2F0-279C-93563410A49D}"/>
          </ac:picMkLst>
        </pc:picChg>
        <pc:picChg chg="add mod">
          <ac:chgData name="pantelis balaouras" userId="25e8755020fc1734" providerId="LiveId" clId="{B2BBAEF8-BF30-40FE-9514-E77C346B40B0}" dt="2024-04-16T19:19:08.432" v="8468" actId="1076"/>
          <ac:picMkLst>
            <pc:docMk/>
            <pc:sldMk cId="4189474934" sldId="485"/>
            <ac:picMk id="1028" creationId="{F23E15A9-32BD-78F7-70D5-C1E1A582DDD0}"/>
          </ac:picMkLst>
        </pc:picChg>
        <pc:picChg chg="add mod">
          <ac:chgData name="pantelis balaouras" userId="25e8755020fc1734" providerId="LiveId" clId="{B2BBAEF8-BF30-40FE-9514-E77C346B40B0}" dt="2024-04-16T14:54:33.871" v="5381" actId="1076"/>
          <ac:picMkLst>
            <pc:docMk/>
            <pc:sldMk cId="4189474934" sldId="485"/>
            <ac:picMk id="1030" creationId="{4B06199B-0AD3-0B67-BABF-BA949F8CD13C}"/>
          </ac:picMkLst>
        </pc:picChg>
        <pc:picChg chg="add del mod">
          <ac:chgData name="pantelis balaouras" userId="25e8755020fc1734" providerId="LiveId" clId="{B2BBAEF8-BF30-40FE-9514-E77C346B40B0}" dt="2024-04-16T14:55:58.573" v="5398" actId="478"/>
          <ac:picMkLst>
            <pc:docMk/>
            <pc:sldMk cId="4189474934" sldId="485"/>
            <ac:picMk id="1032" creationId="{2C92871C-023C-0262-EA1C-EA51521EE1CB}"/>
          </ac:picMkLst>
        </pc:picChg>
        <pc:picChg chg="add mod">
          <ac:chgData name="pantelis balaouras" userId="25e8755020fc1734" providerId="LiveId" clId="{B2BBAEF8-BF30-40FE-9514-E77C346B40B0}" dt="2024-04-16T14:54:06.791" v="5375" actId="1076"/>
          <ac:picMkLst>
            <pc:docMk/>
            <pc:sldMk cId="4189474934" sldId="485"/>
            <ac:picMk id="1034" creationId="{C22D93F7-F07E-509D-B0F6-C723B6E19F99}"/>
          </ac:picMkLst>
        </pc:picChg>
        <pc:picChg chg="add mod">
          <ac:chgData name="pantelis balaouras" userId="25e8755020fc1734" providerId="LiveId" clId="{B2BBAEF8-BF30-40FE-9514-E77C346B40B0}" dt="2024-04-16T14:54:03.559" v="5374" actId="1076"/>
          <ac:picMkLst>
            <pc:docMk/>
            <pc:sldMk cId="4189474934" sldId="485"/>
            <ac:picMk id="1036" creationId="{6052CEE4-5160-32D3-705F-93A79CABA39A}"/>
          </ac:picMkLst>
        </pc:picChg>
        <pc:cxnChg chg="add mod">
          <ac:chgData name="pantelis balaouras" userId="25e8755020fc1734" providerId="LiveId" clId="{B2BBAEF8-BF30-40FE-9514-E77C346B40B0}" dt="2024-04-21T13:38:15.402" v="9031" actId="1037"/>
          <ac:cxnSpMkLst>
            <pc:docMk/>
            <pc:sldMk cId="4189474934" sldId="485"/>
            <ac:cxnSpMk id="2" creationId="{0D94F087-7924-A045-6B6B-D553446B5C8A}"/>
          </ac:cxnSpMkLst>
        </pc:cxnChg>
        <pc:cxnChg chg="add mod">
          <ac:chgData name="pantelis balaouras" userId="25e8755020fc1734" providerId="LiveId" clId="{B2BBAEF8-BF30-40FE-9514-E77C346B40B0}" dt="2024-04-16T12:05:23.358" v="3829" actId="1076"/>
          <ac:cxnSpMkLst>
            <pc:docMk/>
            <pc:sldMk cId="4189474934" sldId="485"/>
            <ac:cxnSpMk id="6" creationId="{3A9AE537-02A2-F471-8F0D-5A52C2E1BBE3}"/>
          </ac:cxnSpMkLst>
        </pc:cxnChg>
        <pc:cxnChg chg="add del mod">
          <ac:chgData name="pantelis balaouras" userId="25e8755020fc1734" providerId="LiveId" clId="{B2BBAEF8-BF30-40FE-9514-E77C346B40B0}" dt="2024-04-16T19:43:21.677" v="8962" actId="478"/>
          <ac:cxnSpMkLst>
            <pc:docMk/>
            <pc:sldMk cId="4189474934" sldId="485"/>
            <ac:cxnSpMk id="28" creationId="{B428340D-F8E4-CB81-37F4-8CB7919183D2}"/>
          </ac:cxnSpMkLst>
        </pc:cxnChg>
      </pc:sldChg>
      <pc:sldChg chg="addSp delSp modSp mod">
        <pc:chgData name="pantelis balaouras" userId="25e8755020fc1734" providerId="LiveId" clId="{B2BBAEF8-BF30-40FE-9514-E77C346B40B0}" dt="2024-04-21T13:39:55.126" v="9041" actId="1076"/>
        <pc:sldMkLst>
          <pc:docMk/>
          <pc:sldMk cId="3834894944" sldId="495"/>
        </pc:sldMkLst>
        <pc:spChg chg="mod">
          <ac:chgData name="pantelis balaouras" userId="25e8755020fc1734" providerId="LiveId" clId="{B2BBAEF8-BF30-40FE-9514-E77C346B40B0}" dt="2024-04-21T13:39:55.126" v="9041" actId="1076"/>
          <ac:spMkLst>
            <pc:docMk/>
            <pc:sldMk cId="3834894944" sldId="495"/>
            <ac:spMk id="5" creationId="{3811DAED-7483-42F0-A933-7484F0EF6AE2}"/>
          </ac:spMkLst>
        </pc:spChg>
        <pc:spChg chg="mod topLvl">
          <ac:chgData name="pantelis balaouras" userId="25e8755020fc1734" providerId="LiveId" clId="{B2BBAEF8-BF30-40FE-9514-E77C346B40B0}" dt="2024-04-15T16:22:50.622" v="32"/>
          <ac:spMkLst>
            <pc:docMk/>
            <pc:sldMk cId="3834894944" sldId="495"/>
            <ac:spMk id="6" creationId="{99B5BB9B-7AC6-4C0F-B87E-6D639D93ACC1}"/>
          </ac:spMkLst>
        </pc:spChg>
        <pc:spChg chg="add mod">
          <ac:chgData name="pantelis balaouras" userId="25e8755020fc1734" providerId="LiveId" clId="{B2BBAEF8-BF30-40FE-9514-E77C346B40B0}" dt="2024-04-15T16:25:40.888" v="84" actId="1076"/>
          <ac:spMkLst>
            <pc:docMk/>
            <pc:sldMk cId="3834894944" sldId="495"/>
            <ac:spMk id="11" creationId="{2A56E7E2-AD34-806E-D495-3639E3783BDA}"/>
          </ac:spMkLst>
        </pc:spChg>
        <pc:spChg chg="mod topLvl">
          <ac:chgData name="pantelis balaouras" userId="25e8755020fc1734" providerId="LiveId" clId="{B2BBAEF8-BF30-40FE-9514-E77C346B40B0}" dt="2024-04-15T16:30:38.840" v="135" actId="207"/>
          <ac:spMkLst>
            <pc:docMk/>
            <pc:sldMk cId="3834894944" sldId="495"/>
            <ac:spMk id="12" creationId="{EF3616E6-E94E-7EA0-B813-361F681C68D7}"/>
          </ac:spMkLst>
        </pc:spChg>
        <pc:spChg chg="mod">
          <ac:chgData name="pantelis balaouras" userId="25e8755020fc1734" providerId="LiveId" clId="{B2BBAEF8-BF30-40FE-9514-E77C346B40B0}" dt="2024-04-15T16:25:01.165" v="74"/>
          <ac:spMkLst>
            <pc:docMk/>
            <pc:sldMk cId="3834894944" sldId="495"/>
            <ac:spMk id="17" creationId="{5B0ACE87-3C3B-4DE3-A09F-C67F43B8FC91}"/>
          </ac:spMkLst>
        </pc:spChg>
        <pc:spChg chg="mod">
          <ac:chgData name="pantelis balaouras" userId="25e8755020fc1734" providerId="LiveId" clId="{B2BBAEF8-BF30-40FE-9514-E77C346B40B0}" dt="2024-04-15T16:25:22.522" v="76"/>
          <ac:spMkLst>
            <pc:docMk/>
            <pc:sldMk cId="3834894944" sldId="495"/>
            <ac:spMk id="25" creationId="{2283A237-9EE0-45B9-ADC2-31ADA3E403D5}"/>
          </ac:spMkLst>
        </pc:spChg>
        <pc:spChg chg="mod">
          <ac:chgData name="pantelis balaouras" userId="25e8755020fc1734" providerId="LiveId" clId="{B2BBAEF8-BF30-40FE-9514-E77C346B40B0}" dt="2024-04-15T16:25:29.608" v="80"/>
          <ac:spMkLst>
            <pc:docMk/>
            <pc:sldMk cId="3834894944" sldId="495"/>
            <ac:spMk id="28" creationId="{45DBDD65-DBDB-46B1-850A-527EBAB0A605}"/>
          </ac:spMkLst>
        </pc:spChg>
        <pc:grpChg chg="add del mod">
          <ac:chgData name="pantelis balaouras" userId="25e8755020fc1734" providerId="LiveId" clId="{B2BBAEF8-BF30-40FE-9514-E77C346B40B0}" dt="2024-04-15T16:21:32.144" v="20" actId="165"/>
          <ac:grpSpMkLst>
            <pc:docMk/>
            <pc:sldMk cId="3834894944" sldId="495"/>
            <ac:grpSpMk id="8" creationId="{0A35BA14-E8B0-DF5E-A349-30D7647D4A55}"/>
          </ac:grpSpMkLst>
        </pc:grpChg>
        <pc:picChg chg="mod topLvl">
          <ac:chgData name="pantelis balaouras" userId="25e8755020fc1734" providerId="LiveId" clId="{B2BBAEF8-BF30-40FE-9514-E77C346B40B0}" dt="2024-04-15T16:21:32.144" v="20" actId="165"/>
          <ac:picMkLst>
            <pc:docMk/>
            <pc:sldMk cId="3834894944" sldId="495"/>
            <ac:picMk id="2" creationId="{3D84B434-219F-E34E-63CA-A604593D1DB9}"/>
          </ac:picMkLst>
        </pc:picChg>
        <pc:picChg chg="mod topLvl">
          <ac:chgData name="pantelis balaouras" userId="25e8755020fc1734" providerId="LiveId" clId="{B2BBAEF8-BF30-40FE-9514-E77C346B40B0}" dt="2024-04-15T16:21:32.144" v="20" actId="165"/>
          <ac:picMkLst>
            <pc:docMk/>
            <pc:sldMk cId="3834894944" sldId="495"/>
            <ac:picMk id="3" creationId="{9E82123B-CA45-F6B3-132D-744F9BA960D1}"/>
          </ac:picMkLst>
        </pc:picChg>
        <pc:picChg chg="add del">
          <ac:chgData name="pantelis balaouras" userId="25e8755020fc1734" providerId="LiveId" clId="{B2BBAEF8-BF30-40FE-9514-E77C346B40B0}" dt="2024-04-15T16:23:03.571" v="33" actId="478"/>
          <ac:picMkLst>
            <pc:docMk/>
            <pc:sldMk cId="3834894944" sldId="495"/>
            <ac:picMk id="4" creationId="{3D467EF3-330D-0345-A047-76957F1977D3}"/>
          </ac:picMkLst>
        </pc:picChg>
        <pc:picChg chg="mod topLvl">
          <ac:chgData name="pantelis balaouras" userId="25e8755020fc1734" providerId="LiveId" clId="{B2BBAEF8-BF30-40FE-9514-E77C346B40B0}" dt="2024-04-15T16:21:50.102" v="22" actId="14100"/>
          <ac:picMkLst>
            <pc:docMk/>
            <pc:sldMk cId="3834894944" sldId="495"/>
            <ac:picMk id="7" creationId="{205AD0F5-8E3C-63C3-06BB-F91E0977CE34}"/>
          </ac:picMkLst>
        </pc:picChg>
        <pc:picChg chg="add del mod">
          <ac:chgData name="pantelis balaouras" userId="25e8755020fc1734" providerId="LiveId" clId="{B2BBAEF8-BF30-40FE-9514-E77C346B40B0}" dt="2024-04-16T19:10:59.504" v="8228" actId="478"/>
          <ac:picMkLst>
            <pc:docMk/>
            <pc:sldMk cId="3834894944" sldId="495"/>
            <ac:picMk id="10" creationId="{07B8D8E5-B692-1F4F-2639-955B7BDDD845}"/>
          </ac:picMkLst>
        </pc:picChg>
        <pc:picChg chg="mod topLvl">
          <ac:chgData name="pantelis balaouras" userId="25e8755020fc1734" providerId="LiveId" clId="{B2BBAEF8-BF30-40FE-9514-E77C346B40B0}" dt="2024-04-15T16:21:32.144" v="20" actId="165"/>
          <ac:picMkLst>
            <pc:docMk/>
            <pc:sldMk cId="3834894944" sldId="495"/>
            <ac:picMk id="13" creationId="{DBDAAB8E-D675-59D0-F21A-545C2B9E728F}"/>
          </ac:picMkLst>
        </pc:picChg>
        <pc:picChg chg="add mod ord modCrop">
          <ac:chgData name="pantelis balaouras" userId="25e8755020fc1734" providerId="LiveId" clId="{B2BBAEF8-BF30-40FE-9514-E77C346B40B0}" dt="2024-04-18T10:13:34.711" v="9003" actId="1037"/>
          <ac:picMkLst>
            <pc:docMk/>
            <pc:sldMk cId="3834894944" sldId="495"/>
            <ac:picMk id="14" creationId="{9D04C025-DFAF-EBFD-6D00-54DFD6306053}"/>
          </ac:picMkLst>
        </pc:picChg>
        <pc:picChg chg="del">
          <ac:chgData name="pantelis balaouras" userId="25e8755020fc1734" providerId="LiveId" clId="{B2BBAEF8-BF30-40FE-9514-E77C346B40B0}" dt="2024-04-15T16:20:37.911" v="4" actId="478"/>
          <ac:picMkLst>
            <pc:docMk/>
            <pc:sldMk cId="3834894944" sldId="495"/>
            <ac:picMk id="15" creationId="{F6CBD828-17CF-437E-CC72-E675256FF4AF}"/>
          </ac:picMkLst>
        </pc:picChg>
        <pc:picChg chg="add mod ord">
          <ac:chgData name="pantelis balaouras" userId="25e8755020fc1734" providerId="LiveId" clId="{B2BBAEF8-BF30-40FE-9514-E77C346B40B0}" dt="2024-04-16T19:17:22.515" v="8462" actId="14100"/>
          <ac:picMkLst>
            <pc:docMk/>
            <pc:sldMk cId="3834894944" sldId="495"/>
            <ac:picMk id="16" creationId="{47CADB11-561F-D556-7BB5-79E41ADAD7AA}"/>
          </ac:picMkLst>
        </pc:picChg>
      </pc:sldChg>
      <pc:sldChg chg="del">
        <pc:chgData name="pantelis balaouras" userId="25e8755020fc1734" providerId="LiveId" clId="{B2BBAEF8-BF30-40FE-9514-E77C346B40B0}" dt="2024-04-15T16:42:06.198" v="324" actId="47"/>
        <pc:sldMkLst>
          <pc:docMk/>
          <pc:sldMk cId="879760528" sldId="498"/>
        </pc:sldMkLst>
      </pc:sldChg>
      <pc:sldChg chg="del">
        <pc:chgData name="pantelis balaouras" userId="25e8755020fc1734" providerId="LiveId" clId="{B2BBAEF8-BF30-40FE-9514-E77C346B40B0}" dt="2024-04-15T17:49:09.310" v="1588" actId="47"/>
        <pc:sldMkLst>
          <pc:docMk/>
          <pc:sldMk cId="2967777484" sldId="500"/>
        </pc:sldMkLst>
      </pc:sldChg>
      <pc:sldChg chg="del">
        <pc:chgData name="pantelis balaouras" userId="25e8755020fc1734" providerId="LiveId" clId="{B2BBAEF8-BF30-40FE-9514-E77C346B40B0}" dt="2024-04-15T17:49:10.482" v="1589" actId="47"/>
        <pc:sldMkLst>
          <pc:docMk/>
          <pc:sldMk cId="1829330662" sldId="501"/>
        </pc:sldMkLst>
      </pc:sldChg>
      <pc:sldChg chg="del">
        <pc:chgData name="pantelis balaouras" userId="25e8755020fc1734" providerId="LiveId" clId="{B2BBAEF8-BF30-40FE-9514-E77C346B40B0}" dt="2024-04-15T17:49:11.680" v="1590" actId="47"/>
        <pc:sldMkLst>
          <pc:docMk/>
          <pc:sldMk cId="1837327485" sldId="502"/>
        </pc:sldMkLst>
      </pc:sldChg>
      <pc:sldChg chg="del">
        <pc:chgData name="pantelis balaouras" userId="25e8755020fc1734" providerId="LiveId" clId="{B2BBAEF8-BF30-40FE-9514-E77C346B40B0}" dt="2024-04-15T17:49:14.932" v="1591" actId="47"/>
        <pc:sldMkLst>
          <pc:docMk/>
          <pc:sldMk cId="4121976914" sldId="503"/>
        </pc:sldMkLst>
      </pc:sldChg>
      <pc:sldChg chg="del">
        <pc:chgData name="pantelis balaouras" userId="25e8755020fc1734" providerId="LiveId" clId="{B2BBAEF8-BF30-40FE-9514-E77C346B40B0}" dt="2024-04-15T17:49:16.875" v="1592" actId="47"/>
        <pc:sldMkLst>
          <pc:docMk/>
          <pc:sldMk cId="3216852642" sldId="504"/>
        </pc:sldMkLst>
      </pc:sldChg>
      <pc:sldChg chg="del">
        <pc:chgData name="pantelis balaouras" userId="25e8755020fc1734" providerId="LiveId" clId="{B2BBAEF8-BF30-40FE-9514-E77C346B40B0}" dt="2024-04-15T17:49:18.439" v="1593" actId="47"/>
        <pc:sldMkLst>
          <pc:docMk/>
          <pc:sldMk cId="2720732826" sldId="505"/>
        </pc:sldMkLst>
      </pc:sldChg>
      <pc:sldChg chg="del">
        <pc:chgData name="pantelis balaouras" userId="25e8755020fc1734" providerId="LiveId" clId="{B2BBAEF8-BF30-40FE-9514-E77C346B40B0}" dt="2024-04-15T17:49:19.605" v="1594" actId="47"/>
        <pc:sldMkLst>
          <pc:docMk/>
          <pc:sldMk cId="216538328" sldId="506"/>
        </pc:sldMkLst>
      </pc:sldChg>
      <pc:sldChg chg="del">
        <pc:chgData name="pantelis balaouras" userId="25e8755020fc1734" providerId="LiveId" clId="{B2BBAEF8-BF30-40FE-9514-E77C346B40B0}" dt="2024-04-15T17:49:22.802" v="1596" actId="47"/>
        <pc:sldMkLst>
          <pc:docMk/>
          <pc:sldMk cId="1558321087" sldId="507"/>
        </pc:sldMkLst>
      </pc:sldChg>
      <pc:sldChg chg="del">
        <pc:chgData name="pantelis balaouras" userId="25e8755020fc1734" providerId="LiveId" clId="{B2BBAEF8-BF30-40FE-9514-E77C346B40B0}" dt="2024-04-15T17:49:20.837" v="1595" actId="47"/>
        <pc:sldMkLst>
          <pc:docMk/>
          <pc:sldMk cId="1292758813" sldId="508"/>
        </pc:sldMkLst>
      </pc:sldChg>
      <pc:sldChg chg="modSp add mod">
        <pc:chgData name="pantelis balaouras" userId="25e8755020fc1734" providerId="LiveId" clId="{B2BBAEF8-BF30-40FE-9514-E77C346B40B0}" dt="2024-04-16T15:17:37.003" v="5985" actId="20577"/>
        <pc:sldMkLst>
          <pc:docMk/>
          <pc:sldMk cId="609318741" sldId="509"/>
        </pc:sldMkLst>
        <pc:spChg chg="mod">
          <ac:chgData name="pantelis balaouras" userId="25e8755020fc1734" providerId="LiveId" clId="{B2BBAEF8-BF30-40FE-9514-E77C346B40B0}" dt="2024-04-16T15:15:50.265" v="5894" actId="20577"/>
          <ac:spMkLst>
            <pc:docMk/>
            <pc:sldMk cId="609318741" sldId="509"/>
            <ac:spMk id="3" creationId="{3DB6BEBB-9BF2-B766-B8FF-64045DFE2B16}"/>
          </ac:spMkLst>
        </pc:spChg>
        <pc:spChg chg="mod">
          <ac:chgData name="pantelis balaouras" userId="25e8755020fc1734" providerId="LiveId" clId="{B2BBAEF8-BF30-40FE-9514-E77C346B40B0}" dt="2024-04-16T15:17:37.003" v="5985" actId="20577"/>
          <ac:spMkLst>
            <pc:docMk/>
            <pc:sldMk cId="609318741" sldId="509"/>
            <ac:spMk id="4" creationId="{0784133A-81BA-38FF-0B4B-D4134D073097}"/>
          </ac:spMkLst>
        </pc:spChg>
      </pc:sldChg>
      <pc:sldChg chg="modSp add del mod">
        <pc:chgData name="pantelis balaouras" userId="25e8755020fc1734" providerId="LiveId" clId="{B2BBAEF8-BF30-40FE-9514-E77C346B40B0}" dt="2024-04-16T09:03:50.643" v="2263" actId="2696"/>
        <pc:sldMkLst>
          <pc:docMk/>
          <pc:sldMk cId="1211626549" sldId="509"/>
        </pc:sldMkLst>
        <pc:spChg chg="mod">
          <ac:chgData name="pantelis balaouras" userId="25e8755020fc1734" providerId="LiveId" clId="{B2BBAEF8-BF30-40FE-9514-E77C346B40B0}" dt="2024-04-15T18:18:47.789" v="2063" actId="207"/>
          <ac:spMkLst>
            <pc:docMk/>
            <pc:sldMk cId="1211626549" sldId="509"/>
            <ac:spMk id="6" creationId="{C41F32DC-93DF-6003-205E-B211E5326F5C}"/>
          </ac:spMkLst>
        </pc:spChg>
      </pc:sldChg>
      <pc:sldChg chg="del">
        <pc:chgData name="pantelis balaouras" userId="25e8755020fc1734" providerId="LiveId" clId="{B2BBAEF8-BF30-40FE-9514-E77C346B40B0}" dt="2024-04-15T17:55:42.167" v="1691" actId="2696"/>
        <pc:sldMkLst>
          <pc:docMk/>
          <pc:sldMk cId="3705402245" sldId="509"/>
        </pc:sldMkLst>
      </pc:sldChg>
      <pc:sldChg chg="addSp delSp modSp add del mod">
        <pc:chgData name="pantelis balaouras" userId="25e8755020fc1734" providerId="LiveId" clId="{B2BBAEF8-BF30-40FE-9514-E77C346B40B0}" dt="2024-04-16T09:03:50.643" v="2263" actId="2696"/>
        <pc:sldMkLst>
          <pc:docMk/>
          <pc:sldMk cId="339593290" sldId="510"/>
        </pc:sldMkLst>
        <pc:spChg chg="add del mod">
          <ac:chgData name="pantelis balaouras" userId="25e8755020fc1734" providerId="LiveId" clId="{B2BBAEF8-BF30-40FE-9514-E77C346B40B0}" dt="2024-04-15T18:18:25.835" v="2059" actId="478"/>
          <ac:spMkLst>
            <pc:docMk/>
            <pc:sldMk cId="339593290" sldId="510"/>
            <ac:spMk id="4" creationId="{A5BC547E-3F36-7378-56B7-E3C46CE299AA}"/>
          </ac:spMkLst>
        </pc:spChg>
        <pc:spChg chg="del">
          <ac:chgData name="pantelis balaouras" userId="25e8755020fc1734" providerId="LiveId" clId="{B2BBAEF8-BF30-40FE-9514-E77C346B40B0}" dt="2024-04-15T18:17:43.030" v="2049" actId="478"/>
          <ac:spMkLst>
            <pc:docMk/>
            <pc:sldMk cId="339593290" sldId="510"/>
            <ac:spMk id="5" creationId="{3745D64A-7AD8-A46E-5089-49FE97473333}"/>
          </ac:spMkLst>
        </pc:spChg>
        <pc:spChg chg="add mod">
          <ac:chgData name="pantelis balaouras" userId="25e8755020fc1734" providerId="LiveId" clId="{B2BBAEF8-BF30-40FE-9514-E77C346B40B0}" dt="2024-04-15T18:18:56.300" v="2064"/>
          <ac:spMkLst>
            <pc:docMk/>
            <pc:sldMk cId="339593290" sldId="510"/>
            <ac:spMk id="6" creationId="{39CD480C-C1FA-DC9B-DDA8-44770B3FD1E0}"/>
          </ac:spMkLst>
        </pc:spChg>
      </pc:sldChg>
      <pc:sldChg chg="del">
        <pc:chgData name="pantelis balaouras" userId="25e8755020fc1734" providerId="LiveId" clId="{B2BBAEF8-BF30-40FE-9514-E77C346B40B0}" dt="2024-04-15T17:55:42.167" v="1691" actId="2696"/>
        <pc:sldMkLst>
          <pc:docMk/>
          <pc:sldMk cId="1523819285" sldId="510"/>
        </pc:sldMkLst>
      </pc:sldChg>
      <pc:sldChg chg="modSp add mod">
        <pc:chgData name="pantelis balaouras" userId="25e8755020fc1734" providerId="LiveId" clId="{B2BBAEF8-BF30-40FE-9514-E77C346B40B0}" dt="2024-04-16T15:18:36.973" v="6008" actId="6549"/>
        <pc:sldMkLst>
          <pc:docMk/>
          <pc:sldMk cId="3891328779" sldId="510"/>
        </pc:sldMkLst>
        <pc:spChg chg="mod">
          <ac:chgData name="pantelis balaouras" userId="25e8755020fc1734" providerId="LiveId" clId="{B2BBAEF8-BF30-40FE-9514-E77C346B40B0}" dt="2024-04-16T15:18:36.973" v="6008" actId="6549"/>
          <ac:spMkLst>
            <pc:docMk/>
            <pc:sldMk cId="3891328779" sldId="510"/>
            <ac:spMk id="3" creationId="{D0EB83D3-C867-CDC2-56DC-E1F861C09EBC}"/>
          </ac:spMkLst>
        </pc:spChg>
      </pc:sldChg>
      <pc:sldChg chg="del">
        <pc:chgData name="pantelis balaouras" userId="25e8755020fc1734" providerId="LiveId" clId="{B2BBAEF8-BF30-40FE-9514-E77C346B40B0}" dt="2024-04-15T17:55:42.167" v="1691" actId="2696"/>
        <pc:sldMkLst>
          <pc:docMk/>
          <pc:sldMk cId="1240912961" sldId="511"/>
        </pc:sldMkLst>
      </pc:sldChg>
      <pc:sldChg chg="addSp delSp modSp add del mod">
        <pc:chgData name="pantelis balaouras" userId="25e8755020fc1734" providerId="LiveId" clId="{B2BBAEF8-BF30-40FE-9514-E77C346B40B0}" dt="2024-04-16T09:03:50.643" v="2263" actId="2696"/>
        <pc:sldMkLst>
          <pc:docMk/>
          <pc:sldMk cId="1436755670" sldId="511"/>
        </pc:sldMkLst>
        <pc:spChg chg="mod">
          <ac:chgData name="pantelis balaouras" userId="25e8755020fc1734" providerId="LiveId" clId="{B2BBAEF8-BF30-40FE-9514-E77C346B40B0}" dt="2024-04-16T08:21:45.191" v="2262" actId="20577"/>
          <ac:spMkLst>
            <pc:docMk/>
            <pc:sldMk cId="1436755670" sldId="511"/>
            <ac:spMk id="3" creationId="{2D9B45BB-F634-B9D8-CFA5-8006F848CA2D}"/>
          </ac:spMkLst>
        </pc:spChg>
        <pc:spChg chg="del">
          <ac:chgData name="pantelis balaouras" userId="25e8755020fc1734" providerId="LiveId" clId="{B2BBAEF8-BF30-40FE-9514-E77C346B40B0}" dt="2024-04-15T18:17:48.612" v="2051" actId="478"/>
          <ac:spMkLst>
            <pc:docMk/>
            <pc:sldMk cId="1436755670" sldId="511"/>
            <ac:spMk id="4" creationId="{29BC0494-E2C3-D111-35A0-22627710F3B5}"/>
          </ac:spMkLst>
        </pc:spChg>
        <pc:spChg chg="add del mod">
          <ac:chgData name="pantelis balaouras" userId="25e8755020fc1734" providerId="LiveId" clId="{B2BBAEF8-BF30-40FE-9514-E77C346B40B0}" dt="2024-04-15T18:19:01.154" v="2065" actId="478"/>
          <ac:spMkLst>
            <pc:docMk/>
            <pc:sldMk cId="1436755670" sldId="511"/>
            <ac:spMk id="5" creationId="{CC029E47-55E6-63FE-8331-909B4A789F35}"/>
          </ac:spMkLst>
        </pc:spChg>
        <pc:spChg chg="add mod">
          <ac:chgData name="pantelis balaouras" userId="25e8755020fc1734" providerId="LiveId" clId="{B2BBAEF8-BF30-40FE-9514-E77C346B40B0}" dt="2024-04-15T18:19:01.901" v="2066"/>
          <ac:spMkLst>
            <pc:docMk/>
            <pc:sldMk cId="1436755670" sldId="511"/>
            <ac:spMk id="7" creationId="{659EEDDD-6BF6-3A17-D6E4-FA50848F1B04}"/>
          </ac:spMkLst>
        </pc:spChg>
      </pc:sldChg>
      <pc:sldChg chg="addSp delSp modSp add mod">
        <pc:chgData name="pantelis balaouras" userId="25e8755020fc1734" providerId="LiveId" clId="{B2BBAEF8-BF30-40FE-9514-E77C346B40B0}" dt="2024-04-16T16:10:11.365" v="6105" actId="20577"/>
        <pc:sldMkLst>
          <pc:docMk/>
          <pc:sldMk cId="3874704692" sldId="511"/>
        </pc:sldMkLst>
        <pc:spChg chg="mod">
          <ac:chgData name="pantelis balaouras" userId="25e8755020fc1734" providerId="LiveId" clId="{B2BBAEF8-BF30-40FE-9514-E77C346B40B0}" dt="2024-04-16T16:08:18.247" v="6032" actId="20577"/>
          <ac:spMkLst>
            <pc:docMk/>
            <pc:sldMk cId="3874704692" sldId="511"/>
            <ac:spMk id="2" creationId="{39B16E43-60E0-0F7E-1300-D313BFA71C52}"/>
          </ac:spMkLst>
        </pc:spChg>
        <pc:spChg chg="mod">
          <ac:chgData name="pantelis balaouras" userId="25e8755020fc1734" providerId="LiveId" clId="{B2BBAEF8-BF30-40FE-9514-E77C346B40B0}" dt="2024-04-16T16:10:11.365" v="6105" actId="20577"/>
          <ac:spMkLst>
            <pc:docMk/>
            <pc:sldMk cId="3874704692" sldId="511"/>
            <ac:spMk id="3" creationId="{2D9B45BB-F634-B9D8-CFA5-8006F848CA2D}"/>
          </ac:spMkLst>
        </pc:spChg>
        <pc:picChg chg="add mod">
          <ac:chgData name="pantelis balaouras" userId="25e8755020fc1734" providerId="LiveId" clId="{B2BBAEF8-BF30-40FE-9514-E77C346B40B0}" dt="2024-04-16T16:07:22.365" v="6022"/>
          <ac:picMkLst>
            <pc:docMk/>
            <pc:sldMk cId="3874704692" sldId="511"/>
            <ac:picMk id="4" creationId="{60E2E03D-4083-D79A-521A-3E0E594EB2A5}"/>
          </ac:picMkLst>
        </pc:picChg>
        <pc:picChg chg="del">
          <ac:chgData name="pantelis balaouras" userId="25e8755020fc1734" providerId="LiveId" clId="{B2BBAEF8-BF30-40FE-9514-E77C346B40B0}" dt="2024-04-16T16:07:21.647" v="6021" actId="478"/>
          <ac:picMkLst>
            <pc:docMk/>
            <pc:sldMk cId="3874704692" sldId="511"/>
            <ac:picMk id="6" creationId="{24F970E5-E67E-6B28-E3FC-81B96964E3A0}"/>
          </ac:picMkLst>
        </pc:picChg>
      </pc:sldChg>
      <pc:sldChg chg="modSp mod">
        <pc:chgData name="pantelis balaouras" userId="25e8755020fc1734" providerId="LiveId" clId="{B2BBAEF8-BF30-40FE-9514-E77C346B40B0}" dt="2024-04-16T14:09:26.100" v="4476" actId="113"/>
        <pc:sldMkLst>
          <pc:docMk/>
          <pc:sldMk cId="1862126874" sldId="513"/>
        </pc:sldMkLst>
        <pc:spChg chg="mod">
          <ac:chgData name="pantelis balaouras" userId="25e8755020fc1734" providerId="LiveId" clId="{B2BBAEF8-BF30-40FE-9514-E77C346B40B0}" dt="2024-04-16T14:09:26.100" v="4476" actId="113"/>
          <ac:spMkLst>
            <pc:docMk/>
            <pc:sldMk cId="1862126874" sldId="513"/>
            <ac:spMk id="3" creationId="{255A711A-30BD-9BA8-BD79-50718BCC39AD}"/>
          </ac:spMkLst>
        </pc:spChg>
        <pc:spChg chg="mod">
          <ac:chgData name="pantelis balaouras" userId="25e8755020fc1734" providerId="LiveId" clId="{B2BBAEF8-BF30-40FE-9514-E77C346B40B0}" dt="2024-04-16T08:20:40.842" v="2246" actId="1038"/>
          <ac:spMkLst>
            <pc:docMk/>
            <pc:sldMk cId="1862126874" sldId="513"/>
            <ac:spMk id="6" creationId="{8939D8B7-3AF5-7DD5-514C-BCCF13137925}"/>
          </ac:spMkLst>
        </pc:spChg>
      </pc:sldChg>
      <pc:sldChg chg="addSp delSp modSp mod">
        <pc:chgData name="pantelis balaouras" userId="25e8755020fc1734" providerId="LiveId" clId="{B2BBAEF8-BF30-40FE-9514-E77C346B40B0}" dt="2024-04-16T14:03:15.300" v="4402" actId="14100"/>
        <pc:sldMkLst>
          <pc:docMk/>
          <pc:sldMk cId="4253573015" sldId="514"/>
        </pc:sldMkLst>
        <pc:spChg chg="mod">
          <ac:chgData name="pantelis balaouras" userId="25e8755020fc1734" providerId="LiveId" clId="{B2BBAEF8-BF30-40FE-9514-E77C346B40B0}" dt="2024-04-16T14:03:03.014" v="4400" actId="6549"/>
          <ac:spMkLst>
            <pc:docMk/>
            <pc:sldMk cId="4253573015" sldId="514"/>
            <ac:spMk id="3" creationId="{FA1ADC9E-761E-6F01-DA01-AB60959A329F}"/>
          </ac:spMkLst>
        </pc:spChg>
        <pc:spChg chg="add del mod">
          <ac:chgData name="pantelis balaouras" userId="25e8755020fc1734" providerId="LiveId" clId="{B2BBAEF8-BF30-40FE-9514-E77C346B40B0}" dt="2024-04-16T08:20:51.555" v="2247" actId="478"/>
          <ac:spMkLst>
            <pc:docMk/>
            <pc:sldMk cId="4253573015" sldId="514"/>
            <ac:spMk id="6" creationId="{BF3ED11D-06CE-E53D-75F1-EE89901EE159}"/>
          </ac:spMkLst>
        </pc:spChg>
        <pc:spChg chg="del">
          <ac:chgData name="pantelis balaouras" userId="25e8755020fc1734" providerId="LiveId" clId="{B2BBAEF8-BF30-40FE-9514-E77C346B40B0}" dt="2024-04-15T17:46:49.850" v="1579" actId="478"/>
          <ac:spMkLst>
            <pc:docMk/>
            <pc:sldMk cId="4253573015" sldId="514"/>
            <ac:spMk id="7" creationId="{3F5E229D-D53D-6755-948D-66C3CED9014C}"/>
          </ac:spMkLst>
        </pc:spChg>
        <pc:spChg chg="add mod">
          <ac:chgData name="pantelis balaouras" userId="25e8755020fc1734" providerId="LiveId" clId="{B2BBAEF8-BF30-40FE-9514-E77C346B40B0}" dt="2024-04-16T08:20:52.359" v="2248"/>
          <ac:spMkLst>
            <pc:docMk/>
            <pc:sldMk cId="4253573015" sldId="514"/>
            <ac:spMk id="8" creationId="{2D9F1793-73B3-D3C5-5C9B-F131C9D13907}"/>
          </ac:spMkLst>
        </pc:spChg>
        <pc:picChg chg="mod">
          <ac:chgData name="pantelis balaouras" userId="25e8755020fc1734" providerId="LiveId" clId="{B2BBAEF8-BF30-40FE-9514-E77C346B40B0}" dt="2024-04-16T14:03:15.300" v="4402" actId="14100"/>
          <ac:picMkLst>
            <pc:docMk/>
            <pc:sldMk cId="4253573015" sldId="514"/>
            <ac:picMk id="5" creationId="{97801FBB-2FCC-2CC8-7571-8177FCA3CC14}"/>
          </ac:picMkLst>
        </pc:picChg>
      </pc:sldChg>
      <pc:sldChg chg="addSp delSp modSp mod">
        <pc:chgData name="pantelis balaouras" userId="25e8755020fc1734" providerId="LiveId" clId="{B2BBAEF8-BF30-40FE-9514-E77C346B40B0}" dt="2024-04-16T19:38:14.090" v="8593" actId="27636"/>
        <pc:sldMkLst>
          <pc:docMk/>
          <pc:sldMk cId="2594250274" sldId="515"/>
        </pc:sldMkLst>
        <pc:spChg chg="mod">
          <ac:chgData name="pantelis balaouras" userId="25e8755020fc1734" providerId="LiveId" clId="{B2BBAEF8-BF30-40FE-9514-E77C346B40B0}" dt="2024-04-16T19:38:14.090" v="8593" actId="27636"/>
          <ac:spMkLst>
            <pc:docMk/>
            <pc:sldMk cId="2594250274" sldId="515"/>
            <ac:spMk id="3" creationId="{127FB641-46AC-075E-04F9-9EDC111B5788}"/>
          </ac:spMkLst>
        </pc:spChg>
        <pc:spChg chg="add del mod">
          <ac:chgData name="pantelis balaouras" userId="25e8755020fc1734" providerId="LiveId" clId="{B2BBAEF8-BF30-40FE-9514-E77C346B40B0}" dt="2024-04-16T08:20:56.229" v="2249" actId="478"/>
          <ac:spMkLst>
            <pc:docMk/>
            <pc:sldMk cId="2594250274" sldId="515"/>
            <ac:spMk id="6" creationId="{F1141F73-4A4C-519B-EDE1-6D4F8189605D}"/>
          </ac:spMkLst>
        </pc:spChg>
        <pc:spChg chg="del">
          <ac:chgData name="pantelis balaouras" userId="25e8755020fc1734" providerId="LiveId" clId="{B2BBAEF8-BF30-40FE-9514-E77C346B40B0}" dt="2024-04-15T17:46:57.449" v="1581" actId="478"/>
          <ac:spMkLst>
            <pc:docMk/>
            <pc:sldMk cId="2594250274" sldId="515"/>
            <ac:spMk id="7" creationId="{B2CC6B01-7961-7DC3-6864-1FC54BC97634}"/>
          </ac:spMkLst>
        </pc:spChg>
        <pc:spChg chg="add mod">
          <ac:chgData name="pantelis balaouras" userId="25e8755020fc1734" providerId="LiveId" clId="{B2BBAEF8-BF30-40FE-9514-E77C346B40B0}" dt="2024-04-16T08:20:56.889" v="2250"/>
          <ac:spMkLst>
            <pc:docMk/>
            <pc:sldMk cId="2594250274" sldId="515"/>
            <ac:spMk id="8" creationId="{95915323-BFE7-6008-61AE-4F70FB24BD0E}"/>
          </ac:spMkLst>
        </pc:spChg>
      </pc:sldChg>
      <pc:sldChg chg="addSp delSp modSp mod setBg">
        <pc:chgData name="pantelis balaouras" userId="25e8755020fc1734" providerId="LiveId" clId="{B2BBAEF8-BF30-40FE-9514-E77C346B40B0}" dt="2024-04-16T19:37:32.447" v="8591" actId="26606"/>
        <pc:sldMkLst>
          <pc:docMk/>
          <pc:sldMk cId="1541184469" sldId="516"/>
        </pc:sldMkLst>
        <pc:spChg chg="mod">
          <ac:chgData name="pantelis balaouras" userId="25e8755020fc1734" providerId="LiveId" clId="{B2BBAEF8-BF30-40FE-9514-E77C346B40B0}" dt="2024-04-16T19:37:32.447" v="8591" actId="26606"/>
          <ac:spMkLst>
            <pc:docMk/>
            <pc:sldMk cId="1541184469" sldId="516"/>
            <ac:spMk id="2" creationId="{EF514AFD-09AF-2005-5CEF-38FD1BABADDB}"/>
          </ac:spMkLst>
        </pc:spChg>
        <pc:spChg chg="mod">
          <ac:chgData name="pantelis balaouras" userId="25e8755020fc1734" providerId="LiveId" clId="{B2BBAEF8-BF30-40FE-9514-E77C346B40B0}" dt="2024-04-16T19:37:32.447" v="8591" actId="26606"/>
          <ac:spMkLst>
            <pc:docMk/>
            <pc:sldMk cId="1541184469" sldId="516"/>
            <ac:spMk id="3" creationId="{14266821-F5FD-F82E-4271-E146843A845F}"/>
          </ac:spMkLst>
        </pc:spChg>
        <pc:spChg chg="mod ord">
          <ac:chgData name="pantelis balaouras" userId="25e8755020fc1734" providerId="LiveId" clId="{B2BBAEF8-BF30-40FE-9514-E77C346B40B0}" dt="2024-04-16T19:37:32.447" v="8591" actId="26606"/>
          <ac:spMkLst>
            <pc:docMk/>
            <pc:sldMk cId="1541184469" sldId="516"/>
            <ac:spMk id="4" creationId="{DA22A108-9B66-4F28-3B00-8F845FACFC29}"/>
          </ac:spMkLst>
        </pc:spChg>
        <pc:spChg chg="del">
          <ac:chgData name="pantelis balaouras" userId="25e8755020fc1734" providerId="LiveId" clId="{B2BBAEF8-BF30-40FE-9514-E77C346B40B0}" dt="2024-04-15T17:47:01.257" v="1583" actId="478"/>
          <ac:spMkLst>
            <pc:docMk/>
            <pc:sldMk cId="1541184469" sldId="516"/>
            <ac:spMk id="5" creationId="{DC603F10-7482-1C76-C8D9-B2F8B63D4035}"/>
          </ac:spMkLst>
        </pc:spChg>
        <pc:spChg chg="add del mod">
          <ac:chgData name="pantelis balaouras" userId="25e8755020fc1734" providerId="LiveId" clId="{B2BBAEF8-BF30-40FE-9514-E77C346B40B0}" dt="2024-04-16T08:21:00.712" v="2252" actId="478"/>
          <ac:spMkLst>
            <pc:docMk/>
            <pc:sldMk cId="1541184469" sldId="516"/>
            <ac:spMk id="6" creationId="{2C9AF827-BA0C-B498-4EC2-0C1E517B62B3}"/>
          </ac:spMkLst>
        </pc:spChg>
        <pc:spChg chg="add mod">
          <ac:chgData name="pantelis balaouras" userId="25e8755020fc1734" providerId="LiveId" clId="{B2BBAEF8-BF30-40FE-9514-E77C346B40B0}" dt="2024-04-16T19:37:32.447" v="8591" actId="26606"/>
          <ac:spMkLst>
            <pc:docMk/>
            <pc:sldMk cId="1541184469" sldId="516"/>
            <ac:spMk id="7" creationId="{59FF39DE-CDE8-57BA-FB12-53DE599D152A}"/>
          </ac:spMkLst>
        </pc:spChg>
        <pc:spChg chg="add del">
          <ac:chgData name="pantelis balaouras" userId="25e8755020fc1734" providerId="LiveId" clId="{B2BBAEF8-BF30-40FE-9514-E77C346B40B0}" dt="2024-04-16T19:36:57.915" v="8589" actId="26606"/>
          <ac:spMkLst>
            <pc:docMk/>
            <pc:sldMk cId="1541184469" sldId="516"/>
            <ac:spMk id="1031" creationId="{04812C46-200A-4DEB-A05E-3ED6C68C2387}"/>
          </ac:spMkLst>
        </pc:spChg>
        <pc:spChg chg="add del">
          <ac:chgData name="pantelis balaouras" userId="25e8755020fc1734" providerId="LiveId" clId="{B2BBAEF8-BF30-40FE-9514-E77C346B40B0}" dt="2024-04-16T19:36:57.915" v="8589" actId="26606"/>
          <ac:spMkLst>
            <pc:docMk/>
            <pc:sldMk cId="1541184469" sldId="516"/>
            <ac:spMk id="1033" creationId="{D1EA859B-E555-4109-94F3-6700E046E008}"/>
          </ac:spMkLst>
        </pc:spChg>
        <pc:spChg chg="add del">
          <ac:chgData name="pantelis balaouras" userId="25e8755020fc1734" providerId="LiveId" clId="{B2BBAEF8-BF30-40FE-9514-E77C346B40B0}" dt="2024-04-16T19:37:32.447" v="8591" actId="26606"/>
          <ac:spMkLst>
            <pc:docMk/>
            <pc:sldMk cId="1541184469" sldId="516"/>
            <ac:spMk id="1035" creationId="{9F7D5CDA-D291-4307-BF55-1381FED29634}"/>
          </ac:spMkLst>
        </pc:spChg>
        <pc:picChg chg="mod ord">
          <ac:chgData name="pantelis balaouras" userId="25e8755020fc1734" providerId="LiveId" clId="{B2BBAEF8-BF30-40FE-9514-E77C346B40B0}" dt="2024-04-16T19:37:32.447" v="8591" actId="26606"/>
          <ac:picMkLst>
            <pc:docMk/>
            <pc:sldMk cId="1541184469" sldId="516"/>
            <ac:picMk id="1026" creationId="{6ED58704-85D9-CA62-7C67-025721CB8FD9}"/>
          </ac:picMkLst>
        </pc:picChg>
      </pc:sldChg>
      <pc:sldChg chg="addSp delSp modSp mod">
        <pc:chgData name="pantelis balaouras" userId="25e8755020fc1734" providerId="LiveId" clId="{B2BBAEF8-BF30-40FE-9514-E77C346B40B0}" dt="2024-04-16T19:38:52.524" v="8601" actId="207"/>
        <pc:sldMkLst>
          <pc:docMk/>
          <pc:sldMk cId="2249923636" sldId="517"/>
        </pc:sldMkLst>
        <pc:spChg chg="mod">
          <ac:chgData name="pantelis balaouras" userId="25e8755020fc1734" providerId="LiveId" clId="{B2BBAEF8-BF30-40FE-9514-E77C346B40B0}" dt="2024-04-16T14:03:56.157" v="4413" actId="6549"/>
          <ac:spMkLst>
            <pc:docMk/>
            <pc:sldMk cId="2249923636" sldId="517"/>
            <ac:spMk id="2" creationId="{0C9A8805-E069-09E8-260D-21BB584F1C49}"/>
          </ac:spMkLst>
        </pc:spChg>
        <pc:spChg chg="mod">
          <ac:chgData name="pantelis balaouras" userId="25e8755020fc1734" providerId="LiveId" clId="{B2BBAEF8-BF30-40FE-9514-E77C346B40B0}" dt="2024-04-16T14:05:15.405" v="4441"/>
          <ac:spMkLst>
            <pc:docMk/>
            <pc:sldMk cId="2249923636" sldId="517"/>
            <ac:spMk id="3" creationId="{69B53B77-1F93-EE83-BA1F-3D8E9C93B163}"/>
          </ac:spMkLst>
        </pc:spChg>
        <pc:spChg chg="add del mod">
          <ac:chgData name="pantelis balaouras" userId="25e8755020fc1734" providerId="LiveId" clId="{B2BBAEF8-BF30-40FE-9514-E77C346B40B0}" dt="2024-04-16T08:21:04.309" v="2254" actId="478"/>
          <ac:spMkLst>
            <pc:docMk/>
            <pc:sldMk cId="2249923636" sldId="517"/>
            <ac:spMk id="5" creationId="{AC419196-D47E-EEBB-4805-0F9CEA2C5226}"/>
          </ac:spMkLst>
        </pc:spChg>
        <pc:spChg chg="del">
          <ac:chgData name="pantelis balaouras" userId="25e8755020fc1734" providerId="LiveId" clId="{B2BBAEF8-BF30-40FE-9514-E77C346B40B0}" dt="2024-04-15T17:47:06.077" v="1585" actId="478"/>
          <ac:spMkLst>
            <pc:docMk/>
            <pc:sldMk cId="2249923636" sldId="517"/>
            <ac:spMk id="6" creationId="{90D94499-0A8D-4899-A5D7-39AEAE0DF77B}"/>
          </ac:spMkLst>
        </pc:spChg>
        <pc:spChg chg="add mod">
          <ac:chgData name="pantelis balaouras" userId="25e8755020fc1734" providerId="LiveId" clId="{B2BBAEF8-BF30-40FE-9514-E77C346B40B0}" dt="2024-04-16T08:21:04.892" v="2255"/>
          <ac:spMkLst>
            <pc:docMk/>
            <pc:sldMk cId="2249923636" sldId="517"/>
            <ac:spMk id="7" creationId="{59996076-8FA6-F780-96B0-246E48F7C9F3}"/>
          </ac:spMkLst>
        </pc:spChg>
        <pc:picChg chg="mod">
          <ac:chgData name="pantelis balaouras" userId="25e8755020fc1734" providerId="LiveId" clId="{B2BBAEF8-BF30-40FE-9514-E77C346B40B0}" dt="2024-04-16T19:38:52.524" v="8601" actId="207"/>
          <ac:picMkLst>
            <pc:docMk/>
            <pc:sldMk cId="2249923636" sldId="517"/>
            <ac:picMk id="4" creationId="{CBFBB6D0-0F7A-7EDD-43C8-761A4689FF16}"/>
          </ac:picMkLst>
        </pc:picChg>
      </pc:sldChg>
      <pc:sldChg chg="modSp add mod">
        <pc:chgData name="pantelis balaouras" userId="25e8755020fc1734" providerId="LiveId" clId="{B2BBAEF8-BF30-40FE-9514-E77C346B40B0}" dt="2024-04-16T16:12:50.631" v="6154" actId="20577"/>
        <pc:sldMkLst>
          <pc:docMk/>
          <pc:sldMk cId="1504097149" sldId="518"/>
        </pc:sldMkLst>
        <pc:spChg chg="mod">
          <ac:chgData name="pantelis balaouras" userId="25e8755020fc1734" providerId="LiveId" clId="{B2BBAEF8-BF30-40FE-9514-E77C346B40B0}" dt="2024-04-16T16:11:28.333" v="6117"/>
          <ac:spMkLst>
            <pc:docMk/>
            <pc:sldMk cId="1504097149" sldId="518"/>
            <ac:spMk id="2" creationId="{EFFDCCA4-8C69-3E5F-B979-FD87B67C1252}"/>
          </ac:spMkLst>
        </pc:spChg>
        <pc:spChg chg="mod">
          <ac:chgData name="pantelis balaouras" userId="25e8755020fc1734" providerId="LiveId" clId="{B2BBAEF8-BF30-40FE-9514-E77C346B40B0}" dt="2024-04-16T16:12:50.631" v="6154" actId="20577"/>
          <ac:spMkLst>
            <pc:docMk/>
            <pc:sldMk cId="1504097149" sldId="518"/>
            <ac:spMk id="3" creationId="{695CDAB6-67FF-82D1-9F30-8285E222A650}"/>
          </ac:spMkLst>
        </pc:spChg>
      </pc:sldChg>
      <pc:sldChg chg="addSp delSp modSp add del mod">
        <pc:chgData name="pantelis balaouras" userId="25e8755020fc1734" providerId="LiveId" clId="{B2BBAEF8-BF30-40FE-9514-E77C346B40B0}" dt="2024-04-16T09:03:50.643" v="2263" actId="2696"/>
        <pc:sldMkLst>
          <pc:docMk/>
          <pc:sldMk cId="1666038857" sldId="518"/>
        </pc:sldMkLst>
        <pc:spChg chg="add mod">
          <ac:chgData name="pantelis balaouras" userId="25e8755020fc1734" providerId="LiveId" clId="{B2BBAEF8-BF30-40FE-9514-E77C346B40B0}" dt="2024-04-15T18:19:12.459" v="2070"/>
          <ac:spMkLst>
            <pc:docMk/>
            <pc:sldMk cId="1666038857" sldId="518"/>
            <ac:spMk id="4" creationId="{3B342333-A059-5B11-9E6C-6C55D21C6032}"/>
          </ac:spMkLst>
        </pc:spChg>
        <pc:spChg chg="del">
          <ac:chgData name="pantelis balaouras" userId="25e8755020fc1734" providerId="LiveId" clId="{B2BBAEF8-BF30-40FE-9514-E77C346B40B0}" dt="2024-04-15T18:19:11.814" v="2069" actId="478"/>
          <ac:spMkLst>
            <pc:docMk/>
            <pc:sldMk cId="1666038857" sldId="518"/>
            <ac:spMk id="5" creationId="{06FF6770-BE1F-58BA-EA93-1C39725A2A59}"/>
          </ac:spMkLst>
        </pc:spChg>
      </pc:sldChg>
      <pc:sldChg chg="del">
        <pc:chgData name="pantelis balaouras" userId="25e8755020fc1734" providerId="LiveId" clId="{B2BBAEF8-BF30-40FE-9514-E77C346B40B0}" dt="2024-04-15T17:55:42.167" v="1691" actId="2696"/>
        <pc:sldMkLst>
          <pc:docMk/>
          <pc:sldMk cId="1779184712" sldId="518"/>
        </pc:sldMkLst>
      </pc:sldChg>
      <pc:sldChg chg="del">
        <pc:chgData name="pantelis balaouras" userId="25e8755020fc1734" providerId="LiveId" clId="{B2BBAEF8-BF30-40FE-9514-E77C346B40B0}" dt="2024-04-15T17:55:42.167" v="1691" actId="2696"/>
        <pc:sldMkLst>
          <pc:docMk/>
          <pc:sldMk cId="1468436144" sldId="519"/>
        </pc:sldMkLst>
      </pc:sldChg>
      <pc:sldChg chg="addSp delSp modSp add del mod">
        <pc:chgData name="pantelis balaouras" userId="25e8755020fc1734" providerId="LiveId" clId="{B2BBAEF8-BF30-40FE-9514-E77C346B40B0}" dt="2024-04-16T09:03:50.643" v="2263" actId="2696"/>
        <pc:sldMkLst>
          <pc:docMk/>
          <pc:sldMk cId="2437517855" sldId="519"/>
        </pc:sldMkLst>
        <pc:spChg chg="del">
          <ac:chgData name="pantelis balaouras" userId="25e8755020fc1734" providerId="LiveId" clId="{B2BBAEF8-BF30-40FE-9514-E77C346B40B0}" dt="2024-04-15T18:17:54.645" v="2053" actId="478"/>
          <ac:spMkLst>
            <pc:docMk/>
            <pc:sldMk cId="2437517855" sldId="519"/>
            <ac:spMk id="2" creationId="{63CEE776-A438-5B4E-2137-F94D17124859}"/>
          </ac:spMkLst>
        </pc:spChg>
        <pc:spChg chg="add del mod">
          <ac:chgData name="pantelis balaouras" userId="25e8755020fc1734" providerId="LiveId" clId="{B2BBAEF8-BF30-40FE-9514-E77C346B40B0}" dt="2024-04-15T18:19:07.340" v="2067" actId="478"/>
          <ac:spMkLst>
            <pc:docMk/>
            <pc:sldMk cId="2437517855" sldId="519"/>
            <ac:spMk id="4" creationId="{0013262F-B8F1-634F-998A-4BC9A03F15AB}"/>
          </ac:spMkLst>
        </pc:spChg>
        <pc:spChg chg="add mod">
          <ac:chgData name="pantelis balaouras" userId="25e8755020fc1734" providerId="LiveId" clId="{B2BBAEF8-BF30-40FE-9514-E77C346B40B0}" dt="2024-04-15T18:19:08.009" v="2068"/>
          <ac:spMkLst>
            <pc:docMk/>
            <pc:sldMk cId="2437517855" sldId="519"/>
            <ac:spMk id="5" creationId="{78CE6A72-CD61-1D13-0C29-CCB5EF84F2FA}"/>
          </ac:spMkLst>
        </pc:spChg>
      </pc:sldChg>
      <pc:sldChg chg="addSp delSp modSp add mod">
        <pc:chgData name="pantelis balaouras" userId="25e8755020fc1734" providerId="LiveId" clId="{B2BBAEF8-BF30-40FE-9514-E77C346B40B0}" dt="2024-04-16T16:10:35.286" v="6110" actId="20577"/>
        <pc:sldMkLst>
          <pc:docMk/>
          <pc:sldMk cId="3856550195" sldId="519"/>
        </pc:sldMkLst>
        <pc:spChg chg="mod">
          <ac:chgData name="pantelis balaouras" userId="25e8755020fc1734" providerId="LiveId" clId="{B2BBAEF8-BF30-40FE-9514-E77C346B40B0}" dt="2024-04-16T16:10:35.286" v="6110" actId="20577"/>
          <ac:spMkLst>
            <pc:docMk/>
            <pc:sldMk cId="3856550195" sldId="519"/>
            <ac:spMk id="3" creationId="{2D9B45BB-F634-B9D8-CFA5-8006F848CA2D}"/>
          </ac:spMkLst>
        </pc:spChg>
        <pc:spChg chg="mod">
          <ac:chgData name="pantelis balaouras" userId="25e8755020fc1734" providerId="LiveId" clId="{B2BBAEF8-BF30-40FE-9514-E77C346B40B0}" dt="2024-04-16T16:10:30.838" v="6109" actId="20577"/>
          <ac:spMkLst>
            <pc:docMk/>
            <pc:sldMk cId="3856550195" sldId="519"/>
            <ac:spMk id="10" creationId="{B614A5DE-6C1E-D078-909A-8C3F7FEBAF33}"/>
          </ac:spMkLst>
        </pc:spChg>
        <pc:picChg chg="add mod">
          <ac:chgData name="pantelis balaouras" userId="25e8755020fc1734" providerId="LiveId" clId="{B2BBAEF8-BF30-40FE-9514-E77C346B40B0}" dt="2024-04-16T16:07:35.913" v="6026"/>
          <ac:picMkLst>
            <pc:docMk/>
            <pc:sldMk cId="3856550195" sldId="519"/>
            <ac:picMk id="2" creationId="{F84490ED-FB9A-9A7A-CBB3-DD789375CBD2}"/>
          </ac:picMkLst>
        </pc:picChg>
        <pc:picChg chg="del">
          <ac:chgData name="pantelis balaouras" userId="25e8755020fc1734" providerId="LiveId" clId="{B2BBAEF8-BF30-40FE-9514-E77C346B40B0}" dt="2024-04-16T16:07:35.332" v="6025" actId="478"/>
          <ac:picMkLst>
            <pc:docMk/>
            <pc:sldMk cId="3856550195" sldId="519"/>
            <ac:picMk id="11" creationId="{6ED796A6-2C2B-D483-39C8-82DB26428FC7}"/>
          </ac:picMkLst>
        </pc:picChg>
      </pc:sldChg>
      <pc:sldChg chg="delSp modSp mod">
        <pc:chgData name="pantelis balaouras" userId="25e8755020fc1734" providerId="LiveId" clId="{B2BBAEF8-BF30-40FE-9514-E77C346B40B0}" dt="2024-04-16T14:07:37.600" v="4466" actId="12"/>
        <pc:sldMkLst>
          <pc:docMk/>
          <pc:sldMk cId="1694297565" sldId="520"/>
        </pc:sldMkLst>
        <pc:spChg chg="del">
          <ac:chgData name="pantelis balaouras" userId="25e8755020fc1734" providerId="LiveId" clId="{B2BBAEF8-BF30-40FE-9514-E77C346B40B0}" dt="2024-04-15T16:51:51.531" v="361" actId="478"/>
          <ac:spMkLst>
            <pc:docMk/>
            <pc:sldMk cId="1694297565" sldId="520"/>
            <ac:spMk id="2" creationId="{C1F1C7AA-ED16-9658-4D20-0CDEB59249D1}"/>
          </ac:spMkLst>
        </pc:spChg>
        <pc:spChg chg="mod">
          <ac:chgData name="pantelis balaouras" userId="25e8755020fc1734" providerId="LiveId" clId="{B2BBAEF8-BF30-40FE-9514-E77C346B40B0}" dt="2024-04-15T18:08:52.787" v="1950" actId="6549"/>
          <ac:spMkLst>
            <pc:docMk/>
            <pc:sldMk cId="1694297565" sldId="520"/>
            <ac:spMk id="4" creationId="{E47D0821-8573-4002-9B33-F43C68A1D403}"/>
          </ac:spMkLst>
        </pc:spChg>
        <pc:spChg chg="mod">
          <ac:chgData name="pantelis balaouras" userId="25e8755020fc1734" providerId="LiveId" clId="{B2BBAEF8-BF30-40FE-9514-E77C346B40B0}" dt="2024-04-16T14:07:37.600" v="4466" actId="12"/>
          <ac:spMkLst>
            <pc:docMk/>
            <pc:sldMk cId="1694297565" sldId="520"/>
            <ac:spMk id="6" creationId="{AA5AE911-E515-48E3-AB8B-121C68B77A58}"/>
          </ac:spMkLst>
        </pc:spChg>
        <pc:spChg chg="del">
          <ac:chgData name="pantelis balaouras" userId="25e8755020fc1734" providerId="LiveId" clId="{B2BBAEF8-BF30-40FE-9514-E77C346B40B0}" dt="2024-04-15T16:51:53.104" v="362" actId="478"/>
          <ac:spMkLst>
            <pc:docMk/>
            <pc:sldMk cId="1694297565" sldId="520"/>
            <ac:spMk id="8" creationId="{183852C7-F2E8-AC4B-351F-22847E6B16FD}"/>
          </ac:spMkLst>
        </pc:spChg>
      </pc:sldChg>
      <pc:sldChg chg="modSp del mod">
        <pc:chgData name="pantelis balaouras" userId="25e8755020fc1734" providerId="LiveId" clId="{B2BBAEF8-BF30-40FE-9514-E77C346B40B0}" dt="2024-04-16T14:11:21.829" v="4479" actId="47"/>
        <pc:sldMkLst>
          <pc:docMk/>
          <pc:sldMk cId="1334195052" sldId="521"/>
        </pc:sldMkLst>
        <pc:spChg chg="mod">
          <ac:chgData name="pantelis balaouras" userId="25e8755020fc1734" providerId="LiveId" clId="{B2BBAEF8-BF30-40FE-9514-E77C346B40B0}" dt="2024-04-15T18:19:54.364" v="2082" actId="14100"/>
          <ac:spMkLst>
            <pc:docMk/>
            <pc:sldMk cId="1334195052" sldId="521"/>
            <ac:spMk id="4" creationId="{D6C70F3C-FC4E-2074-5C40-A1D0FB881BFF}"/>
          </ac:spMkLst>
        </pc:spChg>
        <pc:spChg chg="mod">
          <ac:chgData name="pantelis balaouras" userId="25e8755020fc1734" providerId="LiveId" clId="{B2BBAEF8-BF30-40FE-9514-E77C346B40B0}" dt="2024-04-16T14:10:13.956" v="4477"/>
          <ac:spMkLst>
            <pc:docMk/>
            <pc:sldMk cId="1334195052" sldId="521"/>
            <ac:spMk id="6" creationId="{1AFDF445-CB62-5C62-F6DF-AA3A646BD3DB}"/>
          </ac:spMkLst>
        </pc:spChg>
      </pc:sldChg>
      <pc:sldChg chg="addSp delSp modSp mod">
        <pc:chgData name="pantelis balaouras" userId="25e8755020fc1734" providerId="LiveId" clId="{B2BBAEF8-BF30-40FE-9514-E77C346B40B0}" dt="2024-04-16T14:12:45.854" v="4544" actId="20577"/>
        <pc:sldMkLst>
          <pc:docMk/>
          <pc:sldMk cId="2049174167" sldId="522"/>
        </pc:sldMkLst>
        <pc:spChg chg="mod">
          <ac:chgData name="pantelis balaouras" userId="25e8755020fc1734" providerId="LiveId" clId="{B2BBAEF8-BF30-40FE-9514-E77C346B40B0}" dt="2024-04-16T14:12:45.854" v="4544" actId="20577"/>
          <ac:spMkLst>
            <pc:docMk/>
            <pc:sldMk cId="2049174167" sldId="522"/>
            <ac:spMk id="2" creationId="{06D8B2FC-09DB-4DAD-F677-39CF67E597DE}"/>
          </ac:spMkLst>
        </pc:spChg>
        <pc:spChg chg="mod">
          <ac:chgData name="pantelis balaouras" userId="25e8755020fc1734" providerId="LiveId" clId="{B2BBAEF8-BF30-40FE-9514-E77C346B40B0}" dt="2024-04-16T14:12:30.202" v="4542" actId="20577"/>
          <ac:spMkLst>
            <pc:docMk/>
            <pc:sldMk cId="2049174167" sldId="522"/>
            <ac:spMk id="3" creationId="{01DD9ADA-32D5-960D-1532-6C732F24D97B}"/>
          </ac:spMkLst>
        </pc:spChg>
        <pc:spChg chg="add del mod">
          <ac:chgData name="pantelis balaouras" userId="25e8755020fc1734" providerId="LiveId" clId="{B2BBAEF8-BF30-40FE-9514-E77C346B40B0}" dt="2024-04-15T18:20:00.132" v="2083" actId="478"/>
          <ac:spMkLst>
            <pc:docMk/>
            <pc:sldMk cId="2049174167" sldId="522"/>
            <ac:spMk id="9" creationId="{A2CE897F-9051-F5E6-0875-5246488EAA99}"/>
          </ac:spMkLst>
        </pc:spChg>
        <pc:spChg chg="del">
          <ac:chgData name="pantelis balaouras" userId="25e8755020fc1734" providerId="LiveId" clId="{B2BBAEF8-BF30-40FE-9514-E77C346B40B0}" dt="2024-04-15T18:09:29.021" v="2012" actId="478"/>
          <ac:spMkLst>
            <pc:docMk/>
            <pc:sldMk cId="2049174167" sldId="522"/>
            <ac:spMk id="10" creationId="{78883A27-F182-D504-48B1-B50D0F664EEF}"/>
          </ac:spMkLst>
        </pc:spChg>
        <pc:spChg chg="add mod">
          <ac:chgData name="pantelis balaouras" userId="25e8755020fc1734" providerId="LiveId" clId="{B2BBAEF8-BF30-40FE-9514-E77C346B40B0}" dt="2024-04-15T18:20:00.811" v="2084"/>
          <ac:spMkLst>
            <pc:docMk/>
            <pc:sldMk cId="2049174167" sldId="522"/>
            <ac:spMk id="11" creationId="{5574DB69-DDD2-991D-5BF7-E22EC0396F4B}"/>
          </ac:spMkLst>
        </pc:spChg>
      </pc:sldChg>
      <pc:sldChg chg="addSp delSp modSp mod">
        <pc:chgData name="pantelis balaouras" userId="25e8755020fc1734" providerId="LiveId" clId="{B2BBAEF8-BF30-40FE-9514-E77C346B40B0}" dt="2024-04-16T14:13:50.407" v="4575" actId="6549"/>
        <pc:sldMkLst>
          <pc:docMk/>
          <pc:sldMk cId="2557011957" sldId="523"/>
        </pc:sldMkLst>
        <pc:spChg chg="mod">
          <ac:chgData name="pantelis balaouras" userId="25e8755020fc1734" providerId="LiveId" clId="{B2BBAEF8-BF30-40FE-9514-E77C346B40B0}" dt="2024-04-16T14:13:08.725" v="4552" actId="20577"/>
          <ac:spMkLst>
            <pc:docMk/>
            <pc:sldMk cId="2557011957" sldId="523"/>
            <ac:spMk id="2" creationId="{5E90D6C1-57EB-BE1B-5F8E-4B5FF3199582}"/>
          </ac:spMkLst>
        </pc:spChg>
        <pc:spChg chg="mod">
          <ac:chgData name="pantelis balaouras" userId="25e8755020fc1734" providerId="LiveId" clId="{B2BBAEF8-BF30-40FE-9514-E77C346B40B0}" dt="2024-04-16T14:13:50.407" v="4575" actId="6549"/>
          <ac:spMkLst>
            <pc:docMk/>
            <pc:sldMk cId="2557011957" sldId="523"/>
            <ac:spMk id="3" creationId="{96864CE4-3757-687B-0FD4-728A0BFDFA45}"/>
          </ac:spMkLst>
        </pc:spChg>
        <pc:spChg chg="del">
          <ac:chgData name="pantelis balaouras" userId="25e8755020fc1734" providerId="LiveId" clId="{B2BBAEF8-BF30-40FE-9514-E77C346B40B0}" dt="2024-04-15T18:09:33.374" v="2014" actId="478"/>
          <ac:spMkLst>
            <pc:docMk/>
            <pc:sldMk cId="2557011957" sldId="523"/>
            <ac:spMk id="4" creationId="{89DAF87A-6E07-34B4-E6AE-18E2A3EE50DF}"/>
          </ac:spMkLst>
        </pc:spChg>
        <pc:spChg chg="add del mod">
          <ac:chgData name="pantelis balaouras" userId="25e8755020fc1734" providerId="LiveId" clId="{B2BBAEF8-BF30-40FE-9514-E77C346B40B0}" dt="2024-04-15T18:20:04.214" v="2085" actId="478"/>
          <ac:spMkLst>
            <pc:docMk/>
            <pc:sldMk cId="2557011957" sldId="523"/>
            <ac:spMk id="5" creationId="{1AF0CB0E-C6CE-568A-BEB9-D548A60C1230}"/>
          </ac:spMkLst>
        </pc:spChg>
        <pc:spChg chg="add mod">
          <ac:chgData name="pantelis balaouras" userId="25e8755020fc1734" providerId="LiveId" clId="{B2BBAEF8-BF30-40FE-9514-E77C346B40B0}" dt="2024-04-15T18:20:04.859" v="2086"/>
          <ac:spMkLst>
            <pc:docMk/>
            <pc:sldMk cId="2557011957" sldId="523"/>
            <ac:spMk id="6" creationId="{9E5A0A90-1BC9-3DC3-F790-960E4FB0BEFA}"/>
          </ac:spMkLst>
        </pc:spChg>
      </pc:sldChg>
      <pc:sldChg chg="addSp delSp modSp mod">
        <pc:chgData name="pantelis balaouras" userId="25e8755020fc1734" providerId="LiveId" clId="{B2BBAEF8-BF30-40FE-9514-E77C346B40B0}" dt="2024-04-16T14:20:01.393" v="4710" actId="1076"/>
        <pc:sldMkLst>
          <pc:docMk/>
          <pc:sldMk cId="459759199" sldId="524"/>
        </pc:sldMkLst>
        <pc:spChg chg="mod">
          <ac:chgData name="pantelis balaouras" userId="25e8755020fc1734" providerId="LiveId" clId="{B2BBAEF8-BF30-40FE-9514-E77C346B40B0}" dt="2024-04-16T14:16:22.837" v="4655" actId="20577"/>
          <ac:spMkLst>
            <pc:docMk/>
            <pc:sldMk cId="459759199" sldId="524"/>
            <ac:spMk id="3" creationId="{9DB18DD0-3C6F-7422-E122-D1511DCDC1C9}"/>
          </ac:spMkLst>
        </pc:spChg>
        <pc:spChg chg="mod">
          <ac:chgData name="pantelis balaouras" userId="25e8755020fc1734" providerId="LiveId" clId="{B2BBAEF8-BF30-40FE-9514-E77C346B40B0}" dt="2024-04-16T14:20:01.393" v="4710" actId="1076"/>
          <ac:spMkLst>
            <pc:docMk/>
            <pc:sldMk cId="459759199" sldId="524"/>
            <ac:spMk id="4" creationId="{580231D3-1FB9-EA04-77FF-6AE08B44C009}"/>
          </ac:spMkLst>
        </pc:spChg>
        <pc:spChg chg="del">
          <ac:chgData name="pantelis balaouras" userId="25e8755020fc1734" providerId="LiveId" clId="{B2BBAEF8-BF30-40FE-9514-E77C346B40B0}" dt="2024-04-15T18:09:37.244" v="2016" actId="478"/>
          <ac:spMkLst>
            <pc:docMk/>
            <pc:sldMk cId="459759199" sldId="524"/>
            <ac:spMk id="7" creationId="{3E486986-6BD1-44B3-C9E2-4978CAF889CD}"/>
          </ac:spMkLst>
        </pc:spChg>
        <pc:spChg chg="add del mod">
          <ac:chgData name="pantelis balaouras" userId="25e8755020fc1734" providerId="LiveId" clId="{B2BBAEF8-BF30-40FE-9514-E77C346B40B0}" dt="2024-04-15T18:20:07.974" v="2087" actId="478"/>
          <ac:spMkLst>
            <pc:docMk/>
            <pc:sldMk cId="459759199" sldId="524"/>
            <ac:spMk id="8" creationId="{3AA8ED2D-3C3A-E8E9-5206-2A070B06C9E7}"/>
          </ac:spMkLst>
        </pc:spChg>
        <pc:spChg chg="add mod">
          <ac:chgData name="pantelis balaouras" userId="25e8755020fc1734" providerId="LiveId" clId="{B2BBAEF8-BF30-40FE-9514-E77C346B40B0}" dt="2024-04-15T18:20:08.485" v="2088"/>
          <ac:spMkLst>
            <pc:docMk/>
            <pc:sldMk cId="459759199" sldId="524"/>
            <ac:spMk id="9" creationId="{4668778E-A9A1-1B75-9C2F-A25D52DFB4E1}"/>
          </ac:spMkLst>
        </pc:spChg>
      </pc:sldChg>
      <pc:sldChg chg="addSp delSp modSp mod">
        <pc:chgData name="pantelis balaouras" userId="25e8755020fc1734" providerId="LiveId" clId="{B2BBAEF8-BF30-40FE-9514-E77C346B40B0}" dt="2024-04-16T14:23:16.410" v="4812" actId="33524"/>
        <pc:sldMkLst>
          <pc:docMk/>
          <pc:sldMk cId="1915602825" sldId="525"/>
        </pc:sldMkLst>
        <pc:spChg chg="mod">
          <ac:chgData name="pantelis balaouras" userId="25e8755020fc1734" providerId="LiveId" clId="{B2BBAEF8-BF30-40FE-9514-E77C346B40B0}" dt="2024-04-16T14:23:16.410" v="4812" actId="33524"/>
          <ac:spMkLst>
            <pc:docMk/>
            <pc:sldMk cId="1915602825" sldId="525"/>
            <ac:spMk id="3" creationId="{898AA90B-6A0E-3F0E-CBE7-53E2F35D961C}"/>
          </ac:spMkLst>
        </pc:spChg>
        <pc:spChg chg="add del mod">
          <ac:chgData name="pantelis balaouras" userId="25e8755020fc1734" providerId="LiveId" clId="{B2BBAEF8-BF30-40FE-9514-E77C346B40B0}" dt="2024-04-15T18:20:11.778" v="2089" actId="478"/>
          <ac:spMkLst>
            <pc:docMk/>
            <pc:sldMk cId="1915602825" sldId="525"/>
            <ac:spMk id="4" creationId="{7539BED8-E5B8-13E3-6855-0B53820563ED}"/>
          </ac:spMkLst>
        </pc:spChg>
        <pc:spChg chg="add mod">
          <ac:chgData name="pantelis balaouras" userId="25e8755020fc1734" providerId="LiveId" clId="{B2BBAEF8-BF30-40FE-9514-E77C346B40B0}" dt="2024-04-15T18:20:12.313" v="2090"/>
          <ac:spMkLst>
            <pc:docMk/>
            <pc:sldMk cId="1915602825" sldId="525"/>
            <ac:spMk id="6" creationId="{C2F7732C-2BE0-3F0F-A9B1-A1D20EABC093}"/>
          </ac:spMkLst>
        </pc:spChg>
        <pc:spChg chg="del mod">
          <ac:chgData name="pantelis balaouras" userId="25e8755020fc1734" providerId="LiveId" clId="{B2BBAEF8-BF30-40FE-9514-E77C346B40B0}" dt="2024-04-15T18:09:43.275" v="2019" actId="478"/>
          <ac:spMkLst>
            <pc:docMk/>
            <pc:sldMk cId="1915602825" sldId="525"/>
            <ac:spMk id="7" creationId="{F44805E2-1D8E-BA96-022C-5E509E3A5B86}"/>
          </ac:spMkLst>
        </pc:spChg>
      </pc:sldChg>
      <pc:sldChg chg="addSp delSp modSp mod">
        <pc:chgData name="pantelis balaouras" userId="25e8755020fc1734" providerId="LiveId" clId="{B2BBAEF8-BF30-40FE-9514-E77C346B40B0}" dt="2024-04-16T15:06:52.771" v="5760" actId="207"/>
        <pc:sldMkLst>
          <pc:docMk/>
          <pc:sldMk cId="158840135" sldId="526"/>
        </pc:sldMkLst>
        <pc:spChg chg="mod">
          <ac:chgData name="pantelis balaouras" userId="25e8755020fc1734" providerId="LiveId" clId="{B2BBAEF8-BF30-40FE-9514-E77C346B40B0}" dt="2024-04-16T15:06:52.771" v="5760" actId="207"/>
          <ac:spMkLst>
            <pc:docMk/>
            <pc:sldMk cId="158840135" sldId="526"/>
            <ac:spMk id="2" creationId="{C0500039-EF78-D80C-C346-8AB79B7723C7}"/>
          </ac:spMkLst>
        </pc:spChg>
        <pc:spChg chg="mod">
          <ac:chgData name="pantelis balaouras" userId="25e8755020fc1734" providerId="LiveId" clId="{B2BBAEF8-BF30-40FE-9514-E77C346B40B0}" dt="2024-04-16T14:34:45.439" v="5089" actId="1076"/>
          <ac:spMkLst>
            <pc:docMk/>
            <pc:sldMk cId="158840135" sldId="526"/>
            <ac:spMk id="3" creationId="{25BFD87F-6D83-75ED-F4C4-0D961C406DE5}"/>
          </ac:spMkLst>
        </pc:spChg>
        <pc:spChg chg="mod">
          <ac:chgData name="pantelis balaouras" userId="25e8755020fc1734" providerId="LiveId" clId="{B2BBAEF8-BF30-40FE-9514-E77C346B40B0}" dt="2024-04-16T14:28:24.959" v="4942" actId="20577"/>
          <ac:spMkLst>
            <pc:docMk/>
            <pc:sldMk cId="158840135" sldId="526"/>
            <ac:spMk id="4" creationId="{A74DE059-16C4-1583-3B1A-77030D7B1D6D}"/>
          </ac:spMkLst>
        </pc:spChg>
        <pc:spChg chg="add del mod">
          <ac:chgData name="pantelis balaouras" userId="25e8755020fc1734" providerId="LiveId" clId="{B2BBAEF8-BF30-40FE-9514-E77C346B40B0}" dt="2024-04-15T18:20:19.157" v="2093" actId="478"/>
          <ac:spMkLst>
            <pc:docMk/>
            <pc:sldMk cId="158840135" sldId="526"/>
            <ac:spMk id="5" creationId="{1539FD32-3FFB-5E32-877F-90562AD0AFF1}"/>
          </ac:spMkLst>
        </pc:spChg>
        <pc:spChg chg="del">
          <ac:chgData name="pantelis balaouras" userId="25e8755020fc1734" providerId="LiveId" clId="{B2BBAEF8-BF30-40FE-9514-E77C346B40B0}" dt="2024-04-15T18:09:53.901" v="2023" actId="478"/>
          <ac:spMkLst>
            <pc:docMk/>
            <pc:sldMk cId="158840135" sldId="526"/>
            <ac:spMk id="6" creationId="{A08E0CB6-5FAA-3715-8EBE-807B283CD2D3}"/>
          </ac:spMkLst>
        </pc:spChg>
        <pc:spChg chg="add mod">
          <ac:chgData name="pantelis balaouras" userId="25e8755020fc1734" providerId="LiveId" clId="{B2BBAEF8-BF30-40FE-9514-E77C346B40B0}" dt="2024-04-15T18:20:19.609" v="2094"/>
          <ac:spMkLst>
            <pc:docMk/>
            <pc:sldMk cId="158840135" sldId="526"/>
            <ac:spMk id="8" creationId="{0CE932AF-7BDE-119F-BBAC-1B4CE0B9A68D}"/>
          </ac:spMkLst>
        </pc:spChg>
        <pc:picChg chg="del">
          <ac:chgData name="pantelis balaouras" userId="25e8755020fc1734" providerId="LiveId" clId="{B2BBAEF8-BF30-40FE-9514-E77C346B40B0}" dt="2024-04-16T14:35:01.813" v="5093" actId="478"/>
          <ac:picMkLst>
            <pc:docMk/>
            <pc:sldMk cId="158840135" sldId="526"/>
            <ac:picMk id="7" creationId="{AC67D7CF-5D3F-2C1D-5DFB-72E0DB024183}"/>
          </ac:picMkLst>
        </pc:picChg>
        <pc:picChg chg="add mod">
          <ac:chgData name="pantelis balaouras" userId="25e8755020fc1734" providerId="LiveId" clId="{B2BBAEF8-BF30-40FE-9514-E77C346B40B0}" dt="2024-04-16T14:37:30.953" v="5101" actId="1076"/>
          <ac:picMkLst>
            <pc:docMk/>
            <pc:sldMk cId="158840135" sldId="526"/>
            <ac:picMk id="10" creationId="{4FACF171-6E63-1EDC-81C0-8AABC65351B7}"/>
          </ac:picMkLst>
        </pc:picChg>
        <pc:picChg chg="add del mod">
          <ac:chgData name="pantelis balaouras" userId="25e8755020fc1734" providerId="LiveId" clId="{B2BBAEF8-BF30-40FE-9514-E77C346B40B0}" dt="2024-04-16T14:35:08.649" v="5094" actId="478"/>
          <ac:picMkLst>
            <pc:docMk/>
            <pc:sldMk cId="158840135" sldId="526"/>
            <ac:picMk id="12" creationId="{4D932695-058D-C218-BD79-5D6B4383B73A}"/>
          </ac:picMkLst>
        </pc:picChg>
      </pc:sldChg>
      <pc:sldChg chg="addSp delSp modSp mod">
        <pc:chgData name="pantelis balaouras" userId="25e8755020fc1734" providerId="LiveId" clId="{B2BBAEF8-BF30-40FE-9514-E77C346B40B0}" dt="2024-04-16T14:26:27.181" v="4936" actId="1076"/>
        <pc:sldMkLst>
          <pc:docMk/>
          <pc:sldMk cId="848246476" sldId="527"/>
        </pc:sldMkLst>
        <pc:spChg chg="mod">
          <ac:chgData name="pantelis balaouras" userId="25e8755020fc1734" providerId="LiveId" clId="{B2BBAEF8-BF30-40FE-9514-E77C346B40B0}" dt="2024-04-16T14:26:07.722" v="4931"/>
          <ac:spMkLst>
            <pc:docMk/>
            <pc:sldMk cId="848246476" sldId="527"/>
            <ac:spMk id="2" creationId="{FB65E0D4-5829-5C81-E322-A1DCA2C64164}"/>
          </ac:spMkLst>
        </pc:spChg>
        <pc:spChg chg="mod">
          <ac:chgData name="pantelis balaouras" userId="25e8755020fc1734" providerId="LiveId" clId="{B2BBAEF8-BF30-40FE-9514-E77C346B40B0}" dt="2024-04-16T14:26:22.964" v="4935" actId="27636"/>
          <ac:spMkLst>
            <pc:docMk/>
            <pc:sldMk cId="848246476" sldId="527"/>
            <ac:spMk id="3" creationId="{BCDB930B-5836-CD5E-504F-94FC6544720E}"/>
          </ac:spMkLst>
        </pc:spChg>
        <pc:spChg chg="add del mod">
          <ac:chgData name="pantelis balaouras" userId="25e8755020fc1734" providerId="LiveId" clId="{B2BBAEF8-BF30-40FE-9514-E77C346B40B0}" dt="2024-04-15T18:20:15.448" v="2091" actId="478"/>
          <ac:spMkLst>
            <pc:docMk/>
            <pc:sldMk cId="848246476" sldId="527"/>
            <ac:spMk id="5" creationId="{AE508555-CFB0-2081-49F4-CEF66DC8C540}"/>
          </ac:spMkLst>
        </pc:spChg>
        <pc:spChg chg="del">
          <ac:chgData name="pantelis balaouras" userId="25e8755020fc1734" providerId="LiveId" clId="{B2BBAEF8-BF30-40FE-9514-E77C346B40B0}" dt="2024-04-15T18:09:48.606" v="2021" actId="478"/>
          <ac:spMkLst>
            <pc:docMk/>
            <pc:sldMk cId="848246476" sldId="527"/>
            <ac:spMk id="6" creationId="{451D513B-83CC-115E-0C3A-30A45D15596C}"/>
          </ac:spMkLst>
        </pc:spChg>
        <pc:spChg chg="add mod">
          <ac:chgData name="pantelis balaouras" userId="25e8755020fc1734" providerId="LiveId" clId="{B2BBAEF8-BF30-40FE-9514-E77C346B40B0}" dt="2024-04-15T18:20:15.994" v="2092"/>
          <ac:spMkLst>
            <pc:docMk/>
            <pc:sldMk cId="848246476" sldId="527"/>
            <ac:spMk id="7" creationId="{D47D3D4B-D8BA-96BE-E1BA-9C12563A95B3}"/>
          </ac:spMkLst>
        </pc:spChg>
        <pc:picChg chg="mod">
          <ac:chgData name="pantelis balaouras" userId="25e8755020fc1734" providerId="LiveId" clId="{B2BBAEF8-BF30-40FE-9514-E77C346B40B0}" dt="2024-04-16T14:26:27.181" v="4936" actId="1076"/>
          <ac:picMkLst>
            <pc:docMk/>
            <pc:sldMk cId="848246476" sldId="527"/>
            <ac:picMk id="4" creationId="{86508E5C-0B2D-FB17-62DD-3E8E020E8033}"/>
          </ac:picMkLst>
        </pc:picChg>
      </pc:sldChg>
      <pc:sldChg chg="addSp delSp modSp mod">
        <pc:chgData name="pantelis balaouras" userId="25e8755020fc1734" providerId="LiveId" clId="{B2BBAEF8-BF30-40FE-9514-E77C346B40B0}" dt="2024-04-16T14:44:40.561" v="5219" actId="1076"/>
        <pc:sldMkLst>
          <pc:docMk/>
          <pc:sldMk cId="2790983333" sldId="528"/>
        </pc:sldMkLst>
        <pc:spChg chg="mod">
          <ac:chgData name="pantelis balaouras" userId="25e8755020fc1734" providerId="LiveId" clId="{B2BBAEF8-BF30-40FE-9514-E77C346B40B0}" dt="2024-04-16T14:44:33.715" v="5218" actId="20577"/>
          <ac:spMkLst>
            <pc:docMk/>
            <pc:sldMk cId="2790983333" sldId="528"/>
            <ac:spMk id="3" creationId="{3EFC8415-55BD-DD6F-857E-0464F5ABEA06}"/>
          </ac:spMkLst>
        </pc:spChg>
        <pc:spChg chg="mod">
          <ac:chgData name="pantelis balaouras" userId="25e8755020fc1734" providerId="LiveId" clId="{B2BBAEF8-BF30-40FE-9514-E77C346B40B0}" dt="2024-04-16T14:44:40.561" v="5219" actId="1076"/>
          <ac:spMkLst>
            <pc:docMk/>
            <pc:sldMk cId="2790983333" sldId="528"/>
            <ac:spMk id="4" creationId="{E07156C4-3B49-AA95-3459-B92F3671727D}"/>
          </ac:spMkLst>
        </pc:spChg>
        <pc:spChg chg="del">
          <ac:chgData name="pantelis balaouras" userId="25e8755020fc1734" providerId="LiveId" clId="{B2BBAEF8-BF30-40FE-9514-E77C346B40B0}" dt="2024-04-15T18:09:58.827" v="2025" actId="478"/>
          <ac:spMkLst>
            <pc:docMk/>
            <pc:sldMk cId="2790983333" sldId="528"/>
            <ac:spMk id="7" creationId="{55BE71AB-5F5B-EE3D-0ABB-6E7E88DE57F9}"/>
          </ac:spMkLst>
        </pc:spChg>
        <pc:spChg chg="add del mod">
          <ac:chgData name="pantelis balaouras" userId="25e8755020fc1734" providerId="LiveId" clId="{B2BBAEF8-BF30-40FE-9514-E77C346B40B0}" dt="2024-04-15T18:20:25.542" v="2095" actId="478"/>
          <ac:spMkLst>
            <pc:docMk/>
            <pc:sldMk cId="2790983333" sldId="528"/>
            <ac:spMk id="8" creationId="{FC58C730-DDEE-BE4C-2ED6-2C24D9339161}"/>
          </ac:spMkLst>
        </pc:spChg>
        <pc:spChg chg="add mod">
          <ac:chgData name="pantelis balaouras" userId="25e8755020fc1734" providerId="LiveId" clId="{B2BBAEF8-BF30-40FE-9514-E77C346B40B0}" dt="2024-04-15T18:20:26.060" v="2096"/>
          <ac:spMkLst>
            <pc:docMk/>
            <pc:sldMk cId="2790983333" sldId="528"/>
            <ac:spMk id="9" creationId="{08729157-1D86-42F5-03F3-CA79F13ACF6F}"/>
          </ac:spMkLst>
        </pc:spChg>
      </pc:sldChg>
      <pc:sldChg chg="addSp delSp modSp mod">
        <pc:chgData name="pantelis balaouras" userId="25e8755020fc1734" providerId="LiveId" clId="{B2BBAEF8-BF30-40FE-9514-E77C346B40B0}" dt="2024-04-16T14:46:51.840" v="5291" actId="6549"/>
        <pc:sldMkLst>
          <pc:docMk/>
          <pc:sldMk cId="1131264830" sldId="529"/>
        </pc:sldMkLst>
        <pc:spChg chg="mod">
          <ac:chgData name="pantelis balaouras" userId="25e8755020fc1734" providerId="LiveId" clId="{B2BBAEF8-BF30-40FE-9514-E77C346B40B0}" dt="2024-04-16T14:45:42.658" v="5224"/>
          <ac:spMkLst>
            <pc:docMk/>
            <pc:sldMk cId="1131264830" sldId="529"/>
            <ac:spMk id="2" creationId="{6BAEE447-9D67-6B3A-F852-70A2694D3484}"/>
          </ac:spMkLst>
        </pc:spChg>
        <pc:spChg chg="mod">
          <ac:chgData name="pantelis balaouras" userId="25e8755020fc1734" providerId="LiveId" clId="{B2BBAEF8-BF30-40FE-9514-E77C346B40B0}" dt="2024-04-16T14:46:51.840" v="5291" actId="6549"/>
          <ac:spMkLst>
            <pc:docMk/>
            <pc:sldMk cId="1131264830" sldId="529"/>
            <ac:spMk id="3" creationId="{779FE237-1A17-1AE1-CB4C-74A1AFF6F9A5}"/>
          </ac:spMkLst>
        </pc:spChg>
        <pc:spChg chg="del">
          <ac:chgData name="pantelis balaouras" userId="25e8755020fc1734" providerId="LiveId" clId="{B2BBAEF8-BF30-40FE-9514-E77C346B40B0}" dt="2024-04-15T18:10:03.582" v="2027" actId="478"/>
          <ac:spMkLst>
            <pc:docMk/>
            <pc:sldMk cId="1131264830" sldId="529"/>
            <ac:spMk id="4" creationId="{47094F72-B132-2C51-557B-F14BE5489EFF}"/>
          </ac:spMkLst>
        </pc:spChg>
        <pc:spChg chg="mod">
          <ac:chgData name="pantelis balaouras" userId="25e8755020fc1734" providerId="LiveId" clId="{B2BBAEF8-BF30-40FE-9514-E77C346B40B0}" dt="2024-04-15T18:06:23.049" v="1910" actId="1076"/>
          <ac:spMkLst>
            <pc:docMk/>
            <pc:sldMk cId="1131264830" sldId="529"/>
            <ac:spMk id="8" creationId="{C04BA801-F856-F62B-F303-C5D574DDEA99}"/>
          </ac:spMkLst>
        </pc:spChg>
        <pc:spChg chg="mod">
          <ac:chgData name="pantelis balaouras" userId="25e8755020fc1734" providerId="LiveId" clId="{B2BBAEF8-BF30-40FE-9514-E77C346B40B0}" dt="2024-04-15T18:07:01.612" v="1940" actId="1037"/>
          <ac:spMkLst>
            <pc:docMk/>
            <pc:sldMk cId="1131264830" sldId="529"/>
            <ac:spMk id="9" creationId="{3D9FAAC2-1F8B-80E9-C0CD-82AFCA2B4EAE}"/>
          </ac:spMkLst>
        </pc:spChg>
        <pc:spChg chg="mod">
          <ac:chgData name="pantelis balaouras" userId="25e8755020fc1734" providerId="LiveId" clId="{B2BBAEF8-BF30-40FE-9514-E77C346B40B0}" dt="2024-04-15T18:07:31.463" v="1948" actId="1076"/>
          <ac:spMkLst>
            <pc:docMk/>
            <pc:sldMk cId="1131264830" sldId="529"/>
            <ac:spMk id="10" creationId="{942CE958-3E6A-780C-9510-A8693EF2CE56}"/>
          </ac:spMkLst>
        </pc:spChg>
        <pc:spChg chg="add del mod">
          <ac:chgData name="pantelis balaouras" userId="25e8755020fc1734" providerId="LiveId" clId="{B2BBAEF8-BF30-40FE-9514-E77C346B40B0}" dt="2024-04-15T18:20:29.401" v="2097" actId="478"/>
          <ac:spMkLst>
            <pc:docMk/>
            <pc:sldMk cId="1131264830" sldId="529"/>
            <ac:spMk id="20" creationId="{B0216037-7670-C44A-9314-B427C90F1705}"/>
          </ac:spMkLst>
        </pc:spChg>
        <pc:spChg chg="add mod">
          <ac:chgData name="pantelis balaouras" userId="25e8755020fc1734" providerId="LiveId" clId="{B2BBAEF8-BF30-40FE-9514-E77C346B40B0}" dt="2024-04-15T18:20:29.868" v="2098"/>
          <ac:spMkLst>
            <pc:docMk/>
            <pc:sldMk cId="1131264830" sldId="529"/>
            <ac:spMk id="21" creationId="{58D9A67C-74EE-4F00-D69D-3386512D55AA}"/>
          </ac:spMkLst>
        </pc:spChg>
        <pc:picChg chg="add del">
          <ac:chgData name="pantelis balaouras" userId="25e8755020fc1734" providerId="LiveId" clId="{B2BBAEF8-BF30-40FE-9514-E77C346B40B0}" dt="2024-04-15T18:04:45.219" v="1898" actId="22"/>
          <ac:picMkLst>
            <pc:docMk/>
            <pc:sldMk cId="1131264830" sldId="529"/>
            <ac:picMk id="6" creationId="{73BCD0F5-751F-53CB-BBB3-4E381D942B91}"/>
          </ac:picMkLst>
        </pc:picChg>
        <pc:picChg chg="add mod ord">
          <ac:chgData name="pantelis balaouras" userId="25e8755020fc1734" providerId="LiveId" clId="{B2BBAEF8-BF30-40FE-9514-E77C346B40B0}" dt="2024-04-15T18:06:35.521" v="1927" actId="1038"/>
          <ac:picMkLst>
            <pc:docMk/>
            <pc:sldMk cId="1131264830" sldId="529"/>
            <ac:picMk id="11" creationId="{B4215875-E275-506D-EE64-46CDDED547D1}"/>
          </ac:picMkLst>
        </pc:picChg>
        <pc:picChg chg="mod">
          <ac:chgData name="pantelis balaouras" userId="25e8755020fc1734" providerId="LiveId" clId="{B2BBAEF8-BF30-40FE-9514-E77C346B40B0}" dt="2024-04-15T18:07:08.711" v="1943" actId="1076"/>
          <ac:picMkLst>
            <pc:docMk/>
            <pc:sldMk cId="1131264830" sldId="529"/>
            <ac:picMk id="12" creationId="{14D383EA-8CAA-4AA8-13BE-65FF201AED9D}"/>
          </ac:picMkLst>
        </pc:picChg>
        <pc:picChg chg="add mod ord">
          <ac:chgData name="pantelis balaouras" userId="25e8755020fc1734" providerId="LiveId" clId="{B2BBAEF8-BF30-40FE-9514-E77C346B40B0}" dt="2024-04-15T18:06:52.423" v="1933" actId="14100"/>
          <ac:picMkLst>
            <pc:docMk/>
            <pc:sldMk cId="1131264830" sldId="529"/>
            <ac:picMk id="14" creationId="{A85AC667-7BEC-7011-CCF4-BEC63D949A6C}"/>
          </ac:picMkLst>
        </pc:picChg>
        <pc:picChg chg="del">
          <ac:chgData name="pantelis balaouras" userId="25e8755020fc1734" providerId="LiveId" clId="{B2BBAEF8-BF30-40FE-9514-E77C346B40B0}" dt="2024-04-15T18:06:10.698" v="1906" actId="478"/>
          <ac:picMkLst>
            <pc:docMk/>
            <pc:sldMk cId="1131264830" sldId="529"/>
            <ac:picMk id="15" creationId="{891854CC-DA6F-6BD1-37B1-46795A2338DE}"/>
          </ac:picMkLst>
        </pc:picChg>
        <pc:picChg chg="del">
          <ac:chgData name="pantelis balaouras" userId="25e8755020fc1734" providerId="LiveId" clId="{B2BBAEF8-BF30-40FE-9514-E77C346B40B0}" dt="2024-04-15T18:06:09.865" v="1905" actId="478"/>
          <ac:picMkLst>
            <pc:docMk/>
            <pc:sldMk cId="1131264830" sldId="529"/>
            <ac:picMk id="17" creationId="{4FDAF903-207E-1CEF-3613-41CEE9F2782E}"/>
          </ac:picMkLst>
        </pc:picChg>
        <pc:picChg chg="add mod ord">
          <ac:chgData name="pantelis balaouras" userId="25e8755020fc1734" providerId="LiveId" clId="{B2BBAEF8-BF30-40FE-9514-E77C346B40B0}" dt="2024-04-15T18:07:23.069" v="1947" actId="1076"/>
          <ac:picMkLst>
            <pc:docMk/>
            <pc:sldMk cId="1131264830" sldId="529"/>
            <ac:picMk id="18" creationId="{79AFDBB4-F6A7-11E8-FE2D-58AA06BB1533}"/>
          </ac:picMkLst>
        </pc:picChg>
        <pc:picChg chg="del">
          <ac:chgData name="pantelis balaouras" userId="25e8755020fc1734" providerId="LiveId" clId="{B2BBAEF8-BF30-40FE-9514-E77C346B40B0}" dt="2024-04-15T18:06:08.457" v="1904" actId="478"/>
          <ac:picMkLst>
            <pc:docMk/>
            <pc:sldMk cId="1131264830" sldId="529"/>
            <ac:picMk id="19" creationId="{7B5FDD32-04C6-7443-12F8-BBBF837ECA66}"/>
          </ac:picMkLst>
        </pc:picChg>
      </pc:sldChg>
      <pc:sldChg chg="addSp delSp modSp mod">
        <pc:chgData name="pantelis balaouras" userId="25e8755020fc1734" providerId="LiveId" clId="{B2BBAEF8-BF30-40FE-9514-E77C346B40B0}" dt="2024-04-16T15:03:28.812" v="5632" actId="20577"/>
        <pc:sldMkLst>
          <pc:docMk/>
          <pc:sldMk cId="25739886" sldId="530"/>
        </pc:sldMkLst>
        <pc:spChg chg="mod">
          <ac:chgData name="pantelis balaouras" userId="25e8755020fc1734" providerId="LiveId" clId="{B2BBAEF8-BF30-40FE-9514-E77C346B40B0}" dt="2024-04-16T15:03:28.812" v="5632" actId="20577"/>
          <ac:spMkLst>
            <pc:docMk/>
            <pc:sldMk cId="25739886" sldId="530"/>
            <ac:spMk id="2" creationId="{FFA11412-117D-F4E0-FDF9-A0A2E97F8A89}"/>
          </ac:spMkLst>
        </pc:spChg>
        <pc:spChg chg="mod">
          <ac:chgData name="pantelis balaouras" userId="25e8755020fc1734" providerId="LiveId" clId="{B2BBAEF8-BF30-40FE-9514-E77C346B40B0}" dt="2024-04-16T15:03:07.332" v="5630" actId="20577"/>
          <ac:spMkLst>
            <pc:docMk/>
            <pc:sldMk cId="25739886" sldId="530"/>
            <ac:spMk id="3" creationId="{7DFAEDB9-FAD2-97F5-ECE8-E06371F5DD8A}"/>
          </ac:spMkLst>
        </pc:spChg>
        <pc:spChg chg="add del mod">
          <ac:chgData name="pantelis balaouras" userId="25e8755020fc1734" providerId="LiveId" clId="{B2BBAEF8-BF30-40FE-9514-E77C346B40B0}" dt="2024-04-15T18:20:33.288" v="2099" actId="478"/>
          <ac:spMkLst>
            <pc:docMk/>
            <pc:sldMk cId="25739886" sldId="530"/>
            <ac:spMk id="16" creationId="{64DC3471-770F-7024-54ED-E08EABC34556}"/>
          </ac:spMkLst>
        </pc:spChg>
        <pc:spChg chg="del">
          <ac:chgData name="pantelis balaouras" userId="25e8755020fc1734" providerId="LiveId" clId="{B2BBAEF8-BF30-40FE-9514-E77C346B40B0}" dt="2024-04-15T18:10:09.289" v="2029" actId="478"/>
          <ac:spMkLst>
            <pc:docMk/>
            <pc:sldMk cId="25739886" sldId="530"/>
            <ac:spMk id="17" creationId="{C513E3E6-8DE0-65B1-C6A8-DE5039B8A8CB}"/>
          </ac:spMkLst>
        </pc:spChg>
        <pc:spChg chg="add mod">
          <ac:chgData name="pantelis balaouras" userId="25e8755020fc1734" providerId="LiveId" clId="{B2BBAEF8-BF30-40FE-9514-E77C346B40B0}" dt="2024-04-15T18:20:33.787" v="2100"/>
          <ac:spMkLst>
            <pc:docMk/>
            <pc:sldMk cId="25739886" sldId="530"/>
            <ac:spMk id="18" creationId="{BA8DF2B0-DFA1-2781-3962-019706B17767}"/>
          </ac:spMkLst>
        </pc:spChg>
        <pc:spChg chg="add mod ord">
          <ac:chgData name="pantelis balaouras" userId="25e8755020fc1734" providerId="LiveId" clId="{B2BBAEF8-BF30-40FE-9514-E77C346B40B0}" dt="2024-04-16T15:03:02.113" v="5628" actId="1076"/>
          <ac:spMkLst>
            <pc:docMk/>
            <pc:sldMk cId="25739886" sldId="530"/>
            <ac:spMk id="19" creationId="{A7355F40-62FD-77E5-940E-A723898050C1}"/>
          </ac:spMkLst>
        </pc:spChg>
      </pc:sldChg>
      <pc:sldChg chg="addSp delSp modSp mod">
        <pc:chgData name="pantelis balaouras" userId="25e8755020fc1734" providerId="LiveId" clId="{B2BBAEF8-BF30-40FE-9514-E77C346B40B0}" dt="2024-04-16T15:06:15.170" v="5758" actId="6549"/>
        <pc:sldMkLst>
          <pc:docMk/>
          <pc:sldMk cId="959197342" sldId="531"/>
        </pc:sldMkLst>
        <pc:spChg chg="mod">
          <ac:chgData name="pantelis balaouras" userId="25e8755020fc1734" providerId="LiveId" clId="{B2BBAEF8-BF30-40FE-9514-E77C346B40B0}" dt="2024-04-16T15:03:43.645" v="5638" actId="6549"/>
          <ac:spMkLst>
            <pc:docMk/>
            <pc:sldMk cId="959197342" sldId="531"/>
            <ac:spMk id="2" creationId="{6996C8FE-6A53-15B6-D198-33C7966322F6}"/>
          </ac:spMkLst>
        </pc:spChg>
        <pc:spChg chg="mod">
          <ac:chgData name="pantelis balaouras" userId="25e8755020fc1734" providerId="LiveId" clId="{B2BBAEF8-BF30-40FE-9514-E77C346B40B0}" dt="2024-04-16T15:06:15.170" v="5758" actId="6549"/>
          <ac:spMkLst>
            <pc:docMk/>
            <pc:sldMk cId="959197342" sldId="531"/>
            <ac:spMk id="3" creationId="{6707DCCF-9145-D235-4195-506C95F9A31A}"/>
          </ac:spMkLst>
        </pc:spChg>
        <pc:spChg chg="del">
          <ac:chgData name="pantelis balaouras" userId="25e8755020fc1734" providerId="LiveId" clId="{B2BBAEF8-BF30-40FE-9514-E77C346B40B0}" dt="2024-04-15T18:10:14.558" v="2031" actId="478"/>
          <ac:spMkLst>
            <pc:docMk/>
            <pc:sldMk cId="959197342" sldId="531"/>
            <ac:spMk id="8" creationId="{75CE2594-9DFF-1121-BD0E-E5F08AE05855}"/>
          </ac:spMkLst>
        </pc:spChg>
        <pc:spChg chg="add del mod">
          <ac:chgData name="pantelis balaouras" userId="25e8755020fc1734" providerId="LiveId" clId="{B2BBAEF8-BF30-40FE-9514-E77C346B40B0}" dt="2024-04-15T18:20:37.168" v="2101" actId="478"/>
          <ac:spMkLst>
            <pc:docMk/>
            <pc:sldMk cId="959197342" sldId="531"/>
            <ac:spMk id="9" creationId="{26AB909D-4C20-EBA9-58FE-9EF28D631E9A}"/>
          </ac:spMkLst>
        </pc:spChg>
        <pc:spChg chg="add mod">
          <ac:chgData name="pantelis balaouras" userId="25e8755020fc1734" providerId="LiveId" clId="{B2BBAEF8-BF30-40FE-9514-E77C346B40B0}" dt="2024-04-15T18:20:37.755" v="2102"/>
          <ac:spMkLst>
            <pc:docMk/>
            <pc:sldMk cId="959197342" sldId="531"/>
            <ac:spMk id="10" creationId="{00739D71-9CE0-07BF-A783-540785F4CF78}"/>
          </ac:spMkLst>
        </pc:spChg>
      </pc:sldChg>
      <pc:sldChg chg="addSp delSp modSp mod">
        <pc:chgData name="pantelis balaouras" userId="25e8755020fc1734" providerId="LiveId" clId="{B2BBAEF8-BF30-40FE-9514-E77C346B40B0}" dt="2024-04-16T15:08:44.387" v="5771" actId="6549"/>
        <pc:sldMkLst>
          <pc:docMk/>
          <pc:sldMk cId="2776599730" sldId="532"/>
        </pc:sldMkLst>
        <pc:spChg chg="mod">
          <ac:chgData name="pantelis balaouras" userId="25e8755020fc1734" providerId="LiveId" clId="{B2BBAEF8-BF30-40FE-9514-E77C346B40B0}" dt="2024-04-16T15:07:11.656" v="5765" actId="207"/>
          <ac:spMkLst>
            <pc:docMk/>
            <pc:sldMk cId="2776599730" sldId="532"/>
            <ac:spMk id="2" creationId="{E3D31B66-951F-BA28-0516-47E175417DB2}"/>
          </ac:spMkLst>
        </pc:spChg>
        <pc:spChg chg="mod">
          <ac:chgData name="pantelis balaouras" userId="25e8755020fc1734" providerId="LiveId" clId="{B2BBAEF8-BF30-40FE-9514-E77C346B40B0}" dt="2024-04-16T15:08:44.387" v="5771" actId="6549"/>
          <ac:spMkLst>
            <pc:docMk/>
            <pc:sldMk cId="2776599730" sldId="532"/>
            <ac:spMk id="3" creationId="{35D467E7-E573-2FB3-4FDC-8D664E14262A}"/>
          </ac:spMkLst>
        </pc:spChg>
        <pc:spChg chg="add del mod">
          <ac:chgData name="pantelis balaouras" userId="25e8755020fc1734" providerId="LiveId" clId="{B2BBAEF8-BF30-40FE-9514-E77C346B40B0}" dt="2024-04-15T18:20:41.606" v="2103" actId="478"/>
          <ac:spMkLst>
            <pc:docMk/>
            <pc:sldMk cId="2776599730" sldId="532"/>
            <ac:spMk id="4" creationId="{0066AAEE-C29B-CDA0-CF91-E2C20AE67660}"/>
          </ac:spMkLst>
        </pc:spChg>
        <pc:spChg chg="del">
          <ac:chgData name="pantelis balaouras" userId="25e8755020fc1734" providerId="LiveId" clId="{B2BBAEF8-BF30-40FE-9514-E77C346B40B0}" dt="2024-04-15T18:10:19.023" v="2033" actId="478"/>
          <ac:spMkLst>
            <pc:docMk/>
            <pc:sldMk cId="2776599730" sldId="532"/>
            <ac:spMk id="5" creationId="{863D53CB-1139-BB0C-BBDE-9A17D4C54E73}"/>
          </ac:spMkLst>
        </pc:spChg>
        <pc:spChg chg="add mod">
          <ac:chgData name="pantelis balaouras" userId="25e8755020fc1734" providerId="LiveId" clId="{B2BBAEF8-BF30-40FE-9514-E77C346B40B0}" dt="2024-04-15T18:20:42.122" v="2104"/>
          <ac:spMkLst>
            <pc:docMk/>
            <pc:sldMk cId="2776599730" sldId="532"/>
            <ac:spMk id="7" creationId="{F90C3621-2B5C-06A1-7013-EAC5BAA736BF}"/>
          </ac:spMkLst>
        </pc:spChg>
        <pc:picChg chg="del">
          <ac:chgData name="pantelis balaouras" userId="25e8755020fc1734" providerId="LiveId" clId="{B2BBAEF8-BF30-40FE-9514-E77C346B40B0}" dt="2024-04-16T15:07:02.207" v="5761" actId="478"/>
          <ac:picMkLst>
            <pc:docMk/>
            <pc:sldMk cId="2776599730" sldId="532"/>
            <ac:picMk id="6" creationId="{C64F5AF2-239E-3199-C8CF-A34C04EA1BD5}"/>
          </ac:picMkLst>
        </pc:picChg>
        <pc:picChg chg="add mod">
          <ac:chgData name="pantelis balaouras" userId="25e8755020fc1734" providerId="LiveId" clId="{B2BBAEF8-BF30-40FE-9514-E77C346B40B0}" dt="2024-04-16T15:07:03.383" v="5762"/>
          <ac:picMkLst>
            <pc:docMk/>
            <pc:sldMk cId="2776599730" sldId="532"/>
            <ac:picMk id="8" creationId="{DAFC8FA9-3502-AC8C-74BE-6BAA1B6624CB}"/>
          </ac:picMkLst>
        </pc:picChg>
      </pc:sldChg>
      <pc:sldChg chg="delSp del mod">
        <pc:chgData name="pantelis balaouras" userId="25e8755020fc1734" providerId="LiveId" clId="{B2BBAEF8-BF30-40FE-9514-E77C346B40B0}" dt="2024-04-15T17:00:52.718" v="528" actId="47"/>
        <pc:sldMkLst>
          <pc:docMk/>
          <pc:sldMk cId="2826396189" sldId="533"/>
        </pc:sldMkLst>
        <pc:picChg chg="del">
          <ac:chgData name="pantelis balaouras" userId="25e8755020fc1734" providerId="LiveId" clId="{B2BBAEF8-BF30-40FE-9514-E77C346B40B0}" dt="2024-04-15T17:00:48.455" v="527" actId="478"/>
          <ac:picMkLst>
            <pc:docMk/>
            <pc:sldMk cId="2826396189" sldId="533"/>
            <ac:picMk id="5" creationId="{B934822E-5BE7-6923-DB3C-430BDE6FE126}"/>
          </ac:picMkLst>
        </pc:picChg>
      </pc:sldChg>
      <pc:sldChg chg="del">
        <pc:chgData name="pantelis balaouras" userId="25e8755020fc1734" providerId="LiveId" clId="{B2BBAEF8-BF30-40FE-9514-E77C346B40B0}" dt="2024-04-15T17:42:38.768" v="1558" actId="47"/>
        <pc:sldMkLst>
          <pc:docMk/>
          <pc:sldMk cId="2182650862" sldId="534"/>
        </pc:sldMkLst>
      </pc:sldChg>
      <pc:sldChg chg="del">
        <pc:chgData name="pantelis balaouras" userId="25e8755020fc1734" providerId="LiveId" clId="{B2BBAEF8-BF30-40FE-9514-E77C346B40B0}" dt="2024-04-15T17:42:48.630" v="1564" actId="47"/>
        <pc:sldMkLst>
          <pc:docMk/>
          <pc:sldMk cId="3280106019" sldId="535"/>
        </pc:sldMkLst>
      </pc:sldChg>
      <pc:sldChg chg="del">
        <pc:chgData name="pantelis balaouras" userId="25e8755020fc1734" providerId="LiveId" clId="{B2BBAEF8-BF30-40FE-9514-E77C346B40B0}" dt="2024-04-15T17:42:50.032" v="1565" actId="47"/>
        <pc:sldMkLst>
          <pc:docMk/>
          <pc:sldMk cId="1254221033" sldId="536"/>
        </pc:sldMkLst>
      </pc:sldChg>
      <pc:sldChg chg="delSp del mod">
        <pc:chgData name="pantelis balaouras" userId="25e8755020fc1734" providerId="LiveId" clId="{B2BBAEF8-BF30-40FE-9514-E77C346B40B0}" dt="2024-04-15T18:12:14.434" v="2037" actId="47"/>
        <pc:sldMkLst>
          <pc:docMk/>
          <pc:sldMk cId="1414420167" sldId="545"/>
        </pc:sldMkLst>
        <pc:spChg chg="del">
          <ac:chgData name="pantelis balaouras" userId="25e8755020fc1734" providerId="LiveId" clId="{B2BBAEF8-BF30-40FE-9514-E77C346B40B0}" dt="2024-04-15T16:52:39.009" v="368" actId="478"/>
          <ac:spMkLst>
            <pc:docMk/>
            <pc:sldMk cId="1414420167" sldId="545"/>
            <ac:spMk id="2" creationId="{BA2163D1-4D24-6AFA-DC36-A43BF598BC5B}"/>
          </ac:spMkLst>
        </pc:spChg>
        <pc:spChg chg="del">
          <ac:chgData name="pantelis balaouras" userId="25e8755020fc1734" providerId="LiveId" clId="{B2BBAEF8-BF30-40FE-9514-E77C346B40B0}" dt="2024-04-15T16:52:37.276" v="367" actId="478"/>
          <ac:spMkLst>
            <pc:docMk/>
            <pc:sldMk cId="1414420167" sldId="545"/>
            <ac:spMk id="8" creationId="{69CA8B5E-2115-CAE0-627D-0E5040149EE5}"/>
          </ac:spMkLst>
        </pc:spChg>
      </pc:sldChg>
      <pc:sldChg chg="delSp del mod">
        <pc:chgData name="pantelis balaouras" userId="25e8755020fc1734" providerId="LiveId" clId="{B2BBAEF8-BF30-40FE-9514-E77C346B40B0}" dt="2024-04-15T17:45:14.248" v="1570" actId="47"/>
        <pc:sldMkLst>
          <pc:docMk/>
          <pc:sldMk cId="296248873" sldId="555"/>
        </pc:sldMkLst>
        <pc:spChg chg="del">
          <ac:chgData name="pantelis balaouras" userId="25e8755020fc1734" providerId="LiveId" clId="{B2BBAEF8-BF30-40FE-9514-E77C346B40B0}" dt="2024-04-15T16:51:39.823" v="360" actId="478"/>
          <ac:spMkLst>
            <pc:docMk/>
            <pc:sldMk cId="296248873" sldId="555"/>
            <ac:spMk id="3" creationId="{4C6832ED-DDBE-FE42-06E9-76D010CC3EC0}"/>
          </ac:spMkLst>
        </pc:spChg>
        <pc:spChg chg="del">
          <ac:chgData name="pantelis balaouras" userId="25e8755020fc1734" providerId="LiveId" clId="{B2BBAEF8-BF30-40FE-9514-E77C346B40B0}" dt="2024-04-15T16:51:38.589" v="359" actId="478"/>
          <ac:spMkLst>
            <pc:docMk/>
            <pc:sldMk cId="296248873" sldId="555"/>
            <ac:spMk id="8" creationId="{5398A10B-5BB3-572C-A682-F60FBD2E198C}"/>
          </ac:spMkLst>
        </pc:spChg>
      </pc:sldChg>
      <pc:sldChg chg="modSp mod">
        <pc:chgData name="pantelis balaouras" userId="25e8755020fc1734" providerId="LiveId" clId="{B2BBAEF8-BF30-40FE-9514-E77C346B40B0}" dt="2024-04-16T16:23:53.972" v="6694" actId="6549"/>
        <pc:sldMkLst>
          <pc:docMk/>
          <pc:sldMk cId="3720977937" sldId="561"/>
        </pc:sldMkLst>
        <pc:spChg chg="mod">
          <ac:chgData name="pantelis balaouras" userId="25e8755020fc1734" providerId="LiveId" clId="{B2BBAEF8-BF30-40FE-9514-E77C346B40B0}" dt="2024-04-16T16:23:53.972" v="6694" actId="6549"/>
          <ac:spMkLst>
            <pc:docMk/>
            <pc:sldMk cId="3720977937" sldId="561"/>
            <ac:spMk id="3" creationId="{AA18E0BB-6289-9136-62DC-F66F3D02BE65}"/>
          </ac:spMkLst>
        </pc:spChg>
        <pc:spChg chg="mod">
          <ac:chgData name="pantelis balaouras" userId="25e8755020fc1734" providerId="LiveId" clId="{B2BBAEF8-BF30-40FE-9514-E77C346B40B0}" dt="2024-04-15T18:15:16.899" v="2041" actId="207"/>
          <ac:spMkLst>
            <pc:docMk/>
            <pc:sldMk cId="3720977937" sldId="561"/>
            <ac:spMk id="4" creationId="{DF95CD3A-3439-8A92-05E4-003745215409}"/>
          </ac:spMkLst>
        </pc:spChg>
      </pc:sldChg>
      <pc:sldChg chg="delSp modSp mod">
        <pc:chgData name="pantelis balaouras" userId="25e8755020fc1734" providerId="LiveId" clId="{B2BBAEF8-BF30-40FE-9514-E77C346B40B0}" dt="2024-04-16T16:20:56.241" v="6487" actId="6549"/>
        <pc:sldMkLst>
          <pc:docMk/>
          <pc:sldMk cId="553413862" sldId="563"/>
        </pc:sldMkLst>
        <pc:spChg chg="del">
          <ac:chgData name="pantelis balaouras" userId="25e8755020fc1734" providerId="LiveId" clId="{B2BBAEF8-BF30-40FE-9514-E77C346B40B0}" dt="2024-04-15T16:52:07.707" v="363" actId="478"/>
          <ac:spMkLst>
            <pc:docMk/>
            <pc:sldMk cId="553413862" sldId="563"/>
            <ac:spMk id="2" creationId="{4F784570-9938-CA17-2B0A-73FF5D0CB1D2}"/>
          </ac:spMkLst>
        </pc:spChg>
        <pc:spChg chg="del">
          <ac:chgData name="pantelis balaouras" userId="25e8755020fc1734" providerId="LiveId" clId="{B2BBAEF8-BF30-40FE-9514-E77C346B40B0}" dt="2024-04-15T16:52:09.103" v="364" actId="478"/>
          <ac:spMkLst>
            <pc:docMk/>
            <pc:sldMk cId="553413862" sldId="563"/>
            <ac:spMk id="3" creationId="{2CB7A233-B669-534C-FDF4-6B114165B7CF}"/>
          </ac:spMkLst>
        </pc:spChg>
        <pc:spChg chg="mod">
          <ac:chgData name="pantelis balaouras" userId="25e8755020fc1734" providerId="LiveId" clId="{B2BBAEF8-BF30-40FE-9514-E77C346B40B0}" dt="2024-04-16T16:20:56.241" v="6487" actId="6549"/>
          <ac:spMkLst>
            <pc:docMk/>
            <pc:sldMk cId="553413862" sldId="563"/>
            <ac:spMk id="6" creationId="{AA5AE911-E515-48E3-AB8B-121C68B77A58}"/>
          </ac:spMkLst>
        </pc:spChg>
      </pc:sldChg>
      <pc:sldChg chg="modSp mod">
        <pc:chgData name="pantelis balaouras" userId="25e8755020fc1734" providerId="LiveId" clId="{B2BBAEF8-BF30-40FE-9514-E77C346B40B0}" dt="2024-04-16T16:25:37.744" v="6812" actId="6549"/>
        <pc:sldMkLst>
          <pc:docMk/>
          <pc:sldMk cId="2449536087" sldId="569"/>
        </pc:sldMkLst>
        <pc:spChg chg="mod">
          <ac:chgData name="pantelis balaouras" userId="25e8755020fc1734" providerId="LiveId" clId="{B2BBAEF8-BF30-40FE-9514-E77C346B40B0}" dt="2024-04-16T16:25:37.744" v="6812" actId="6549"/>
          <ac:spMkLst>
            <pc:docMk/>
            <pc:sldMk cId="2449536087" sldId="569"/>
            <ac:spMk id="3" creationId="{EBB0710C-89E5-FB13-5A15-6EC0E4DBD685}"/>
          </ac:spMkLst>
        </pc:spChg>
      </pc:sldChg>
      <pc:sldChg chg="modSp mod">
        <pc:chgData name="pantelis balaouras" userId="25e8755020fc1734" providerId="LiveId" clId="{B2BBAEF8-BF30-40FE-9514-E77C346B40B0}" dt="2024-04-16T16:27:16.948" v="6868" actId="6549"/>
        <pc:sldMkLst>
          <pc:docMk/>
          <pc:sldMk cId="940634242" sldId="570"/>
        </pc:sldMkLst>
        <pc:spChg chg="mod">
          <ac:chgData name="pantelis balaouras" userId="25e8755020fc1734" providerId="LiveId" clId="{B2BBAEF8-BF30-40FE-9514-E77C346B40B0}" dt="2024-04-16T16:26:21.248" v="6832" actId="6549"/>
          <ac:spMkLst>
            <pc:docMk/>
            <pc:sldMk cId="940634242" sldId="570"/>
            <ac:spMk id="3" creationId="{29A50B64-1467-255C-74B9-5387369745D4}"/>
          </ac:spMkLst>
        </pc:spChg>
        <pc:spChg chg="mod">
          <ac:chgData name="pantelis balaouras" userId="25e8755020fc1734" providerId="LiveId" clId="{B2BBAEF8-BF30-40FE-9514-E77C346B40B0}" dt="2024-04-16T16:27:16.948" v="6868" actId="6549"/>
          <ac:spMkLst>
            <pc:docMk/>
            <pc:sldMk cId="940634242" sldId="570"/>
            <ac:spMk id="6" creationId="{AB79DD45-B281-9014-0EA8-47E7896D1CE4}"/>
          </ac:spMkLst>
        </pc:spChg>
      </pc:sldChg>
      <pc:sldChg chg="modSp mod">
        <pc:chgData name="pantelis balaouras" userId="25e8755020fc1734" providerId="LiveId" clId="{B2BBAEF8-BF30-40FE-9514-E77C346B40B0}" dt="2024-04-16T16:29:21.082" v="6973" actId="20577"/>
        <pc:sldMkLst>
          <pc:docMk/>
          <pc:sldMk cId="3761231057" sldId="571"/>
        </pc:sldMkLst>
        <pc:spChg chg="mod">
          <ac:chgData name="pantelis balaouras" userId="25e8755020fc1734" providerId="LiveId" clId="{B2BBAEF8-BF30-40FE-9514-E77C346B40B0}" dt="2024-04-16T16:27:43.855" v="6872" actId="6549"/>
          <ac:spMkLst>
            <pc:docMk/>
            <pc:sldMk cId="3761231057" sldId="571"/>
            <ac:spMk id="5" creationId="{D5E9FC57-FF39-3AC7-C50A-05745A01956F}"/>
          </ac:spMkLst>
        </pc:spChg>
        <pc:spChg chg="mod">
          <ac:chgData name="pantelis balaouras" userId="25e8755020fc1734" providerId="LiveId" clId="{B2BBAEF8-BF30-40FE-9514-E77C346B40B0}" dt="2024-04-16T16:29:21.082" v="6973" actId="20577"/>
          <ac:spMkLst>
            <pc:docMk/>
            <pc:sldMk cId="3761231057" sldId="571"/>
            <ac:spMk id="6" creationId="{96BF7788-0FBB-3370-6B0F-7124967BB250}"/>
          </ac:spMkLst>
        </pc:spChg>
      </pc:sldChg>
      <pc:sldChg chg="modSp mod">
        <pc:chgData name="pantelis balaouras" userId="25e8755020fc1734" providerId="LiveId" clId="{B2BBAEF8-BF30-40FE-9514-E77C346B40B0}" dt="2024-04-16T16:31:33.010" v="7074" actId="6549"/>
        <pc:sldMkLst>
          <pc:docMk/>
          <pc:sldMk cId="1806876571" sldId="572"/>
        </pc:sldMkLst>
        <pc:spChg chg="mod">
          <ac:chgData name="pantelis balaouras" userId="25e8755020fc1734" providerId="LiveId" clId="{B2BBAEF8-BF30-40FE-9514-E77C346B40B0}" dt="2024-04-16T16:31:33.010" v="7074" actId="6549"/>
          <ac:spMkLst>
            <pc:docMk/>
            <pc:sldMk cId="1806876571" sldId="572"/>
            <ac:spMk id="3" creationId="{533E2639-C222-4542-DE73-44AB0749EFBB}"/>
          </ac:spMkLst>
        </pc:spChg>
      </pc:sldChg>
      <pc:sldChg chg="modSp mod">
        <pc:chgData name="pantelis balaouras" userId="25e8755020fc1734" providerId="LiveId" clId="{B2BBAEF8-BF30-40FE-9514-E77C346B40B0}" dt="2024-04-16T16:38:11.953" v="7450" actId="20577"/>
        <pc:sldMkLst>
          <pc:docMk/>
          <pc:sldMk cId="3699504657" sldId="573"/>
        </pc:sldMkLst>
        <pc:spChg chg="mod">
          <ac:chgData name="pantelis balaouras" userId="25e8755020fc1734" providerId="LiveId" clId="{B2BBAEF8-BF30-40FE-9514-E77C346B40B0}" dt="2024-04-16T16:36:29.663" v="7370" actId="20577"/>
          <ac:spMkLst>
            <pc:docMk/>
            <pc:sldMk cId="3699504657" sldId="573"/>
            <ac:spMk id="4" creationId="{BEAB12B0-343C-FEF3-915C-CE2EFC16EC6B}"/>
          </ac:spMkLst>
        </pc:spChg>
        <pc:spChg chg="mod">
          <ac:chgData name="pantelis balaouras" userId="25e8755020fc1734" providerId="LiveId" clId="{B2BBAEF8-BF30-40FE-9514-E77C346B40B0}" dt="2024-04-16T16:38:11.953" v="7450" actId="20577"/>
          <ac:spMkLst>
            <pc:docMk/>
            <pc:sldMk cId="3699504657" sldId="573"/>
            <ac:spMk id="6" creationId="{208F80DC-E28D-3970-AB15-C2C81194D7D0}"/>
          </ac:spMkLst>
        </pc:spChg>
      </pc:sldChg>
      <pc:sldChg chg="modSp mod">
        <pc:chgData name="pantelis balaouras" userId="25e8755020fc1734" providerId="LiveId" clId="{B2BBAEF8-BF30-40FE-9514-E77C346B40B0}" dt="2024-04-16T16:57:21.312" v="8178"/>
        <pc:sldMkLst>
          <pc:docMk/>
          <pc:sldMk cId="2989978081" sldId="574"/>
        </pc:sldMkLst>
        <pc:spChg chg="mod">
          <ac:chgData name="pantelis balaouras" userId="25e8755020fc1734" providerId="LiveId" clId="{B2BBAEF8-BF30-40FE-9514-E77C346B40B0}" dt="2024-04-16T16:57:21.312" v="8178"/>
          <ac:spMkLst>
            <pc:docMk/>
            <pc:sldMk cId="2989978081" sldId="574"/>
            <ac:spMk id="4" creationId="{F5F68D6F-ACD7-276F-DFFF-547B98D89523}"/>
          </ac:spMkLst>
        </pc:spChg>
        <pc:spChg chg="mod">
          <ac:chgData name="pantelis balaouras" userId="25e8755020fc1734" providerId="LiveId" clId="{B2BBAEF8-BF30-40FE-9514-E77C346B40B0}" dt="2024-04-16T16:53:50.047" v="8044" actId="20577"/>
          <ac:spMkLst>
            <pc:docMk/>
            <pc:sldMk cId="2989978081" sldId="574"/>
            <ac:spMk id="5" creationId="{14343122-FC4A-1566-FDCE-7F8ACFACF9CF}"/>
          </ac:spMkLst>
        </pc:spChg>
        <pc:spChg chg="mod">
          <ac:chgData name="pantelis balaouras" userId="25e8755020fc1734" providerId="LiveId" clId="{B2BBAEF8-BF30-40FE-9514-E77C346B40B0}" dt="2024-04-16T16:56:20.879" v="8162" actId="6549"/>
          <ac:spMkLst>
            <pc:docMk/>
            <pc:sldMk cId="2989978081" sldId="574"/>
            <ac:spMk id="6" creationId="{FD44AB26-7A4E-1EAF-82B6-1261779824B6}"/>
          </ac:spMkLst>
        </pc:spChg>
      </pc:sldChg>
      <pc:sldChg chg="del">
        <pc:chgData name="pantelis balaouras" userId="25e8755020fc1734" providerId="LiveId" clId="{B2BBAEF8-BF30-40FE-9514-E77C346B40B0}" dt="2024-04-15T17:42:35.612" v="1557" actId="47"/>
        <pc:sldMkLst>
          <pc:docMk/>
          <pc:sldMk cId="3377662666" sldId="575"/>
        </pc:sldMkLst>
      </pc:sldChg>
      <pc:sldChg chg="del">
        <pc:chgData name="pantelis balaouras" userId="25e8755020fc1734" providerId="LiveId" clId="{B2BBAEF8-BF30-40FE-9514-E77C346B40B0}" dt="2024-04-15T17:42:51.668" v="1566" actId="47"/>
        <pc:sldMkLst>
          <pc:docMk/>
          <pc:sldMk cId="3142670711" sldId="576"/>
        </pc:sldMkLst>
      </pc:sldChg>
      <pc:sldChg chg="del">
        <pc:chgData name="pantelis balaouras" userId="25e8755020fc1734" providerId="LiveId" clId="{B2BBAEF8-BF30-40FE-9514-E77C346B40B0}" dt="2024-04-15T17:42:53.473" v="1567" actId="47"/>
        <pc:sldMkLst>
          <pc:docMk/>
          <pc:sldMk cId="4150584113" sldId="577"/>
        </pc:sldMkLst>
      </pc:sldChg>
      <pc:sldChg chg="del">
        <pc:chgData name="pantelis balaouras" userId="25e8755020fc1734" providerId="LiveId" clId="{B2BBAEF8-BF30-40FE-9514-E77C346B40B0}" dt="2024-04-15T17:42:47.002" v="1563" actId="47"/>
        <pc:sldMkLst>
          <pc:docMk/>
          <pc:sldMk cId="4186382603" sldId="584"/>
        </pc:sldMkLst>
      </pc:sldChg>
      <pc:sldChg chg="del">
        <pc:chgData name="pantelis balaouras" userId="25e8755020fc1734" providerId="LiveId" clId="{B2BBAEF8-BF30-40FE-9514-E77C346B40B0}" dt="2024-04-15T18:12:14.434" v="2037" actId="47"/>
        <pc:sldMkLst>
          <pc:docMk/>
          <pc:sldMk cId="63883440" sldId="586"/>
        </pc:sldMkLst>
      </pc:sldChg>
      <pc:sldChg chg="delSp del mod">
        <pc:chgData name="pantelis balaouras" userId="25e8755020fc1734" providerId="LiveId" clId="{B2BBAEF8-BF30-40FE-9514-E77C346B40B0}" dt="2024-04-15T18:12:14.434" v="2037" actId="47"/>
        <pc:sldMkLst>
          <pc:docMk/>
          <pc:sldMk cId="1280712835" sldId="587"/>
        </pc:sldMkLst>
        <pc:spChg chg="del">
          <ac:chgData name="pantelis balaouras" userId="25e8755020fc1734" providerId="LiveId" clId="{B2BBAEF8-BF30-40FE-9514-E77C346B40B0}" dt="2024-04-15T16:52:45.319" v="369" actId="478"/>
          <ac:spMkLst>
            <pc:docMk/>
            <pc:sldMk cId="1280712835" sldId="587"/>
            <ac:spMk id="2" creationId="{7C17BD37-6BD3-6ADA-7AC2-28255942A185}"/>
          </ac:spMkLst>
        </pc:spChg>
        <pc:spChg chg="del">
          <ac:chgData name="pantelis balaouras" userId="25e8755020fc1734" providerId="LiveId" clId="{B2BBAEF8-BF30-40FE-9514-E77C346B40B0}" dt="2024-04-15T16:52:49.373" v="370" actId="478"/>
          <ac:spMkLst>
            <pc:docMk/>
            <pc:sldMk cId="1280712835" sldId="587"/>
            <ac:spMk id="8" creationId="{4C222B4F-062F-F339-C1E6-29FFF40712A4}"/>
          </ac:spMkLst>
        </pc:spChg>
      </pc:sldChg>
      <pc:sldChg chg="del">
        <pc:chgData name="pantelis balaouras" userId="25e8755020fc1734" providerId="LiveId" clId="{B2BBAEF8-BF30-40FE-9514-E77C346B40B0}" dt="2024-04-15T18:12:14.434" v="2037" actId="47"/>
        <pc:sldMkLst>
          <pc:docMk/>
          <pc:sldMk cId="1830701369" sldId="589"/>
        </pc:sldMkLst>
      </pc:sldChg>
      <pc:sldChg chg="addSp delSp modSp del mod">
        <pc:chgData name="pantelis balaouras" userId="25e8755020fc1734" providerId="LiveId" clId="{B2BBAEF8-BF30-40FE-9514-E77C346B40B0}" dt="2024-04-16T16:57:52.026" v="8184" actId="47"/>
        <pc:sldMkLst>
          <pc:docMk/>
          <pc:sldMk cId="3925493538" sldId="590"/>
        </pc:sldMkLst>
        <pc:spChg chg="mod">
          <ac:chgData name="pantelis balaouras" userId="25e8755020fc1734" providerId="LiveId" clId="{B2BBAEF8-BF30-40FE-9514-E77C346B40B0}" dt="2024-04-16T16:57:41.645" v="8183" actId="207"/>
          <ac:spMkLst>
            <pc:docMk/>
            <pc:sldMk cId="3925493538" sldId="590"/>
            <ac:spMk id="2" creationId="{2C90A2F8-28A5-39CE-B73D-47B5B1D9EB15}"/>
          </ac:spMkLst>
        </pc:spChg>
        <pc:picChg chg="add mod">
          <ac:chgData name="pantelis balaouras" userId="25e8755020fc1734" providerId="LiveId" clId="{B2BBAEF8-BF30-40FE-9514-E77C346B40B0}" dt="2024-04-16T16:57:34.213" v="8181"/>
          <ac:picMkLst>
            <pc:docMk/>
            <pc:sldMk cId="3925493538" sldId="590"/>
            <ac:picMk id="4" creationId="{20EF6631-FAB1-95A1-D8ED-8DFCCBAA1134}"/>
          </ac:picMkLst>
        </pc:picChg>
        <pc:picChg chg="del mod">
          <ac:chgData name="pantelis balaouras" userId="25e8755020fc1734" providerId="LiveId" clId="{B2BBAEF8-BF30-40FE-9514-E77C346B40B0}" dt="2024-04-16T16:57:33.572" v="8180" actId="478"/>
          <ac:picMkLst>
            <pc:docMk/>
            <pc:sldMk cId="3925493538" sldId="590"/>
            <ac:picMk id="5" creationId="{63F696B7-1382-B4C7-FA61-BDBF911CCDD9}"/>
          </ac:picMkLst>
        </pc:picChg>
      </pc:sldChg>
      <pc:sldChg chg="del">
        <pc:chgData name="pantelis balaouras" userId="25e8755020fc1734" providerId="LiveId" clId="{B2BBAEF8-BF30-40FE-9514-E77C346B40B0}" dt="2024-04-15T18:12:14.434" v="2037" actId="47"/>
        <pc:sldMkLst>
          <pc:docMk/>
          <pc:sldMk cId="2388310276" sldId="591"/>
        </pc:sldMkLst>
      </pc:sldChg>
      <pc:sldChg chg="del">
        <pc:chgData name="pantelis balaouras" userId="25e8755020fc1734" providerId="LiveId" clId="{B2BBAEF8-BF30-40FE-9514-E77C346B40B0}" dt="2024-04-15T18:12:14.434" v="2037" actId="47"/>
        <pc:sldMkLst>
          <pc:docMk/>
          <pc:sldMk cId="284178432" sldId="593"/>
        </pc:sldMkLst>
      </pc:sldChg>
      <pc:sldChg chg="del">
        <pc:chgData name="pantelis balaouras" userId="25e8755020fc1734" providerId="LiveId" clId="{B2BBAEF8-BF30-40FE-9514-E77C346B40B0}" dt="2024-04-15T18:12:14.434" v="2037" actId="47"/>
        <pc:sldMkLst>
          <pc:docMk/>
          <pc:sldMk cId="1230660725" sldId="594"/>
        </pc:sldMkLst>
      </pc:sldChg>
      <pc:sldChg chg="del">
        <pc:chgData name="pantelis balaouras" userId="25e8755020fc1734" providerId="LiveId" clId="{B2BBAEF8-BF30-40FE-9514-E77C346B40B0}" dt="2024-04-15T18:12:14.434" v="2037" actId="47"/>
        <pc:sldMkLst>
          <pc:docMk/>
          <pc:sldMk cId="2413284196" sldId="595"/>
        </pc:sldMkLst>
      </pc:sldChg>
      <pc:sldChg chg="del">
        <pc:chgData name="pantelis balaouras" userId="25e8755020fc1734" providerId="LiveId" clId="{B2BBAEF8-BF30-40FE-9514-E77C346B40B0}" dt="2024-04-15T18:12:14.434" v="2037" actId="47"/>
        <pc:sldMkLst>
          <pc:docMk/>
          <pc:sldMk cId="477372704" sldId="596"/>
        </pc:sldMkLst>
      </pc:sldChg>
      <pc:sldChg chg="del">
        <pc:chgData name="pantelis balaouras" userId="25e8755020fc1734" providerId="LiveId" clId="{B2BBAEF8-BF30-40FE-9514-E77C346B40B0}" dt="2024-04-15T18:12:14.434" v="2037" actId="47"/>
        <pc:sldMkLst>
          <pc:docMk/>
          <pc:sldMk cId="566703591" sldId="597"/>
        </pc:sldMkLst>
      </pc:sldChg>
      <pc:sldChg chg="del">
        <pc:chgData name="pantelis balaouras" userId="25e8755020fc1734" providerId="LiveId" clId="{B2BBAEF8-BF30-40FE-9514-E77C346B40B0}" dt="2024-04-15T18:12:14.434" v="2037" actId="47"/>
        <pc:sldMkLst>
          <pc:docMk/>
          <pc:sldMk cId="1166847938" sldId="598"/>
        </pc:sldMkLst>
      </pc:sldChg>
      <pc:sldChg chg="modSp mod">
        <pc:chgData name="pantelis balaouras" userId="25e8755020fc1734" providerId="LiveId" clId="{B2BBAEF8-BF30-40FE-9514-E77C346B40B0}" dt="2024-04-16T16:49:53.211" v="7938"/>
        <pc:sldMkLst>
          <pc:docMk/>
          <pc:sldMk cId="4284686124" sldId="599"/>
        </pc:sldMkLst>
        <pc:spChg chg="mod">
          <ac:chgData name="pantelis balaouras" userId="25e8755020fc1734" providerId="LiveId" clId="{B2BBAEF8-BF30-40FE-9514-E77C346B40B0}" dt="2024-04-16T16:49:31.690" v="7937"/>
          <ac:spMkLst>
            <pc:docMk/>
            <pc:sldMk cId="4284686124" sldId="599"/>
            <ac:spMk id="2" creationId="{06B2E9AC-816E-4FA5-BC38-62423476B951}"/>
          </ac:spMkLst>
        </pc:spChg>
        <pc:spChg chg="mod">
          <ac:chgData name="pantelis balaouras" userId="25e8755020fc1734" providerId="LiveId" clId="{B2BBAEF8-BF30-40FE-9514-E77C346B40B0}" dt="2024-04-16T16:49:53.211" v="7938"/>
          <ac:spMkLst>
            <pc:docMk/>
            <pc:sldMk cId="4284686124" sldId="599"/>
            <ac:spMk id="7" creationId="{E6E9E73E-755C-44B6-A54D-A625BD03A28C}"/>
          </ac:spMkLst>
        </pc:spChg>
      </pc:sldChg>
      <pc:sldChg chg="modSp mod">
        <pc:chgData name="pantelis balaouras" userId="25e8755020fc1734" providerId="LiveId" clId="{B2BBAEF8-BF30-40FE-9514-E77C346B40B0}" dt="2024-04-16T16:49:07.620" v="7936" actId="20577"/>
        <pc:sldMkLst>
          <pc:docMk/>
          <pc:sldMk cId="1100114028" sldId="604"/>
        </pc:sldMkLst>
        <pc:spChg chg="mod">
          <ac:chgData name="pantelis balaouras" userId="25e8755020fc1734" providerId="LiveId" clId="{B2BBAEF8-BF30-40FE-9514-E77C346B40B0}" dt="2024-04-16T16:47:56.528" v="7921"/>
          <ac:spMkLst>
            <pc:docMk/>
            <pc:sldMk cId="1100114028" sldId="604"/>
            <ac:spMk id="2" creationId="{06B2E9AC-816E-4FA5-BC38-62423476B951}"/>
          </ac:spMkLst>
        </pc:spChg>
        <pc:spChg chg="mod">
          <ac:chgData name="pantelis balaouras" userId="25e8755020fc1734" providerId="LiveId" clId="{B2BBAEF8-BF30-40FE-9514-E77C346B40B0}" dt="2024-04-16T16:48:26.549" v="7923" actId="12"/>
          <ac:spMkLst>
            <pc:docMk/>
            <pc:sldMk cId="1100114028" sldId="604"/>
            <ac:spMk id="3" creationId="{0F08BC78-B0D6-A7F5-BE3A-6A5A209CFABE}"/>
          </ac:spMkLst>
        </pc:spChg>
        <pc:spChg chg="mod">
          <ac:chgData name="pantelis balaouras" userId="25e8755020fc1734" providerId="LiveId" clId="{B2BBAEF8-BF30-40FE-9514-E77C346B40B0}" dt="2024-04-16T16:49:07.620" v="7936" actId="20577"/>
          <ac:spMkLst>
            <pc:docMk/>
            <pc:sldMk cId="1100114028" sldId="604"/>
            <ac:spMk id="7" creationId="{D2FCA4DB-18AF-669E-EC0A-FB1BF7D1F730}"/>
          </ac:spMkLst>
        </pc:spChg>
      </pc:sldChg>
      <pc:sldChg chg="delSp modSp mod">
        <pc:chgData name="pantelis balaouras" userId="25e8755020fc1734" providerId="LiveId" clId="{B2BBAEF8-BF30-40FE-9514-E77C346B40B0}" dt="2024-04-16T19:07:14.688" v="8198" actId="478"/>
        <pc:sldMkLst>
          <pc:docMk/>
          <pc:sldMk cId="3046983928" sldId="605"/>
        </pc:sldMkLst>
        <pc:spChg chg="del">
          <ac:chgData name="pantelis balaouras" userId="25e8755020fc1734" providerId="LiveId" clId="{B2BBAEF8-BF30-40FE-9514-E77C346B40B0}" dt="2024-04-16T19:07:14.688" v="8198" actId="478"/>
          <ac:spMkLst>
            <pc:docMk/>
            <pc:sldMk cId="3046983928" sldId="605"/>
            <ac:spMk id="2" creationId="{B7E9911B-36BB-F360-ADC6-0571835A9F33}"/>
          </ac:spMkLst>
        </pc:spChg>
        <pc:spChg chg="mod">
          <ac:chgData name="pantelis balaouras" userId="25e8755020fc1734" providerId="LiveId" clId="{B2BBAEF8-BF30-40FE-9514-E77C346B40B0}" dt="2024-04-16T19:06:44.358" v="8193" actId="207"/>
          <ac:spMkLst>
            <pc:docMk/>
            <pc:sldMk cId="3046983928" sldId="605"/>
            <ac:spMk id="4" creationId="{9651827C-5BB0-427C-8C65-8784AC89CEFC}"/>
          </ac:spMkLst>
        </pc:spChg>
      </pc:sldChg>
      <pc:sldChg chg="delSp modSp mod">
        <pc:chgData name="pantelis balaouras" userId="25e8755020fc1734" providerId="LiveId" clId="{B2BBAEF8-BF30-40FE-9514-E77C346B40B0}" dt="2024-04-16T19:07:11.596" v="8197" actId="478"/>
        <pc:sldMkLst>
          <pc:docMk/>
          <pc:sldMk cId="1132263009" sldId="606"/>
        </pc:sldMkLst>
        <pc:spChg chg="del">
          <ac:chgData name="pantelis balaouras" userId="25e8755020fc1734" providerId="LiveId" clId="{B2BBAEF8-BF30-40FE-9514-E77C346B40B0}" dt="2024-04-16T19:07:11.596" v="8197" actId="478"/>
          <ac:spMkLst>
            <pc:docMk/>
            <pc:sldMk cId="1132263009" sldId="606"/>
            <ac:spMk id="3" creationId="{8B3B9C8C-A80B-931C-E6BB-984832AB196D}"/>
          </ac:spMkLst>
        </pc:spChg>
        <pc:spChg chg="mod">
          <ac:chgData name="pantelis balaouras" userId="25e8755020fc1734" providerId="LiveId" clId="{B2BBAEF8-BF30-40FE-9514-E77C346B40B0}" dt="2024-04-16T19:06:55.594" v="8194" actId="207"/>
          <ac:spMkLst>
            <pc:docMk/>
            <pc:sldMk cId="1132263009" sldId="606"/>
            <ac:spMk id="4" creationId="{9651827C-5BB0-427C-8C65-8784AC89CEFC}"/>
          </ac:spMkLst>
        </pc:spChg>
      </pc:sldChg>
      <pc:sldChg chg="addSp delSp modSp mod">
        <pc:chgData name="pantelis balaouras" userId="25e8755020fc1734" providerId="LiveId" clId="{B2BBAEF8-BF30-40FE-9514-E77C346B40B0}" dt="2024-04-16T16:53:06.482" v="8027" actId="1076"/>
        <pc:sldMkLst>
          <pc:docMk/>
          <pc:sldMk cId="2415933796" sldId="607"/>
        </pc:sldMkLst>
        <pc:spChg chg="mod">
          <ac:chgData name="pantelis balaouras" userId="25e8755020fc1734" providerId="LiveId" clId="{B2BBAEF8-BF30-40FE-9514-E77C346B40B0}" dt="2024-04-16T16:52:13.460" v="8019" actId="27636"/>
          <ac:spMkLst>
            <pc:docMk/>
            <pc:sldMk cId="2415933796" sldId="607"/>
            <ac:spMk id="3" creationId="{35D467E7-E573-2FB3-4FDC-8D664E14262A}"/>
          </ac:spMkLst>
        </pc:spChg>
        <pc:spChg chg="mod">
          <ac:chgData name="pantelis balaouras" userId="25e8755020fc1734" providerId="LiveId" clId="{B2BBAEF8-BF30-40FE-9514-E77C346B40B0}" dt="2024-04-16T16:53:06.482" v="8027" actId="1076"/>
          <ac:spMkLst>
            <pc:docMk/>
            <pc:sldMk cId="2415933796" sldId="607"/>
            <ac:spMk id="7" creationId="{A3B62241-916C-639B-D6ED-F5F9F023B724}"/>
          </ac:spMkLst>
        </pc:spChg>
        <pc:picChg chg="add mod">
          <ac:chgData name="pantelis balaouras" userId="25e8755020fc1734" providerId="LiveId" clId="{B2BBAEF8-BF30-40FE-9514-E77C346B40B0}" dt="2024-04-16T16:52:47.935" v="8023"/>
          <ac:picMkLst>
            <pc:docMk/>
            <pc:sldMk cId="2415933796" sldId="607"/>
            <ac:picMk id="2" creationId="{9693C5A4-EC34-F7B6-8783-92D8E17CBFC9}"/>
          </ac:picMkLst>
        </pc:picChg>
        <pc:picChg chg="del">
          <ac:chgData name="pantelis balaouras" userId="25e8755020fc1734" providerId="LiveId" clId="{B2BBAEF8-BF30-40FE-9514-E77C346B40B0}" dt="2024-04-16T16:52:46.875" v="8022" actId="478"/>
          <ac:picMkLst>
            <pc:docMk/>
            <pc:sldMk cId="2415933796" sldId="607"/>
            <ac:picMk id="8" creationId="{91BABBA5-9CEC-703F-59DE-80536DF5436B}"/>
          </ac:picMkLst>
        </pc:picChg>
      </pc:sldChg>
      <pc:sldChg chg="addSp delSp modSp mod">
        <pc:chgData name="pantelis balaouras" userId="25e8755020fc1734" providerId="LiveId" clId="{B2BBAEF8-BF30-40FE-9514-E77C346B40B0}" dt="2024-04-16T16:52:59.541" v="8026" actId="1076"/>
        <pc:sldMkLst>
          <pc:docMk/>
          <pc:sldMk cId="512466918" sldId="608"/>
        </pc:sldMkLst>
        <pc:spChg chg="mod">
          <ac:chgData name="pantelis balaouras" userId="25e8755020fc1734" providerId="LiveId" clId="{B2BBAEF8-BF30-40FE-9514-E77C346B40B0}" dt="2024-04-16T16:52:59.541" v="8026" actId="1076"/>
          <ac:spMkLst>
            <pc:docMk/>
            <pc:sldMk cId="512466918" sldId="608"/>
            <ac:spMk id="2" creationId="{E3D31B66-951F-BA28-0516-47E175417DB2}"/>
          </ac:spMkLst>
        </pc:spChg>
        <pc:spChg chg="mod">
          <ac:chgData name="pantelis balaouras" userId="25e8755020fc1734" providerId="LiveId" clId="{B2BBAEF8-BF30-40FE-9514-E77C346B40B0}" dt="2024-04-16T16:51:26.139" v="7996" actId="20577"/>
          <ac:spMkLst>
            <pc:docMk/>
            <pc:sldMk cId="512466918" sldId="608"/>
            <ac:spMk id="3" creationId="{35D467E7-E573-2FB3-4FDC-8D664E14262A}"/>
          </ac:spMkLst>
        </pc:spChg>
        <pc:picChg chg="del">
          <ac:chgData name="pantelis balaouras" userId="25e8755020fc1734" providerId="LiveId" clId="{B2BBAEF8-BF30-40FE-9514-E77C346B40B0}" dt="2024-04-16T16:52:53.733" v="8024" actId="478"/>
          <ac:picMkLst>
            <pc:docMk/>
            <pc:sldMk cId="512466918" sldId="608"/>
            <ac:picMk id="4" creationId="{83856E16-F6B5-7A65-8E4E-6AD14C0C0D52}"/>
          </ac:picMkLst>
        </pc:picChg>
        <pc:picChg chg="add mod">
          <ac:chgData name="pantelis balaouras" userId="25e8755020fc1734" providerId="LiveId" clId="{B2BBAEF8-BF30-40FE-9514-E77C346B40B0}" dt="2024-04-16T16:52:54.546" v="8025"/>
          <ac:picMkLst>
            <pc:docMk/>
            <pc:sldMk cId="512466918" sldId="608"/>
            <ac:picMk id="5" creationId="{AA927C17-0597-AFB2-1024-B0E78034D9F9}"/>
          </ac:picMkLst>
        </pc:picChg>
      </pc:sldChg>
      <pc:sldChg chg="addSp delSp modSp mod">
        <pc:chgData name="pantelis balaouras" userId="25e8755020fc1734" providerId="LiveId" clId="{B2BBAEF8-BF30-40FE-9514-E77C346B40B0}" dt="2024-04-16T15:14:03.765" v="5837" actId="6549"/>
        <pc:sldMkLst>
          <pc:docMk/>
          <pc:sldMk cId="1820547330" sldId="609"/>
        </pc:sldMkLst>
        <pc:spChg chg="add del mod">
          <ac:chgData name="pantelis balaouras" userId="25e8755020fc1734" providerId="LiveId" clId="{B2BBAEF8-BF30-40FE-9514-E77C346B40B0}" dt="2024-04-15T18:20:46.055" v="2106" actId="478"/>
          <ac:spMkLst>
            <pc:docMk/>
            <pc:sldMk cId="1820547330" sldId="609"/>
            <ac:spMk id="2" creationId="{2F5AF248-35D8-DF03-8096-55F09E0F7E08}"/>
          </ac:spMkLst>
        </pc:spChg>
        <pc:spChg chg="mod">
          <ac:chgData name="pantelis balaouras" userId="25e8755020fc1734" providerId="LiveId" clId="{B2BBAEF8-BF30-40FE-9514-E77C346B40B0}" dt="2024-04-16T15:14:03.765" v="5837" actId="6549"/>
          <ac:spMkLst>
            <pc:docMk/>
            <pc:sldMk cId="1820547330" sldId="609"/>
            <ac:spMk id="3" creationId="{8AFB1FA4-3008-9774-0EA8-4608D0364AA7}"/>
          </ac:spMkLst>
        </pc:spChg>
        <pc:spChg chg="add mod">
          <ac:chgData name="pantelis balaouras" userId="25e8755020fc1734" providerId="LiveId" clId="{B2BBAEF8-BF30-40FE-9514-E77C346B40B0}" dt="2024-04-15T18:20:46.652" v="2107"/>
          <ac:spMkLst>
            <pc:docMk/>
            <pc:sldMk cId="1820547330" sldId="609"/>
            <ac:spMk id="4" creationId="{D9FAD77D-EBFF-702B-3EBD-D3FC64109BAF}"/>
          </ac:spMkLst>
        </pc:spChg>
        <pc:spChg chg="mod">
          <ac:chgData name="pantelis balaouras" userId="25e8755020fc1734" providerId="LiveId" clId="{B2BBAEF8-BF30-40FE-9514-E77C346B40B0}" dt="2024-04-16T15:12:55.303" v="5786" actId="1076"/>
          <ac:spMkLst>
            <pc:docMk/>
            <pc:sldMk cId="1820547330" sldId="609"/>
            <ac:spMk id="6" creationId="{BC409F04-C3E2-1F03-99DB-67E73F32756F}"/>
          </ac:spMkLst>
        </pc:spChg>
        <pc:spChg chg="del">
          <ac:chgData name="pantelis balaouras" userId="25e8755020fc1734" providerId="LiveId" clId="{B2BBAEF8-BF30-40FE-9514-E77C346B40B0}" dt="2024-04-15T18:10:27.343" v="2035" actId="478"/>
          <ac:spMkLst>
            <pc:docMk/>
            <pc:sldMk cId="1820547330" sldId="609"/>
            <ac:spMk id="7" creationId="{E94EA536-E1BD-02A6-7157-482BD81785A2}"/>
          </ac:spMkLst>
        </pc:spChg>
        <pc:spChg chg="mod">
          <ac:chgData name="pantelis balaouras" userId="25e8755020fc1734" providerId="LiveId" clId="{B2BBAEF8-BF30-40FE-9514-E77C346B40B0}" dt="2024-04-16T15:09:13.812" v="5776" actId="207"/>
          <ac:spMkLst>
            <pc:docMk/>
            <pc:sldMk cId="1820547330" sldId="609"/>
            <ac:spMk id="13" creationId="{C3930BEE-AE3C-A81C-BDB2-C9526A9D3069}"/>
          </ac:spMkLst>
        </pc:spChg>
        <pc:picChg chg="del mod">
          <ac:chgData name="pantelis balaouras" userId="25e8755020fc1734" providerId="LiveId" clId="{B2BBAEF8-BF30-40FE-9514-E77C346B40B0}" dt="2024-04-16T15:12:16.438" v="5778" actId="478"/>
          <ac:picMkLst>
            <pc:docMk/>
            <pc:sldMk cId="1820547330" sldId="609"/>
            <ac:picMk id="5" creationId="{46D0D1C8-3804-333F-15B8-E4524EC78A5D}"/>
          </ac:picMkLst>
        </pc:picChg>
        <pc:picChg chg="add mod">
          <ac:chgData name="pantelis balaouras" userId="25e8755020fc1734" providerId="LiveId" clId="{B2BBAEF8-BF30-40FE-9514-E77C346B40B0}" dt="2024-04-16T15:08:59.919" v="5773"/>
          <ac:picMkLst>
            <pc:docMk/>
            <pc:sldMk cId="1820547330" sldId="609"/>
            <ac:picMk id="8" creationId="{1C337475-F0CA-2A17-54BC-C76FEF09E52B}"/>
          </ac:picMkLst>
        </pc:picChg>
        <pc:picChg chg="mod">
          <ac:chgData name="pantelis balaouras" userId="25e8755020fc1734" providerId="LiveId" clId="{B2BBAEF8-BF30-40FE-9514-E77C346B40B0}" dt="2024-04-16T15:13:29.842" v="5806" actId="1076"/>
          <ac:picMkLst>
            <pc:docMk/>
            <pc:sldMk cId="1820547330" sldId="609"/>
            <ac:picMk id="9" creationId="{14440DF6-0BF8-0EF6-6C97-344FD9A412AF}"/>
          </ac:picMkLst>
        </pc:picChg>
        <pc:picChg chg="add mod ord">
          <ac:chgData name="pantelis balaouras" userId="25e8755020fc1734" providerId="LiveId" clId="{B2BBAEF8-BF30-40FE-9514-E77C346B40B0}" dt="2024-04-16T15:12:33.370" v="5783" actId="1076"/>
          <ac:picMkLst>
            <pc:docMk/>
            <pc:sldMk cId="1820547330" sldId="609"/>
            <ac:picMk id="12" creationId="{ED7C86EC-FD54-D987-70FA-403065A98FF9}"/>
          </ac:picMkLst>
        </pc:picChg>
        <pc:picChg chg="del">
          <ac:chgData name="pantelis balaouras" userId="25e8755020fc1734" providerId="LiveId" clId="{B2BBAEF8-BF30-40FE-9514-E77C346B40B0}" dt="2024-04-16T15:08:59.220" v="5772" actId="478"/>
          <ac:picMkLst>
            <pc:docMk/>
            <pc:sldMk cId="1820547330" sldId="609"/>
            <ac:picMk id="14" creationId="{736F4387-D7BA-1ACE-AABF-94A980B2EB6A}"/>
          </ac:picMkLst>
        </pc:picChg>
        <pc:cxnChg chg="mod">
          <ac:chgData name="pantelis balaouras" userId="25e8755020fc1734" providerId="LiveId" clId="{B2BBAEF8-BF30-40FE-9514-E77C346B40B0}" dt="2024-04-16T15:13:00.817" v="5787" actId="14100"/>
          <ac:cxnSpMkLst>
            <pc:docMk/>
            <pc:sldMk cId="1820547330" sldId="609"/>
            <ac:cxnSpMk id="11" creationId="{03C8211C-04C9-25E5-37DD-C46A91A93613}"/>
          </ac:cxnSpMkLst>
        </pc:cxnChg>
      </pc:sldChg>
      <pc:sldChg chg="del">
        <pc:chgData name="pantelis balaouras" userId="25e8755020fc1734" providerId="LiveId" clId="{B2BBAEF8-BF30-40FE-9514-E77C346B40B0}" dt="2024-04-15T17:55:42.167" v="1691" actId="2696"/>
        <pc:sldMkLst>
          <pc:docMk/>
          <pc:sldMk cId="572301051" sldId="611"/>
        </pc:sldMkLst>
      </pc:sldChg>
      <pc:sldChg chg="addSp delSp modSp add del mod">
        <pc:chgData name="pantelis balaouras" userId="25e8755020fc1734" providerId="LiveId" clId="{B2BBAEF8-BF30-40FE-9514-E77C346B40B0}" dt="2024-04-16T09:03:50.643" v="2263" actId="2696"/>
        <pc:sldMkLst>
          <pc:docMk/>
          <pc:sldMk cId="2679737620" sldId="611"/>
        </pc:sldMkLst>
        <pc:spChg chg="del">
          <ac:chgData name="pantelis balaouras" userId="25e8755020fc1734" providerId="LiveId" clId="{B2BBAEF8-BF30-40FE-9514-E77C346B40B0}" dt="2024-04-15T18:19:16.886" v="2071" actId="478"/>
          <ac:spMkLst>
            <pc:docMk/>
            <pc:sldMk cId="2679737620" sldId="611"/>
            <ac:spMk id="5" creationId="{96F55223-BA87-8B65-BEF3-471494FD2160}"/>
          </ac:spMkLst>
        </pc:spChg>
        <pc:spChg chg="add mod">
          <ac:chgData name="pantelis balaouras" userId="25e8755020fc1734" providerId="LiveId" clId="{B2BBAEF8-BF30-40FE-9514-E77C346B40B0}" dt="2024-04-15T18:19:17.476" v="2072"/>
          <ac:spMkLst>
            <pc:docMk/>
            <pc:sldMk cId="2679737620" sldId="611"/>
            <ac:spMk id="6" creationId="{0EC3867D-0327-6006-7096-ECB44FEAD5EE}"/>
          </ac:spMkLst>
        </pc:spChg>
      </pc:sldChg>
      <pc:sldChg chg="addSp delSp modSp add mod">
        <pc:chgData name="pantelis balaouras" userId="25e8755020fc1734" providerId="LiveId" clId="{B2BBAEF8-BF30-40FE-9514-E77C346B40B0}" dt="2024-04-16T16:16:35.545" v="6335" actId="14100"/>
        <pc:sldMkLst>
          <pc:docMk/>
          <pc:sldMk cId="4194108357" sldId="611"/>
        </pc:sldMkLst>
        <pc:spChg chg="mod">
          <ac:chgData name="pantelis balaouras" userId="25e8755020fc1734" providerId="LiveId" clId="{B2BBAEF8-BF30-40FE-9514-E77C346B40B0}" dt="2024-04-16T16:16:35.545" v="6335" actId="14100"/>
          <ac:spMkLst>
            <pc:docMk/>
            <pc:sldMk cId="4194108357" sldId="611"/>
            <ac:spMk id="2" creationId="{C0500039-EF78-D80C-C346-8AB79B7723C7}"/>
          </ac:spMkLst>
        </pc:spChg>
        <pc:spChg chg="mod">
          <ac:chgData name="pantelis balaouras" userId="25e8755020fc1734" providerId="LiveId" clId="{B2BBAEF8-BF30-40FE-9514-E77C346B40B0}" dt="2024-04-16T16:15:18.413" v="6323" actId="20577"/>
          <ac:spMkLst>
            <pc:docMk/>
            <pc:sldMk cId="4194108357" sldId="611"/>
            <ac:spMk id="3" creationId="{25BFD87F-6D83-75ED-F4C4-0D961C406DE5}"/>
          </ac:spMkLst>
        </pc:spChg>
        <pc:spChg chg="mod">
          <ac:chgData name="pantelis balaouras" userId="25e8755020fc1734" providerId="LiveId" clId="{B2BBAEF8-BF30-40FE-9514-E77C346B40B0}" dt="2024-04-16T16:15:24.990" v="6324" actId="20577"/>
          <ac:spMkLst>
            <pc:docMk/>
            <pc:sldMk cId="4194108357" sldId="611"/>
            <ac:spMk id="4" creationId="{A74DE059-16C4-1583-3B1A-77030D7B1D6D}"/>
          </ac:spMkLst>
        </pc:spChg>
        <pc:picChg chg="add mod">
          <ac:chgData name="pantelis balaouras" userId="25e8755020fc1734" providerId="LiveId" clId="{B2BBAEF8-BF30-40FE-9514-E77C346B40B0}" dt="2024-04-16T16:15:40.644" v="6326"/>
          <ac:picMkLst>
            <pc:docMk/>
            <pc:sldMk cId="4194108357" sldId="611"/>
            <ac:picMk id="5" creationId="{F92F84E0-4BD2-A8E4-65FA-7EA972CE1137}"/>
          </ac:picMkLst>
        </pc:picChg>
        <pc:picChg chg="del">
          <ac:chgData name="pantelis balaouras" userId="25e8755020fc1734" providerId="LiveId" clId="{B2BBAEF8-BF30-40FE-9514-E77C346B40B0}" dt="2024-04-16T16:15:33.306" v="6325" actId="478"/>
          <ac:picMkLst>
            <pc:docMk/>
            <pc:sldMk cId="4194108357" sldId="611"/>
            <ac:picMk id="7" creationId="{00220C76-61D8-C36E-0B46-9CDF4D44AD93}"/>
          </ac:picMkLst>
        </pc:picChg>
      </pc:sldChg>
      <pc:sldChg chg="del">
        <pc:chgData name="pantelis balaouras" userId="25e8755020fc1734" providerId="LiveId" clId="{B2BBAEF8-BF30-40FE-9514-E77C346B40B0}" dt="2024-04-15T17:55:42.167" v="1691" actId="2696"/>
        <pc:sldMkLst>
          <pc:docMk/>
          <pc:sldMk cId="1302605791" sldId="612"/>
        </pc:sldMkLst>
      </pc:sldChg>
      <pc:sldChg chg="addSp delSp modSp add mod">
        <pc:chgData name="pantelis balaouras" userId="25e8755020fc1734" providerId="LiveId" clId="{B2BBAEF8-BF30-40FE-9514-E77C346B40B0}" dt="2024-04-16T16:18:22.547" v="6405"/>
        <pc:sldMkLst>
          <pc:docMk/>
          <pc:sldMk cId="1806722052" sldId="612"/>
        </pc:sldMkLst>
        <pc:spChg chg="mod">
          <ac:chgData name="pantelis balaouras" userId="25e8755020fc1734" providerId="LiveId" clId="{B2BBAEF8-BF30-40FE-9514-E77C346B40B0}" dt="2024-04-16T16:18:22.547" v="6405"/>
          <ac:spMkLst>
            <pc:docMk/>
            <pc:sldMk cId="1806722052" sldId="612"/>
            <ac:spMk id="2" creationId="{C0500039-EF78-D80C-C346-8AB79B7723C7}"/>
          </ac:spMkLst>
        </pc:spChg>
        <pc:spChg chg="mod">
          <ac:chgData name="pantelis balaouras" userId="25e8755020fc1734" providerId="LiveId" clId="{B2BBAEF8-BF30-40FE-9514-E77C346B40B0}" dt="2024-04-16T16:17:53.603" v="6404" actId="20577"/>
          <ac:spMkLst>
            <pc:docMk/>
            <pc:sldMk cId="1806722052" sldId="612"/>
            <ac:spMk id="3" creationId="{25BFD87F-6D83-75ED-F4C4-0D961C406DE5}"/>
          </ac:spMkLst>
        </pc:spChg>
        <pc:spChg chg="mod">
          <ac:chgData name="pantelis balaouras" userId="25e8755020fc1734" providerId="LiveId" clId="{B2BBAEF8-BF30-40FE-9514-E77C346B40B0}" dt="2024-04-16T16:16:59.483" v="6339" actId="20577"/>
          <ac:spMkLst>
            <pc:docMk/>
            <pc:sldMk cId="1806722052" sldId="612"/>
            <ac:spMk id="4" creationId="{A74DE059-16C4-1583-3B1A-77030D7B1D6D}"/>
          </ac:spMkLst>
        </pc:spChg>
        <pc:picChg chg="add mod">
          <ac:chgData name="pantelis balaouras" userId="25e8755020fc1734" providerId="LiveId" clId="{B2BBAEF8-BF30-40FE-9514-E77C346B40B0}" dt="2024-04-16T16:15:44.401" v="6328"/>
          <ac:picMkLst>
            <pc:docMk/>
            <pc:sldMk cId="1806722052" sldId="612"/>
            <ac:picMk id="5" creationId="{CC643882-F41E-94D8-07F0-8EA75F1754A7}"/>
          </ac:picMkLst>
        </pc:picChg>
        <pc:picChg chg="del">
          <ac:chgData name="pantelis balaouras" userId="25e8755020fc1734" providerId="LiveId" clId="{B2BBAEF8-BF30-40FE-9514-E77C346B40B0}" dt="2024-04-16T16:15:43.833" v="6327" actId="478"/>
          <ac:picMkLst>
            <pc:docMk/>
            <pc:sldMk cId="1806722052" sldId="612"/>
            <ac:picMk id="7" creationId="{8D466DD0-D603-E696-4703-7F85973038E6}"/>
          </ac:picMkLst>
        </pc:picChg>
      </pc:sldChg>
      <pc:sldChg chg="addSp delSp modSp add del mod">
        <pc:chgData name="pantelis balaouras" userId="25e8755020fc1734" providerId="LiveId" clId="{B2BBAEF8-BF30-40FE-9514-E77C346B40B0}" dt="2024-04-16T09:03:50.643" v="2263" actId="2696"/>
        <pc:sldMkLst>
          <pc:docMk/>
          <pc:sldMk cId="4287729276" sldId="612"/>
        </pc:sldMkLst>
        <pc:spChg chg="del">
          <ac:chgData name="pantelis balaouras" userId="25e8755020fc1734" providerId="LiveId" clId="{B2BBAEF8-BF30-40FE-9514-E77C346B40B0}" dt="2024-04-15T18:19:23.766" v="2073" actId="478"/>
          <ac:spMkLst>
            <pc:docMk/>
            <pc:sldMk cId="4287729276" sldId="612"/>
            <ac:spMk id="5" creationId="{2224DFB9-81BC-09A5-5EB5-AC7220361134}"/>
          </ac:spMkLst>
        </pc:spChg>
        <pc:spChg chg="add mod">
          <ac:chgData name="pantelis balaouras" userId="25e8755020fc1734" providerId="LiveId" clId="{B2BBAEF8-BF30-40FE-9514-E77C346B40B0}" dt="2024-04-15T18:19:24.317" v="2074"/>
          <ac:spMkLst>
            <pc:docMk/>
            <pc:sldMk cId="4287729276" sldId="612"/>
            <ac:spMk id="6" creationId="{75280307-5B3A-DD0E-95C9-4FE721723D23}"/>
          </ac:spMkLst>
        </pc:spChg>
      </pc:sldChg>
      <pc:sldChg chg="addSp delSp modSp add mod">
        <pc:chgData name="pantelis balaouras" userId="25e8755020fc1734" providerId="LiveId" clId="{B2BBAEF8-BF30-40FE-9514-E77C346B40B0}" dt="2024-04-16T16:52:34.548" v="8021" actId="1076"/>
        <pc:sldMkLst>
          <pc:docMk/>
          <pc:sldMk cId="144698640" sldId="613"/>
        </pc:sldMkLst>
        <pc:spChg chg="mod">
          <ac:chgData name="pantelis balaouras" userId="25e8755020fc1734" providerId="LiveId" clId="{B2BBAEF8-BF30-40FE-9514-E77C346B40B0}" dt="2024-04-16T16:52:34.548" v="8021" actId="1076"/>
          <ac:spMkLst>
            <pc:docMk/>
            <pc:sldMk cId="144698640" sldId="613"/>
            <ac:spMk id="2" creationId="{C0500039-EF78-D80C-C346-8AB79B7723C7}"/>
          </ac:spMkLst>
        </pc:spChg>
        <pc:picChg chg="add mod">
          <ac:chgData name="pantelis balaouras" userId="25e8755020fc1734" providerId="LiveId" clId="{B2BBAEF8-BF30-40FE-9514-E77C346B40B0}" dt="2024-04-16T16:15:48.721" v="6330"/>
          <ac:picMkLst>
            <pc:docMk/>
            <pc:sldMk cId="144698640" sldId="613"/>
            <ac:picMk id="5" creationId="{4FF9281D-922F-C4EE-DDBF-0C860F2FDDE3}"/>
          </ac:picMkLst>
        </pc:picChg>
        <pc:picChg chg="del">
          <ac:chgData name="pantelis balaouras" userId="25e8755020fc1734" providerId="LiveId" clId="{B2BBAEF8-BF30-40FE-9514-E77C346B40B0}" dt="2024-04-16T16:15:48.008" v="6329" actId="478"/>
          <ac:picMkLst>
            <pc:docMk/>
            <pc:sldMk cId="144698640" sldId="613"/>
            <ac:picMk id="7" creationId="{016A7413-0050-2BC3-25E9-4C1392C60C6F}"/>
          </ac:picMkLst>
        </pc:picChg>
      </pc:sldChg>
      <pc:sldChg chg="addSp delSp modSp add del mod">
        <pc:chgData name="pantelis balaouras" userId="25e8755020fc1734" providerId="LiveId" clId="{B2BBAEF8-BF30-40FE-9514-E77C346B40B0}" dt="2024-04-16T09:03:50.643" v="2263" actId="2696"/>
        <pc:sldMkLst>
          <pc:docMk/>
          <pc:sldMk cId="2333956328" sldId="613"/>
        </pc:sldMkLst>
        <pc:spChg chg="del">
          <ac:chgData name="pantelis balaouras" userId="25e8755020fc1734" providerId="LiveId" clId="{B2BBAEF8-BF30-40FE-9514-E77C346B40B0}" dt="2024-04-15T18:19:28.559" v="2075" actId="478"/>
          <ac:spMkLst>
            <pc:docMk/>
            <pc:sldMk cId="2333956328" sldId="613"/>
            <ac:spMk id="5" creationId="{1432420F-F6F8-FA1A-D848-F7B84DA58967}"/>
          </ac:spMkLst>
        </pc:spChg>
        <pc:spChg chg="add mod">
          <ac:chgData name="pantelis balaouras" userId="25e8755020fc1734" providerId="LiveId" clId="{B2BBAEF8-BF30-40FE-9514-E77C346B40B0}" dt="2024-04-15T18:19:29.194" v="2076"/>
          <ac:spMkLst>
            <pc:docMk/>
            <pc:sldMk cId="2333956328" sldId="613"/>
            <ac:spMk id="6" creationId="{E4EF601E-27D4-99D5-C219-0F0863799D95}"/>
          </ac:spMkLst>
        </pc:spChg>
      </pc:sldChg>
      <pc:sldChg chg="del">
        <pc:chgData name="pantelis balaouras" userId="25e8755020fc1734" providerId="LiveId" clId="{B2BBAEF8-BF30-40FE-9514-E77C346B40B0}" dt="2024-04-15T17:55:42.167" v="1691" actId="2696"/>
        <pc:sldMkLst>
          <pc:docMk/>
          <pc:sldMk cId="3643916232" sldId="613"/>
        </pc:sldMkLst>
      </pc:sldChg>
      <pc:sldChg chg="modSp del mod">
        <pc:chgData name="pantelis balaouras" userId="25e8755020fc1734" providerId="LiveId" clId="{B2BBAEF8-BF30-40FE-9514-E77C346B40B0}" dt="2024-04-16T19:07:07.985" v="8196" actId="47"/>
        <pc:sldMkLst>
          <pc:docMk/>
          <pc:sldMk cId="427740095" sldId="620"/>
        </pc:sldMkLst>
        <pc:spChg chg="mod">
          <ac:chgData name="pantelis balaouras" userId="25e8755020fc1734" providerId="LiveId" clId="{B2BBAEF8-BF30-40FE-9514-E77C346B40B0}" dt="2024-04-16T19:07:03.796" v="8195" actId="207"/>
          <ac:spMkLst>
            <pc:docMk/>
            <pc:sldMk cId="427740095" sldId="620"/>
            <ac:spMk id="4" creationId="{9651827C-5BB0-427C-8C65-8784AC89CEFC}"/>
          </ac:spMkLst>
        </pc:spChg>
      </pc:sldChg>
      <pc:sldChg chg="delSp modSp mod">
        <pc:chgData name="pantelis balaouras" userId="25e8755020fc1734" providerId="LiveId" clId="{B2BBAEF8-BF30-40FE-9514-E77C346B40B0}" dt="2024-04-16T19:07:22.959" v="8202" actId="478"/>
        <pc:sldMkLst>
          <pc:docMk/>
          <pc:sldMk cId="24800651" sldId="622"/>
        </pc:sldMkLst>
        <pc:spChg chg="del">
          <ac:chgData name="pantelis balaouras" userId="25e8755020fc1734" providerId="LiveId" clId="{B2BBAEF8-BF30-40FE-9514-E77C346B40B0}" dt="2024-04-16T19:07:22.959" v="8202" actId="478"/>
          <ac:spMkLst>
            <pc:docMk/>
            <pc:sldMk cId="24800651" sldId="622"/>
            <ac:spMk id="3" creationId="{6DF68D54-43CF-8E59-7770-5388928F4E70}"/>
          </ac:spMkLst>
        </pc:spChg>
        <pc:spChg chg="mod">
          <ac:chgData name="pantelis balaouras" userId="25e8755020fc1734" providerId="LiveId" clId="{B2BBAEF8-BF30-40FE-9514-E77C346B40B0}" dt="2024-04-16T19:05:37.015" v="8186" actId="207"/>
          <ac:spMkLst>
            <pc:docMk/>
            <pc:sldMk cId="24800651" sldId="622"/>
            <ac:spMk id="4" creationId="{9651827C-5BB0-427C-8C65-8784AC89CEFC}"/>
          </ac:spMkLst>
        </pc:spChg>
      </pc:sldChg>
      <pc:sldChg chg="delSp modSp mod">
        <pc:chgData name="pantelis balaouras" userId="25e8755020fc1734" providerId="LiveId" clId="{B2BBAEF8-BF30-40FE-9514-E77C346B40B0}" dt="2024-04-16T19:07:17.452" v="8199" actId="478"/>
        <pc:sldMkLst>
          <pc:docMk/>
          <pc:sldMk cId="3861737653" sldId="623"/>
        </pc:sldMkLst>
        <pc:spChg chg="del">
          <ac:chgData name="pantelis balaouras" userId="25e8755020fc1734" providerId="LiveId" clId="{B2BBAEF8-BF30-40FE-9514-E77C346B40B0}" dt="2024-04-16T19:07:17.452" v="8199" actId="478"/>
          <ac:spMkLst>
            <pc:docMk/>
            <pc:sldMk cId="3861737653" sldId="623"/>
            <ac:spMk id="2" creationId="{C5D3707B-E66D-EEAC-C9BD-DA98E111B480}"/>
          </ac:spMkLst>
        </pc:spChg>
        <pc:spChg chg="mod">
          <ac:chgData name="pantelis balaouras" userId="25e8755020fc1734" providerId="LiveId" clId="{B2BBAEF8-BF30-40FE-9514-E77C346B40B0}" dt="2024-04-16T19:06:33.195" v="8192" actId="207"/>
          <ac:spMkLst>
            <pc:docMk/>
            <pc:sldMk cId="3861737653" sldId="623"/>
            <ac:spMk id="4" creationId="{9651827C-5BB0-427C-8C65-8784AC89CEFC}"/>
          </ac:spMkLst>
        </pc:spChg>
      </pc:sldChg>
      <pc:sldChg chg="delSp modSp mod">
        <pc:chgData name="pantelis balaouras" userId="25e8755020fc1734" providerId="LiveId" clId="{B2BBAEF8-BF30-40FE-9514-E77C346B40B0}" dt="2024-04-16T19:07:21.329" v="8201" actId="478"/>
        <pc:sldMkLst>
          <pc:docMk/>
          <pc:sldMk cId="1045348258" sldId="624"/>
        </pc:sldMkLst>
        <pc:spChg chg="del">
          <ac:chgData name="pantelis balaouras" userId="25e8755020fc1734" providerId="LiveId" clId="{B2BBAEF8-BF30-40FE-9514-E77C346B40B0}" dt="2024-04-16T19:07:21.329" v="8201" actId="478"/>
          <ac:spMkLst>
            <pc:docMk/>
            <pc:sldMk cId="1045348258" sldId="624"/>
            <ac:spMk id="2" creationId="{600B3640-2655-FD59-3429-AAE6189AED23}"/>
          </ac:spMkLst>
        </pc:spChg>
        <pc:spChg chg="mod">
          <ac:chgData name="pantelis balaouras" userId="25e8755020fc1734" providerId="LiveId" clId="{B2BBAEF8-BF30-40FE-9514-E77C346B40B0}" dt="2024-04-16T19:06:07.494" v="8189" actId="207"/>
          <ac:spMkLst>
            <pc:docMk/>
            <pc:sldMk cId="1045348258" sldId="624"/>
            <ac:spMk id="4" creationId="{9651827C-5BB0-427C-8C65-8784AC89CEFC}"/>
          </ac:spMkLst>
        </pc:spChg>
      </pc:sldChg>
      <pc:sldChg chg="delSp modSp mod">
        <pc:chgData name="pantelis balaouras" userId="25e8755020fc1734" providerId="LiveId" clId="{B2BBAEF8-BF30-40FE-9514-E77C346B40B0}" dt="2024-04-16T19:07:19.486" v="8200" actId="478"/>
        <pc:sldMkLst>
          <pc:docMk/>
          <pc:sldMk cId="3205172991" sldId="625"/>
        </pc:sldMkLst>
        <pc:spChg chg="del">
          <ac:chgData name="pantelis balaouras" userId="25e8755020fc1734" providerId="LiveId" clId="{B2BBAEF8-BF30-40FE-9514-E77C346B40B0}" dt="2024-04-16T19:07:19.486" v="8200" actId="478"/>
          <ac:spMkLst>
            <pc:docMk/>
            <pc:sldMk cId="3205172991" sldId="625"/>
            <ac:spMk id="2" creationId="{9642E92C-7262-4991-C03C-F4B853CDCB76}"/>
          </ac:spMkLst>
        </pc:spChg>
        <pc:spChg chg="mod">
          <ac:chgData name="pantelis balaouras" userId="25e8755020fc1734" providerId="LiveId" clId="{B2BBAEF8-BF30-40FE-9514-E77C346B40B0}" dt="2024-04-16T19:06:20.415" v="8191" actId="207"/>
          <ac:spMkLst>
            <pc:docMk/>
            <pc:sldMk cId="3205172991" sldId="625"/>
            <ac:spMk id="4" creationId="{9651827C-5BB0-427C-8C65-8784AC89CEFC}"/>
          </ac:spMkLst>
        </pc:spChg>
      </pc:sldChg>
      <pc:sldChg chg="add del">
        <pc:chgData name="pantelis balaouras" userId="25e8755020fc1734" providerId="LiveId" clId="{B2BBAEF8-BF30-40FE-9514-E77C346B40B0}" dt="2024-04-16T11:53:33.248" v="3710" actId="47"/>
        <pc:sldMkLst>
          <pc:docMk/>
          <pc:sldMk cId="2436803175" sldId="627"/>
        </pc:sldMkLst>
      </pc:sldChg>
      <pc:sldChg chg="del">
        <pc:chgData name="pantelis balaouras" userId="25e8755020fc1734" providerId="LiveId" clId="{B2BBAEF8-BF30-40FE-9514-E77C346B40B0}" dt="2024-04-15T17:42:41.903" v="1559" actId="47"/>
        <pc:sldMkLst>
          <pc:docMk/>
          <pc:sldMk cId="700128259" sldId="628"/>
        </pc:sldMkLst>
      </pc:sldChg>
      <pc:sldChg chg="del">
        <pc:chgData name="pantelis balaouras" userId="25e8755020fc1734" providerId="LiveId" clId="{B2BBAEF8-BF30-40FE-9514-E77C346B40B0}" dt="2024-04-15T17:42:42.945" v="1560" actId="47"/>
        <pc:sldMkLst>
          <pc:docMk/>
          <pc:sldMk cId="1206175094" sldId="629"/>
        </pc:sldMkLst>
      </pc:sldChg>
      <pc:sldChg chg="del">
        <pc:chgData name="pantelis balaouras" userId="25e8755020fc1734" providerId="LiveId" clId="{B2BBAEF8-BF30-40FE-9514-E77C346B40B0}" dt="2024-04-15T17:42:44.207" v="1561" actId="47"/>
        <pc:sldMkLst>
          <pc:docMk/>
          <pc:sldMk cId="1793503784" sldId="630"/>
        </pc:sldMkLst>
      </pc:sldChg>
      <pc:sldChg chg="del">
        <pc:chgData name="pantelis balaouras" userId="25e8755020fc1734" providerId="LiveId" clId="{B2BBAEF8-BF30-40FE-9514-E77C346B40B0}" dt="2024-04-15T17:42:45.561" v="1562" actId="47"/>
        <pc:sldMkLst>
          <pc:docMk/>
          <pc:sldMk cId="1859801634" sldId="631"/>
        </pc:sldMkLst>
      </pc:sldChg>
      <pc:sldChg chg="del">
        <pc:chgData name="pantelis balaouras" userId="25e8755020fc1734" providerId="LiveId" clId="{B2BBAEF8-BF30-40FE-9514-E77C346B40B0}" dt="2024-04-15T17:49:08.068" v="1587" actId="47"/>
        <pc:sldMkLst>
          <pc:docMk/>
          <pc:sldMk cId="677096044" sldId="632"/>
        </pc:sldMkLst>
      </pc:sldChg>
      <pc:sldChg chg="addSp delSp modSp mod">
        <pc:chgData name="pantelis balaouras" userId="25e8755020fc1734" providerId="LiveId" clId="{B2BBAEF8-BF30-40FE-9514-E77C346B40B0}" dt="2024-04-16T19:10:25.599" v="8226" actId="1076"/>
        <pc:sldMkLst>
          <pc:docMk/>
          <pc:sldMk cId="2234862491" sldId="633"/>
        </pc:sldMkLst>
        <pc:spChg chg="mod">
          <ac:chgData name="pantelis balaouras" userId="25e8755020fc1734" providerId="LiveId" clId="{B2BBAEF8-BF30-40FE-9514-E77C346B40B0}" dt="2024-04-15T16:54:22.608" v="384" actId="207"/>
          <ac:spMkLst>
            <pc:docMk/>
            <pc:sldMk cId="2234862491" sldId="633"/>
            <ac:spMk id="3" creationId="{E54A3F4C-8910-F632-4288-E3766E4FB297}"/>
          </ac:spMkLst>
        </pc:spChg>
        <pc:spChg chg="mod">
          <ac:chgData name="pantelis balaouras" userId="25e8755020fc1734" providerId="LiveId" clId="{B2BBAEF8-BF30-40FE-9514-E77C346B40B0}" dt="2024-04-15T16:54:22.608" v="384" actId="207"/>
          <ac:spMkLst>
            <pc:docMk/>
            <pc:sldMk cId="2234862491" sldId="633"/>
            <ac:spMk id="4" creationId="{AC43CBFE-B657-2888-FD69-2BA8019969E2}"/>
          </ac:spMkLst>
        </pc:spChg>
        <pc:spChg chg="add mod">
          <ac:chgData name="pantelis balaouras" userId="25e8755020fc1734" providerId="LiveId" clId="{B2BBAEF8-BF30-40FE-9514-E77C346B40B0}" dt="2024-04-15T16:53:45.866" v="378" actId="1076"/>
          <ac:spMkLst>
            <pc:docMk/>
            <pc:sldMk cId="2234862491" sldId="633"/>
            <ac:spMk id="5" creationId="{EB5C0EE0-F4B6-E2AE-F539-BE7CFB848BD8}"/>
          </ac:spMkLst>
        </pc:spChg>
        <pc:spChg chg="del">
          <ac:chgData name="pantelis balaouras" userId="25e8755020fc1734" providerId="LiveId" clId="{B2BBAEF8-BF30-40FE-9514-E77C346B40B0}" dt="2024-04-15T16:53:50.607" v="379" actId="478"/>
          <ac:spMkLst>
            <pc:docMk/>
            <pc:sldMk cId="2234862491" sldId="633"/>
            <ac:spMk id="8" creationId="{BEA68BDB-17B3-F536-7F3D-79A5E2631CAE}"/>
          </ac:spMkLst>
        </pc:spChg>
        <pc:spChg chg="mod">
          <ac:chgData name="pantelis balaouras" userId="25e8755020fc1734" providerId="LiveId" clId="{B2BBAEF8-BF30-40FE-9514-E77C346B40B0}" dt="2024-04-16T11:54:47.931" v="3715" actId="207"/>
          <ac:spMkLst>
            <pc:docMk/>
            <pc:sldMk cId="2234862491" sldId="633"/>
            <ac:spMk id="24" creationId="{88F39797-8ECA-4CC0-ADFC-28793E1CA72E}"/>
          </ac:spMkLst>
        </pc:spChg>
        <pc:grpChg chg="add del mod">
          <ac:chgData name="pantelis balaouras" userId="25e8755020fc1734" providerId="LiveId" clId="{B2BBAEF8-BF30-40FE-9514-E77C346B40B0}" dt="2024-04-15T16:54:43.602" v="386" actId="478"/>
          <ac:grpSpMkLst>
            <pc:docMk/>
            <pc:sldMk cId="2234862491" sldId="633"/>
            <ac:grpSpMk id="7" creationId="{8E0B39C0-B902-EB1E-60BF-0BE87358060E}"/>
          </ac:grpSpMkLst>
        </pc:grpChg>
        <pc:picChg chg="del">
          <ac:chgData name="pantelis balaouras" userId="25e8755020fc1734" providerId="LiveId" clId="{B2BBAEF8-BF30-40FE-9514-E77C346B40B0}" dt="2024-04-15T16:53:05.343" v="373" actId="478"/>
          <ac:picMkLst>
            <pc:docMk/>
            <pc:sldMk cId="2234862491" sldId="633"/>
            <ac:picMk id="2" creationId="{CAC6BC1D-FD06-9734-86E9-688282B3472D}"/>
          </ac:picMkLst>
        </pc:picChg>
        <pc:picChg chg="del mod">
          <ac:chgData name="pantelis balaouras" userId="25e8755020fc1734" providerId="LiveId" clId="{B2BBAEF8-BF30-40FE-9514-E77C346B40B0}" dt="2024-04-16T11:55:11.145" v="3716" actId="478"/>
          <ac:picMkLst>
            <pc:docMk/>
            <pc:sldMk cId="2234862491" sldId="633"/>
            <ac:picMk id="6" creationId="{182DFD55-EF0D-B6E2-CBB5-E65255CA2836}"/>
          </ac:picMkLst>
        </pc:picChg>
        <pc:picChg chg="add mod ord modCrop">
          <ac:chgData name="pantelis balaouras" userId="25e8755020fc1734" providerId="LiveId" clId="{B2BBAEF8-BF30-40FE-9514-E77C346B40B0}" dt="2024-04-16T19:09:16.714" v="8213" actId="732"/>
          <ac:picMkLst>
            <pc:docMk/>
            <pc:sldMk cId="2234862491" sldId="633"/>
            <ac:picMk id="9" creationId="{601ADAA0-FC03-73D9-AE40-1C4C711736F9}"/>
          </ac:picMkLst>
        </pc:picChg>
        <pc:picChg chg="add mod">
          <ac:chgData name="pantelis balaouras" userId="25e8755020fc1734" providerId="LiveId" clId="{B2BBAEF8-BF30-40FE-9514-E77C346B40B0}" dt="2024-04-16T11:55:12.797" v="3717"/>
          <ac:picMkLst>
            <pc:docMk/>
            <pc:sldMk cId="2234862491" sldId="633"/>
            <ac:picMk id="10" creationId="{90CB93CA-3F7E-BF1B-E493-425B95927BA8}"/>
          </ac:picMkLst>
        </pc:picChg>
        <pc:picChg chg="add mod modCrop">
          <ac:chgData name="pantelis balaouras" userId="25e8755020fc1734" providerId="LiveId" clId="{B2BBAEF8-BF30-40FE-9514-E77C346B40B0}" dt="2024-04-16T19:10:25.599" v="8226" actId="1076"/>
          <ac:picMkLst>
            <pc:docMk/>
            <pc:sldMk cId="2234862491" sldId="633"/>
            <ac:picMk id="11" creationId="{1B03ACE7-E068-9C80-52E6-8436AA1D9819}"/>
          </ac:picMkLst>
        </pc:picChg>
        <pc:picChg chg="mod">
          <ac:chgData name="pantelis balaouras" userId="25e8755020fc1734" providerId="LiveId" clId="{B2BBAEF8-BF30-40FE-9514-E77C346B40B0}" dt="2024-04-15T16:55:05.685" v="390" actId="1076"/>
          <ac:picMkLst>
            <pc:docMk/>
            <pc:sldMk cId="2234862491" sldId="633"/>
            <ac:picMk id="20" creationId="{2B4EC7FF-7919-4EE7-8992-C34F2E54819D}"/>
          </ac:picMkLst>
        </pc:picChg>
        <pc:picChg chg="del mod">
          <ac:chgData name="pantelis balaouras" userId="25e8755020fc1734" providerId="LiveId" clId="{B2BBAEF8-BF30-40FE-9514-E77C346B40B0}" dt="2024-04-15T16:54:59.552" v="389" actId="478"/>
          <ac:picMkLst>
            <pc:docMk/>
            <pc:sldMk cId="2234862491" sldId="633"/>
            <ac:picMk id="22" creationId="{807C98D1-01AE-4DFA-9C42-DDBEB533C1BE}"/>
          </ac:picMkLst>
        </pc:picChg>
      </pc:sldChg>
      <pc:sldChg chg="del">
        <pc:chgData name="pantelis balaouras" userId="25e8755020fc1734" providerId="LiveId" clId="{B2BBAEF8-BF30-40FE-9514-E77C346B40B0}" dt="2024-04-15T16:53:10.086" v="374" actId="47"/>
        <pc:sldMkLst>
          <pc:docMk/>
          <pc:sldMk cId="2549839329" sldId="634"/>
        </pc:sldMkLst>
      </pc:sldChg>
      <pc:sldChg chg="addSp delSp modSp mod">
        <pc:chgData name="pantelis balaouras" userId="25e8755020fc1734" providerId="LiveId" clId="{B2BBAEF8-BF30-40FE-9514-E77C346B40B0}" dt="2024-04-16T14:38:10.626" v="5105" actId="21"/>
        <pc:sldMkLst>
          <pc:docMk/>
          <pc:sldMk cId="2930551308" sldId="636"/>
        </pc:sldMkLst>
        <pc:spChg chg="del">
          <ac:chgData name="pantelis balaouras" userId="25e8755020fc1734" providerId="LiveId" clId="{B2BBAEF8-BF30-40FE-9514-E77C346B40B0}" dt="2024-04-15T16:51:27.485" v="357" actId="478"/>
          <ac:spMkLst>
            <pc:docMk/>
            <pc:sldMk cId="2930551308" sldId="636"/>
            <ac:spMk id="3" creationId="{496BFE2E-5CDC-FA5B-9F36-0D74E3C02914}"/>
          </ac:spMkLst>
        </pc:spChg>
        <pc:spChg chg="mod">
          <ac:chgData name="pantelis balaouras" userId="25e8755020fc1734" providerId="LiveId" clId="{B2BBAEF8-BF30-40FE-9514-E77C346B40B0}" dt="2024-04-15T17:45:25.161" v="1572" actId="20577"/>
          <ac:spMkLst>
            <pc:docMk/>
            <pc:sldMk cId="2930551308" sldId="636"/>
            <ac:spMk id="4" creationId="{E47D0821-8573-4002-9B33-F43C68A1D403}"/>
          </ac:spMkLst>
        </pc:spChg>
        <pc:spChg chg="mod">
          <ac:chgData name="pantelis balaouras" userId="25e8755020fc1734" providerId="LiveId" clId="{B2BBAEF8-BF30-40FE-9514-E77C346B40B0}" dt="2024-04-16T14:08:40.842" v="4470" actId="12"/>
          <ac:spMkLst>
            <pc:docMk/>
            <pc:sldMk cId="2930551308" sldId="636"/>
            <ac:spMk id="6" creationId="{AA5AE911-E515-48E3-AB8B-121C68B77A58}"/>
          </ac:spMkLst>
        </pc:spChg>
        <pc:spChg chg="del">
          <ac:chgData name="pantelis balaouras" userId="25e8755020fc1734" providerId="LiveId" clId="{B2BBAEF8-BF30-40FE-9514-E77C346B40B0}" dt="2024-04-15T16:51:29.321" v="358" actId="478"/>
          <ac:spMkLst>
            <pc:docMk/>
            <pc:sldMk cId="2930551308" sldId="636"/>
            <ac:spMk id="8" creationId="{9AF791AC-20C6-6E47-53A3-F8A2C700447A}"/>
          </ac:spMkLst>
        </pc:spChg>
        <pc:picChg chg="add del mod">
          <ac:chgData name="pantelis balaouras" userId="25e8755020fc1734" providerId="LiveId" clId="{B2BBAEF8-BF30-40FE-9514-E77C346B40B0}" dt="2024-04-16T14:38:10.626" v="5105" actId="21"/>
          <ac:picMkLst>
            <pc:docMk/>
            <pc:sldMk cId="2930551308" sldId="636"/>
            <ac:picMk id="10" creationId="{66505672-20BF-5770-36C6-173DA6AFC681}"/>
          </ac:picMkLst>
        </pc:picChg>
      </pc:sldChg>
      <pc:sldChg chg="del">
        <pc:chgData name="pantelis balaouras" userId="25e8755020fc1734" providerId="LiveId" clId="{B2BBAEF8-BF30-40FE-9514-E77C346B40B0}" dt="2024-04-15T16:53:12.243" v="375" actId="47"/>
        <pc:sldMkLst>
          <pc:docMk/>
          <pc:sldMk cId="452490934" sldId="637"/>
        </pc:sldMkLst>
      </pc:sldChg>
      <pc:sldChg chg="del">
        <pc:chgData name="pantelis balaouras" userId="25e8755020fc1734" providerId="LiveId" clId="{B2BBAEF8-BF30-40FE-9514-E77C346B40B0}" dt="2024-04-15T18:12:14.434" v="2037" actId="47"/>
        <pc:sldMkLst>
          <pc:docMk/>
          <pc:sldMk cId="3551539268" sldId="638"/>
        </pc:sldMkLst>
      </pc:sldChg>
      <pc:sldChg chg="addSp delSp modSp new mod">
        <pc:chgData name="pantelis balaouras" userId="25e8755020fc1734" providerId="LiveId" clId="{B2BBAEF8-BF30-40FE-9514-E77C346B40B0}" dt="2024-04-16T12:19:23.419" v="4020" actId="11"/>
        <pc:sldMkLst>
          <pc:docMk/>
          <pc:sldMk cId="3380057868" sldId="639"/>
        </pc:sldMkLst>
        <pc:spChg chg="mod">
          <ac:chgData name="pantelis balaouras" userId="25e8755020fc1734" providerId="LiveId" clId="{B2BBAEF8-BF30-40FE-9514-E77C346B40B0}" dt="2024-04-15T17:13:25.307" v="786" actId="255"/>
          <ac:spMkLst>
            <pc:docMk/>
            <pc:sldMk cId="3380057868" sldId="639"/>
            <ac:spMk id="2" creationId="{57DF650D-0B9F-4515-62ED-F1F830332D60}"/>
          </ac:spMkLst>
        </pc:spChg>
        <pc:spChg chg="mod">
          <ac:chgData name="pantelis balaouras" userId="25e8755020fc1734" providerId="LiveId" clId="{B2BBAEF8-BF30-40FE-9514-E77C346B40B0}" dt="2024-04-16T12:19:10.486" v="4015" actId="11"/>
          <ac:spMkLst>
            <pc:docMk/>
            <pc:sldMk cId="3380057868" sldId="639"/>
            <ac:spMk id="3" creationId="{FF40B44D-F50A-923C-5935-D866B929D7AA}"/>
          </ac:spMkLst>
        </pc:spChg>
        <pc:spChg chg="add mod">
          <ac:chgData name="pantelis balaouras" userId="25e8755020fc1734" providerId="LiveId" clId="{B2BBAEF8-BF30-40FE-9514-E77C346B40B0}" dt="2024-04-16T12:19:23.419" v="4020" actId="11"/>
          <ac:spMkLst>
            <pc:docMk/>
            <pc:sldMk cId="3380057868" sldId="639"/>
            <ac:spMk id="4" creationId="{0AB20690-83BC-122F-0A8A-24B95BC3342D}"/>
          </ac:spMkLst>
        </pc:spChg>
        <pc:spChg chg="add mod">
          <ac:chgData name="pantelis balaouras" userId="25e8755020fc1734" providerId="LiveId" clId="{B2BBAEF8-BF30-40FE-9514-E77C346B40B0}" dt="2024-04-15T16:43:07.791" v="330"/>
          <ac:spMkLst>
            <pc:docMk/>
            <pc:sldMk cId="3380057868" sldId="639"/>
            <ac:spMk id="5" creationId="{AAEECCCA-A917-9248-FB1A-E28F090066CC}"/>
          </ac:spMkLst>
        </pc:spChg>
        <pc:spChg chg="add mod">
          <ac:chgData name="pantelis balaouras" userId="25e8755020fc1734" providerId="LiveId" clId="{B2BBAEF8-BF30-40FE-9514-E77C346B40B0}" dt="2024-04-15T16:43:17.367" v="332"/>
          <ac:spMkLst>
            <pc:docMk/>
            <pc:sldMk cId="3380057868" sldId="639"/>
            <ac:spMk id="6" creationId="{462A1C4E-F7EE-3EFA-570E-B4905E9C8D4D}"/>
          </ac:spMkLst>
        </pc:spChg>
        <pc:spChg chg="add mod">
          <ac:chgData name="pantelis balaouras" userId="25e8755020fc1734" providerId="LiveId" clId="{B2BBAEF8-BF30-40FE-9514-E77C346B40B0}" dt="2024-04-15T17:12:44.048" v="782"/>
          <ac:spMkLst>
            <pc:docMk/>
            <pc:sldMk cId="3380057868" sldId="639"/>
            <ac:spMk id="7" creationId="{8845649F-2402-0685-06F4-12A2398E84EA}"/>
          </ac:spMkLst>
        </pc:spChg>
        <pc:picChg chg="add mod">
          <ac:chgData name="pantelis balaouras" userId="25e8755020fc1734" providerId="LiveId" clId="{B2BBAEF8-BF30-40FE-9514-E77C346B40B0}" dt="2024-04-15T17:12:40.372" v="781"/>
          <ac:picMkLst>
            <pc:docMk/>
            <pc:sldMk cId="3380057868" sldId="639"/>
            <ac:picMk id="8" creationId="{E748B27F-B43E-54D8-650C-3D9BC3FEF271}"/>
          </ac:picMkLst>
        </pc:picChg>
        <pc:picChg chg="add del mod">
          <ac:chgData name="pantelis balaouras" userId="25e8755020fc1734" providerId="LiveId" clId="{B2BBAEF8-BF30-40FE-9514-E77C346B40B0}" dt="2024-04-15T17:30:08.816" v="791" actId="478"/>
          <ac:picMkLst>
            <pc:docMk/>
            <pc:sldMk cId="3380057868" sldId="639"/>
            <ac:picMk id="9" creationId="{F4B3EE0B-2020-AC2D-57BB-E52E353D1076}"/>
          </ac:picMkLst>
        </pc:picChg>
        <pc:picChg chg="add del mod">
          <ac:chgData name="pantelis balaouras" userId="25e8755020fc1734" providerId="LiveId" clId="{B2BBAEF8-BF30-40FE-9514-E77C346B40B0}" dt="2024-04-15T17:30:22.278" v="794" actId="21"/>
          <ac:picMkLst>
            <pc:docMk/>
            <pc:sldMk cId="3380057868" sldId="639"/>
            <ac:picMk id="11" creationId="{5695F6D8-64F9-F2B4-A2F8-081B3D88C99E}"/>
          </ac:picMkLst>
        </pc:picChg>
        <pc:picChg chg="add mod">
          <ac:chgData name="pantelis balaouras" userId="25e8755020fc1734" providerId="LiveId" clId="{B2BBAEF8-BF30-40FE-9514-E77C346B40B0}" dt="2024-04-15T17:30:43.524" v="814"/>
          <ac:picMkLst>
            <pc:docMk/>
            <pc:sldMk cId="3380057868" sldId="639"/>
            <ac:picMk id="12" creationId="{843E3E12-33CE-ADFC-F287-7BBD80AF6FF6}"/>
          </ac:picMkLst>
        </pc:picChg>
      </pc:sldChg>
      <pc:sldChg chg="modSp add mod ord">
        <pc:chgData name="pantelis balaouras" userId="25e8755020fc1734" providerId="LiveId" clId="{B2BBAEF8-BF30-40FE-9514-E77C346B40B0}" dt="2024-04-16T14:08:08.678" v="4468" actId="12"/>
        <pc:sldMkLst>
          <pc:docMk/>
          <pc:sldMk cId="1232633236" sldId="640"/>
        </pc:sldMkLst>
        <pc:spChg chg="mod">
          <ac:chgData name="pantelis balaouras" userId="25e8755020fc1734" providerId="LiveId" clId="{B2BBAEF8-BF30-40FE-9514-E77C346B40B0}" dt="2024-04-15T17:34:10.911" v="852" actId="20577"/>
          <ac:spMkLst>
            <pc:docMk/>
            <pc:sldMk cId="1232633236" sldId="640"/>
            <ac:spMk id="4" creationId="{E47D0821-8573-4002-9B33-F43C68A1D403}"/>
          </ac:spMkLst>
        </pc:spChg>
        <pc:spChg chg="mod">
          <ac:chgData name="pantelis balaouras" userId="25e8755020fc1734" providerId="LiveId" clId="{B2BBAEF8-BF30-40FE-9514-E77C346B40B0}" dt="2024-04-16T14:08:08.678" v="4468" actId="12"/>
          <ac:spMkLst>
            <pc:docMk/>
            <pc:sldMk cId="1232633236" sldId="640"/>
            <ac:spMk id="6" creationId="{AA5AE911-E515-48E3-AB8B-121C68B77A58}"/>
          </ac:spMkLst>
        </pc:spChg>
      </pc:sldChg>
      <pc:sldChg chg="addSp delSp modSp add mod">
        <pc:chgData name="pantelis balaouras" userId="25e8755020fc1734" providerId="LiveId" clId="{B2BBAEF8-BF30-40FE-9514-E77C346B40B0}" dt="2024-04-16T19:44:40.391" v="8983" actId="33524"/>
        <pc:sldMkLst>
          <pc:docMk/>
          <pc:sldMk cId="273815885" sldId="641"/>
        </pc:sldMkLst>
        <pc:spChg chg="mod">
          <ac:chgData name="pantelis balaouras" userId="25e8755020fc1734" providerId="LiveId" clId="{B2BBAEF8-BF30-40FE-9514-E77C346B40B0}" dt="2024-04-15T17:37:16.993" v="1227" actId="20577"/>
          <ac:spMkLst>
            <pc:docMk/>
            <pc:sldMk cId="273815885" sldId="641"/>
            <ac:spMk id="2" creationId="{57DF650D-0B9F-4515-62ED-F1F830332D60}"/>
          </ac:spMkLst>
        </pc:spChg>
        <pc:spChg chg="del mod">
          <ac:chgData name="pantelis balaouras" userId="25e8755020fc1734" providerId="LiveId" clId="{B2BBAEF8-BF30-40FE-9514-E77C346B40B0}" dt="2024-04-16T12:10:31.868" v="3866" actId="478"/>
          <ac:spMkLst>
            <pc:docMk/>
            <pc:sldMk cId="273815885" sldId="641"/>
            <ac:spMk id="3" creationId="{FF40B44D-F50A-923C-5935-D866B929D7AA}"/>
          </ac:spMkLst>
        </pc:spChg>
        <pc:spChg chg="del">
          <ac:chgData name="pantelis balaouras" userId="25e8755020fc1734" providerId="LiveId" clId="{B2BBAEF8-BF30-40FE-9514-E77C346B40B0}" dt="2024-04-15T17:37:22.483" v="1228" actId="478"/>
          <ac:spMkLst>
            <pc:docMk/>
            <pc:sldMk cId="273815885" sldId="641"/>
            <ac:spMk id="4" creationId="{0AB20690-83BC-122F-0A8A-24B95BC3342D}"/>
          </ac:spMkLst>
        </pc:spChg>
        <pc:spChg chg="add del mod">
          <ac:chgData name="pantelis balaouras" userId="25e8755020fc1734" providerId="LiveId" clId="{B2BBAEF8-BF30-40FE-9514-E77C346B40B0}" dt="2024-04-16T12:10:35.960" v="3867" actId="478"/>
          <ac:spMkLst>
            <pc:docMk/>
            <pc:sldMk cId="273815885" sldId="641"/>
            <ac:spMk id="13" creationId="{52DCB8F4-89E8-8E01-BA93-27E0A07F6333}"/>
          </ac:spMkLst>
        </pc:spChg>
        <pc:spChg chg="add mod">
          <ac:chgData name="pantelis balaouras" userId="25e8755020fc1734" providerId="LiveId" clId="{B2BBAEF8-BF30-40FE-9514-E77C346B40B0}" dt="2024-04-16T14:41:54.069" v="5121" actId="207"/>
          <ac:spMkLst>
            <pc:docMk/>
            <pc:sldMk cId="273815885" sldId="641"/>
            <ac:spMk id="14" creationId="{C6C20582-C6FF-8A07-30D9-0725134D21FB}"/>
          </ac:spMkLst>
        </pc:spChg>
        <pc:spChg chg="add mod">
          <ac:chgData name="pantelis balaouras" userId="25e8755020fc1734" providerId="LiveId" clId="{B2BBAEF8-BF30-40FE-9514-E77C346B40B0}" dt="2024-04-16T19:44:40.391" v="8983" actId="33524"/>
          <ac:spMkLst>
            <pc:docMk/>
            <pc:sldMk cId="273815885" sldId="641"/>
            <ac:spMk id="15" creationId="{C2CF8360-F95A-AB7F-2A3D-F68B1A0F414F}"/>
          </ac:spMkLst>
        </pc:spChg>
        <pc:picChg chg="add del mod ord">
          <ac:chgData name="pantelis balaouras" userId="25e8755020fc1734" providerId="LiveId" clId="{B2BBAEF8-BF30-40FE-9514-E77C346B40B0}" dt="2024-04-16T14:38:35.513" v="5111" actId="478"/>
          <ac:picMkLst>
            <pc:docMk/>
            <pc:sldMk cId="273815885" sldId="641"/>
            <ac:picMk id="8" creationId="{449AEA50-7FED-5E47-1374-44726258C4B5}"/>
          </ac:picMkLst>
        </pc:picChg>
        <pc:picChg chg="add del mod">
          <ac:chgData name="pantelis balaouras" userId="25e8755020fc1734" providerId="LiveId" clId="{B2BBAEF8-BF30-40FE-9514-E77C346B40B0}" dt="2024-04-15T17:40:50.798" v="1299" actId="478"/>
          <ac:picMkLst>
            <pc:docMk/>
            <pc:sldMk cId="273815885" sldId="641"/>
            <ac:picMk id="10" creationId="{A6226780-74F5-DDC2-D56C-11B577DA42F3}"/>
          </ac:picMkLst>
        </pc:picChg>
        <pc:picChg chg="del">
          <ac:chgData name="pantelis balaouras" userId="25e8755020fc1734" providerId="LiveId" clId="{B2BBAEF8-BF30-40FE-9514-E77C346B40B0}" dt="2024-04-15T17:40:43.452" v="1298" actId="478"/>
          <ac:picMkLst>
            <pc:docMk/>
            <pc:sldMk cId="273815885" sldId="641"/>
            <ac:picMk id="12" creationId="{843E3E12-33CE-ADFC-F287-7BBD80AF6FF6}"/>
          </ac:picMkLst>
        </pc:picChg>
        <pc:picChg chg="add mod">
          <ac:chgData name="pantelis balaouras" userId="25e8755020fc1734" providerId="LiveId" clId="{B2BBAEF8-BF30-40FE-9514-E77C346B40B0}" dt="2024-04-16T14:37:07.610" v="5098" actId="931"/>
          <ac:picMkLst>
            <pc:docMk/>
            <pc:sldMk cId="273815885" sldId="641"/>
            <ac:picMk id="17" creationId="{68C560A1-3BE6-ACCE-3465-7DFD3866B821}"/>
          </ac:picMkLst>
        </pc:picChg>
        <pc:picChg chg="add mod">
          <ac:chgData name="pantelis balaouras" userId="25e8755020fc1734" providerId="LiveId" clId="{B2BBAEF8-BF30-40FE-9514-E77C346B40B0}" dt="2024-04-16T14:38:43.080" v="5112" actId="1076"/>
          <ac:picMkLst>
            <pc:docMk/>
            <pc:sldMk cId="273815885" sldId="641"/>
            <ac:picMk id="18" creationId="{66505672-20BF-5770-36C6-173DA6AFC681}"/>
          </ac:picMkLst>
        </pc:picChg>
      </pc:sldChg>
      <pc:sldChg chg="add del">
        <pc:chgData name="pantelis balaouras" userId="25e8755020fc1734" providerId="LiveId" clId="{B2BBAEF8-BF30-40FE-9514-E77C346B40B0}" dt="2024-04-16T09:23:50.363" v="2267"/>
        <pc:sldMkLst>
          <pc:docMk/>
          <pc:sldMk cId="231920187" sldId="642"/>
        </pc:sldMkLst>
      </pc:sldChg>
      <pc:sldChg chg="add del">
        <pc:chgData name="pantelis balaouras" userId="25e8755020fc1734" providerId="LiveId" clId="{B2BBAEF8-BF30-40FE-9514-E77C346B40B0}" dt="2024-04-15T18:13:07.648" v="2040" actId="47"/>
        <pc:sldMkLst>
          <pc:docMk/>
          <pc:sldMk cId="1965794876" sldId="642"/>
        </pc:sldMkLst>
      </pc:sldChg>
      <pc:sldChg chg="modSp add mod">
        <pc:chgData name="pantelis balaouras" userId="25e8755020fc1734" providerId="LiveId" clId="{B2BBAEF8-BF30-40FE-9514-E77C346B40B0}" dt="2024-04-16T16:19:41.261" v="6427" actId="20577"/>
        <pc:sldMkLst>
          <pc:docMk/>
          <pc:sldMk cId="3903563816" sldId="642"/>
        </pc:sldMkLst>
        <pc:spChg chg="mod">
          <ac:chgData name="pantelis balaouras" userId="25e8755020fc1734" providerId="LiveId" clId="{B2BBAEF8-BF30-40FE-9514-E77C346B40B0}" dt="2024-04-16T09:24:26.958" v="2306" actId="6549"/>
          <ac:spMkLst>
            <pc:docMk/>
            <pc:sldMk cId="3903563816" sldId="642"/>
            <ac:spMk id="4" creationId="{E47D0821-8573-4002-9B33-F43C68A1D403}"/>
          </ac:spMkLst>
        </pc:spChg>
        <pc:spChg chg="mod">
          <ac:chgData name="pantelis balaouras" userId="25e8755020fc1734" providerId="LiveId" clId="{B2BBAEF8-BF30-40FE-9514-E77C346B40B0}" dt="2024-04-16T16:19:41.261" v="6427" actId="20577"/>
          <ac:spMkLst>
            <pc:docMk/>
            <pc:sldMk cId="3903563816" sldId="642"/>
            <ac:spMk id="6" creationId="{AA5AE911-E515-48E3-AB8B-121C68B77A58}"/>
          </ac:spMkLst>
        </pc:spChg>
      </pc:sldChg>
      <pc:sldChg chg="modSp add del mod">
        <pc:chgData name="pantelis balaouras" userId="25e8755020fc1734" providerId="LiveId" clId="{B2BBAEF8-BF30-40FE-9514-E77C346B40B0}" dt="2024-04-16T19:21:04.297" v="8569" actId="47"/>
        <pc:sldMkLst>
          <pc:docMk/>
          <pc:sldMk cId="111856599" sldId="643"/>
        </pc:sldMkLst>
        <pc:spChg chg="mod">
          <ac:chgData name="pantelis balaouras" userId="25e8755020fc1734" providerId="LiveId" clId="{B2BBAEF8-BF30-40FE-9514-E77C346B40B0}" dt="2024-04-16T14:05:56.696" v="4442"/>
          <ac:spMkLst>
            <pc:docMk/>
            <pc:sldMk cId="111856599" sldId="643"/>
            <ac:spMk id="6" creationId="{1AFDF445-CB62-5C62-F6DF-AA3A646BD3DB}"/>
          </ac:spMkLst>
        </pc:spChg>
        <pc:spChg chg="mod">
          <ac:chgData name="pantelis balaouras" userId="25e8755020fc1734" providerId="LiveId" clId="{B2BBAEF8-BF30-40FE-9514-E77C346B40B0}" dt="2024-04-16T14:06:41.777" v="4464" actId="6549"/>
          <ac:spMkLst>
            <pc:docMk/>
            <pc:sldMk cId="111856599" sldId="643"/>
            <ac:spMk id="14" creationId="{5011F85F-301D-7D26-D377-22243915C4CD}"/>
          </ac:spMkLst>
        </pc:spChg>
      </pc:sldChg>
      <pc:sldChg chg="add del">
        <pc:chgData name="pantelis balaouras" userId="25e8755020fc1734" providerId="LiveId" clId="{B2BBAEF8-BF30-40FE-9514-E77C346B40B0}" dt="2024-04-16T09:23:50.363" v="2267"/>
        <pc:sldMkLst>
          <pc:docMk/>
          <pc:sldMk cId="3134674628" sldId="643"/>
        </pc:sldMkLst>
      </pc:sldChg>
      <pc:sldChg chg="add del">
        <pc:chgData name="pantelis balaouras" userId="25e8755020fc1734" providerId="LiveId" clId="{B2BBAEF8-BF30-40FE-9514-E77C346B40B0}" dt="2024-04-16T09:23:50.363" v="2267"/>
        <pc:sldMkLst>
          <pc:docMk/>
          <pc:sldMk cId="2817646333" sldId="644"/>
        </pc:sldMkLst>
      </pc:sldChg>
      <pc:sldChg chg="modSp new mod">
        <pc:chgData name="pantelis balaouras" userId="25e8755020fc1734" providerId="LiveId" clId="{B2BBAEF8-BF30-40FE-9514-E77C346B40B0}" dt="2024-04-16T19:33:04.978" v="8587" actId="27636"/>
        <pc:sldMkLst>
          <pc:docMk/>
          <pc:sldMk cId="3457345263" sldId="644"/>
        </pc:sldMkLst>
        <pc:spChg chg="mod">
          <ac:chgData name="pantelis balaouras" userId="25e8755020fc1734" providerId="LiveId" clId="{B2BBAEF8-BF30-40FE-9514-E77C346B40B0}" dt="2024-04-16T09:29:31.121" v="2580" actId="20577"/>
          <ac:spMkLst>
            <pc:docMk/>
            <pc:sldMk cId="3457345263" sldId="644"/>
            <ac:spMk id="2" creationId="{035B979E-F53D-8807-2B06-8C29C9D1C29E}"/>
          </ac:spMkLst>
        </pc:spChg>
        <pc:spChg chg="mod">
          <ac:chgData name="pantelis balaouras" userId="25e8755020fc1734" providerId="LiveId" clId="{B2BBAEF8-BF30-40FE-9514-E77C346B40B0}" dt="2024-04-16T19:33:04.978" v="8587" actId="27636"/>
          <ac:spMkLst>
            <pc:docMk/>
            <pc:sldMk cId="3457345263" sldId="644"/>
            <ac:spMk id="3" creationId="{754C1611-C761-66F6-EBAD-FB13CE64138D}"/>
          </ac:spMkLst>
        </pc:spChg>
      </pc:sldChg>
      <pc:sldChg chg="new del">
        <pc:chgData name="pantelis balaouras" userId="25e8755020fc1734" providerId="LiveId" clId="{B2BBAEF8-BF30-40FE-9514-E77C346B40B0}" dt="2024-04-16T09:24:44.065" v="2369" actId="680"/>
        <pc:sldMkLst>
          <pc:docMk/>
          <pc:sldMk cId="3838178954" sldId="644"/>
        </pc:sldMkLst>
      </pc:sldChg>
      <pc:sldChg chg="add del">
        <pc:chgData name="pantelis balaouras" userId="25e8755020fc1734" providerId="LiveId" clId="{B2BBAEF8-BF30-40FE-9514-E77C346B40B0}" dt="2024-04-16T09:23:50.363" v="2267"/>
        <pc:sldMkLst>
          <pc:docMk/>
          <pc:sldMk cId="794105367" sldId="645"/>
        </pc:sldMkLst>
      </pc:sldChg>
      <pc:sldChg chg="modSp new mod">
        <pc:chgData name="pantelis balaouras" userId="25e8755020fc1734" providerId="LiveId" clId="{B2BBAEF8-BF30-40FE-9514-E77C346B40B0}" dt="2024-04-16T10:08:45.395" v="3137"/>
        <pc:sldMkLst>
          <pc:docMk/>
          <pc:sldMk cId="1123088590" sldId="645"/>
        </pc:sldMkLst>
        <pc:spChg chg="mod">
          <ac:chgData name="pantelis balaouras" userId="25e8755020fc1734" providerId="LiveId" clId="{B2BBAEF8-BF30-40FE-9514-E77C346B40B0}" dt="2024-04-16T09:30:56.639" v="2607" actId="20577"/>
          <ac:spMkLst>
            <pc:docMk/>
            <pc:sldMk cId="1123088590" sldId="645"/>
            <ac:spMk id="2" creationId="{5B373333-4674-A86D-B5E2-376B9529CFE4}"/>
          </ac:spMkLst>
        </pc:spChg>
        <pc:spChg chg="mod">
          <ac:chgData name="pantelis balaouras" userId="25e8755020fc1734" providerId="LiveId" clId="{B2BBAEF8-BF30-40FE-9514-E77C346B40B0}" dt="2024-04-16T10:08:45.395" v="3137"/>
          <ac:spMkLst>
            <pc:docMk/>
            <pc:sldMk cId="1123088590" sldId="645"/>
            <ac:spMk id="3" creationId="{24EF7AF9-1171-E16A-D621-57E3FA9D22D9}"/>
          </ac:spMkLst>
        </pc:spChg>
      </pc:sldChg>
      <pc:sldChg chg="add del">
        <pc:chgData name="pantelis balaouras" userId="25e8755020fc1734" providerId="LiveId" clId="{B2BBAEF8-BF30-40FE-9514-E77C346B40B0}" dt="2024-04-16T09:23:50.363" v="2267"/>
        <pc:sldMkLst>
          <pc:docMk/>
          <pc:sldMk cId="562784648" sldId="646"/>
        </pc:sldMkLst>
      </pc:sldChg>
      <pc:sldChg chg="modSp new mod">
        <pc:chgData name="pantelis balaouras" userId="25e8755020fc1734" providerId="LiveId" clId="{B2BBAEF8-BF30-40FE-9514-E77C346B40B0}" dt="2024-04-16T09:32:30.273" v="2748" actId="20577"/>
        <pc:sldMkLst>
          <pc:docMk/>
          <pc:sldMk cId="1015236580" sldId="646"/>
        </pc:sldMkLst>
        <pc:spChg chg="mod">
          <ac:chgData name="pantelis balaouras" userId="25e8755020fc1734" providerId="LiveId" clId="{B2BBAEF8-BF30-40FE-9514-E77C346B40B0}" dt="2024-04-16T09:31:33.425" v="2624" actId="20577"/>
          <ac:spMkLst>
            <pc:docMk/>
            <pc:sldMk cId="1015236580" sldId="646"/>
            <ac:spMk id="2" creationId="{840B3C21-7F04-32B8-A7B6-485AF91153AA}"/>
          </ac:spMkLst>
        </pc:spChg>
        <pc:spChg chg="mod">
          <ac:chgData name="pantelis balaouras" userId="25e8755020fc1734" providerId="LiveId" clId="{B2BBAEF8-BF30-40FE-9514-E77C346B40B0}" dt="2024-04-16T09:32:30.273" v="2748" actId="20577"/>
          <ac:spMkLst>
            <pc:docMk/>
            <pc:sldMk cId="1015236580" sldId="646"/>
            <ac:spMk id="3" creationId="{C5617977-E447-1010-D60C-BF73FAA226DA}"/>
          </ac:spMkLst>
        </pc:spChg>
      </pc:sldChg>
      <pc:sldChg chg="add del">
        <pc:chgData name="pantelis balaouras" userId="25e8755020fc1734" providerId="LiveId" clId="{B2BBAEF8-BF30-40FE-9514-E77C346B40B0}" dt="2024-04-16T09:23:50.363" v="2267"/>
        <pc:sldMkLst>
          <pc:docMk/>
          <pc:sldMk cId="67753587" sldId="647"/>
        </pc:sldMkLst>
      </pc:sldChg>
      <pc:sldChg chg="modSp new mod">
        <pc:chgData name="pantelis balaouras" userId="25e8755020fc1734" providerId="LiveId" clId="{B2BBAEF8-BF30-40FE-9514-E77C346B40B0}" dt="2024-04-16T10:08:03.956" v="3135"/>
        <pc:sldMkLst>
          <pc:docMk/>
          <pc:sldMk cId="3587404640" sldId="647"/>
        </pc:sldMkLst>
        <pc:spChg chg="mod">
          <ac:chgData name="pantelis balaouras" userId="25e8755020fc1734" providerId="LiveId" clId="{B2BBAEF8-BF30-40FE-9514-E77C346B40B0}" dt="2024-04-16T09:38:59.502" v="2860" actId="20577"/>
          <ac:spMkLst>
            <pc:docMk/>
            <pc:sldMk cId="3587404640" sldId="647"/>
            <ac:spMk id="2" creationId="{79823DA1-F6C6-396C-AE2D-A24876173131}"/>
          </ac:spMkLst>
        </pc:spChg>
        <pc:spChg chg="mod">
          <ac:chgData name="pantelis balaouras" userId="25e8755020fc1734" providerId="LiveId" clId="{B2BBAEF8-BF30-40FE-9514-E77C346B40B0}" dt="2024-04-16T10:08:03.956" v="3135"/>
          <ac:spMkLst>
            <pc:docMk/>
            <pc:sldMk cId="3587404640" sldId="647"/>
            <ac:spMk id="3" creationId="{3D3480A7-E417-33D2-4112-7530FC1A8EBE}"/>
          </ac:spMkLst>
        </pc:spChg>
      </pc:sldChg>
      <pc:sldChg chg="add del">
        <pc:chgData name="pantelis balaouras" userId="25e8755020fc1734" providerId="LiveId" clId="{B2BBAEF8-BF30-40FE-9514-E77C346B40B0}" dt="2024-04-16T09:23:50.363" v="2267"/>
        <pc:sldMkLst>
          <pc:docMk/>
          <pc:sldMk cId="1242757923" sldId="648"/>
        </pc:sldMkLst>
      </pc:sldChg>
      <pc:sldChg chg="modSp new mod">
        <pc:chgData name="pantelis balaouras" userId="25e8755020fc1734" providerId="LiveId" clId="{B2BBAEF8-BF30-40FE-9514-E77C346B40B0}" dt="2024-04-16T09:41:21.513" v="3001" actId="20577"/>
        <pc:sldMkLst>
          <pc:docMk/>
          <pc:sldMk cId="3110989430" sldId="648"/>
        </pc:sldMkLst>
        <pc:spChg chg="mod">
          <ac:chgData name="pantelis balaouras" userId="25e8755020fc1734" providerId="LiveId" clId="{B2BBAEF8-BF30-40FE-9514-E77C346B40B0}" dt="2024-04-16T09:41:21.513" v="3001" actId="20577"/>
          <ac:spMkLst>
            <pc:docMk/>
            <pc:sldMk cId="3110989430" sldId="648"/>
            <ac:spMk id="3" creationId="{CFE5276A-F3C5-7306-7E40-2EBFC694F27F}"/>
          </ac:spMkLst>
        </pc:spChg>
      </pc:sldChg>
      <pc:sldChg chg="modSp new mod">
        <pc:chgData name="pantelis balaouras" userId="25e8755020fc1734" providerId="LiveId" clId="{B2BBAEF8-BF30-40FE-9514-E77C346B40B0}" dt="2024-04-16T10:07:05.557" v="3133"/>
        <pc:sldMkLst>
          <pc:docMk/>
          <pc:sldMk cId="3257889873" sldId="649"/>
        </pc:sldMkLst>
        <pc:spChg chg="mod">
          <ac:chgData name="pantelis balaouras" userId="25e8755020fc1734" providerId="LiveId" clId="{B2BBAEF8-BF30-40FE-9514-E77C346B40B0}" dt="2024-04-16T10:07:05.557" v="3133"/>
          <ac:spMkLst>
            <pc:docMk/>
            <pc:sldMk cId="3257889873" sldId="649"/>
            <ac:spMk id="3" creationId="{7C54B11C-5DBF-FBFE-BBFE-2416B575F99C}"/>
          </ac:spMkLst>
        </pc:spChg>
      </pc:sldChg>
      <pc:sldChg chg="add del">
        <pc:chgData name="pantelis balaouras" userId="25e8755020fc1734" providerId="LiveId" clId="{B2BBAEF8-BF30-40FE-9514-E77C346B40B0}" dt="2024-04-16T09:23:50.363" v="2267"/>
        <pc:sldMkLst>
          <pc:docMk/>
          <pc:sldMk cId="3628776526" sldId="649"/>
        </pc:sldMkLst>
      </pc:sldChg>
      <pc:sldChg chg="add del">
        <pc:chgData name="pantelis balaouras" userId="25e8755020fc1734" providerId="LiveId" clId="{B2BBAEF8-BF30-40FE-9514-E77C346B40B0}" dt="2024-04-16T09:23:50.363" v="2267"/>
        <pc:sldMkLst>
          <pc:docMk/>
          <pc:sldMk cId="1197385874" sldId="650"/>
        </pc:sldMkLst>
      </pc:sldChg>
      <pc:sldChg chg="modSp new mod">
        <pc:chgData name="pantelis balaouras" userId="25e8755020fc1734" providerId="LiveId" clId="{B2BBAEF8-BF30-40FE-9514-E77C346B40B0}" dt="2024-04-16T09:55:52.177" v="3103"/>
        <pc:sldMkLst>
          <pc:docMk/>
          <pc:sldMk cId="3480618495" sldId="650"/>
        </pc:sldMkLst>
        <pc:spChg chg="mod">
          <ac:chgData name="pantelis balaouras" userId="25e8755020fc1734" providerId="LiveId" clId="{B2BBAEF8-BF30-40FE-9514-E77C346B40B0}" dt="2024-04-16T09:48:21.646" v="3054" actId="20577"/>
          <ac:spMkLst>
            <pc:docMk/>
            <pc:sldMk cId="3480618495" sldId="650"/>
            <ac:spMk id="2" creationId="{848C8FBE-4F8A-1001-7DAD-28EE3EFD8FAA}"/>
          </ac:spMkLst>
        </pc:spChg>
        <pc:spChg chg="mod">
          <ac:chgData name="pantelis balaouras" userId="25e8755020fc1734" providerId="LiveId" clId="{B2BBAEF8-BF30-40FE-9514-E77C346B40B0}" dt="2024-04-16T09:55:52.177" v="3103"/>
          <ac:spMkLst>
            <pc:docMk/>
            <pc:sldMk cId="3480618495" sldId="650"/>
            <ac:spMk id="3" creationId="{8D840EA1-E5D4-E057-D273-28728CD7EC60}"/>
          </ac:spMkLst>
        </pc:spChg>
      </pc:sldChg>
      <pc:sldChg chg="modSp new mod">
        <pc:chgData name="pantelis balaouras" userId="25e8755020fc1734" providerId="LiveId" clId="{B2BBAEF8-BF30-40FE-9514-E77C346B40B0}" dt="2024-04-16T09:50:59.734" v="3100"/>
        <pc:sldMkLst>
          <pc:docMk/>
          <pc:sldMk cId="3517118807" sldId="651"/>
        </pc:sldMkLst>
        <pc:spChg chg="mod">
          <ac:chgData name="pantelis balaouras" userId="25e8755020fc1734" providerId="LiveId" clId="{B2BBAEF8-BF30-40FE-9514-E77C346B40B0}" dt="2024-04-16T09:50:36.660" v="3099" actId="20577"/>
          <ac:spMkLst>
            <pc:docMk/>
            <pc:sldMk cId="3517118807" sldId="651"/>
            <ac:spMk id="2" creationId="{E88CEDF3-FDD9-DA9A-AFFD-C27DFD3206AA}"/>
          </ac:spMkLst>
        </pc:spChg>
        <pc:spChg chg="mod">
          <ac:chgData name="pantelis balaouras" userId="25e8755020fc1734" providerId="LiveId" clId="{B2BBAEF8-BF30-40FE-9514-E77C346B40B0}" dt="2024-04-16T09:50:59.734" v="3100"/>
          <ac:spMkLst>
            <pc:docMk/>
            <pc:sldMk cId="3517118807" sldId="651"/>
            <ac:spMk id="3" creationId="{BCCAEC46-C167-27AE-B2E1-35AB97B84DAB}"/>
          </ac:spMkLst>
        </pc:spChg>
      </pc:sldChg>
      <pc:sldChg chg="modSp new mod">
        <pc:chgData name="pantelis balaouras" userId="25e8755020fc1734" providerId="LiveId" clId="{B2BBAEF8-BF30-40FE-9514-E77C346B40B0}" dt="2024-04-16T10:20:42.165" v="3359" actId="27636"/>
        <pc:sldMkLst>
          <pc:docMk/>
          <pc:sldMk cId="3789679709" sldId="652"/>
        </pc:sldMkLst>
        <pc:spChg chg="mod">
          <ac:chgData name="pantelis balaouras" userId="25e8755020fc1734" providerId="LiveId" clId="{B2BBAEF8-BF30-40FE-9514-E77C346B40B0}" dt="2024-04-16T10:15:11.727" v="3237" actId="20577"/>
          <ac:spMkLst>
            <pc:docMk/>
            <pc:sldMk cId="3789679709" sldId="652"/>
            <ac:spMk id="2" creationId="{5839E361-7B5D-5BE2-8987-1330EBE567F3}"/>
          </ac:spMkLst>
        </pc:spChg>
        <pc:spChg chg="mod">
          <ac:chgData name="pantelis balaouras" userId="25e8755020fc1734" providerId="LiveId" clId="{B2BBAEF8-BF30-40FE-9514-E77C346B40B0}" dt="2024-04-16T10:20:42.165" v="3359" actId="27636"/>
          <ac:spMkLst>
            <pc:docMk/>
            <pc:sldMk cId="3789679709" sldId="652"/>
            <ac:spMk id="3" creationId="{25EA0830-910A-5D70-E497-12CB20E00CE3}"/>
          </ac:spMkLst>
        </pc:spChg>
      </pc:sldChg>
      <pc:sldChg chg="modSp add mod">
        <pc:chgData name="pantelis balaouras" userId="25e8755020fc1734" providerId="LiveId" clId="{B2BBAEF8-BF30-40FE-9514-E77C346B40B0}" dt="2024-04-16T10:21:20.938" v="3360" actId="6549"/>
        <pc:sldMkLst>
          <pc:docMk/>
          <pc:sldMk cId="2959529903" sldId="653"/>
        </pc:sldMkLst>
        <pc:spChg chg="mod">
          <ac:chgData name="pantelis balaouras" userId="25e8755020fc1734" providerId="LiveId" clId="{B2BBAEF8-BF30-40FE-9514-E77C346B40B0}" dt="2024-04-16T10:21:20.938" v="3360" actId="6549"/>
          <ac:spMkLst>
            <pc:docMk/>
            <pc:sldMk cId="2959529903" sldId="653"/>
            <ac:spMk id="2" creationId="{5839E361-7B5D-5BE2-8987-1330EBE567F3}"/>
          </ac:spMkLst>
        </pc:spChg>
        <pc:spChg chg="mod">
          <ac:chgData name="pantelis balaouras" userId="25e8755020fc1734" providerId="LiveId" clId="{B2BBAEF8-BF30-40FE-9514-E77C346B40B0}" dt="2024-04-16T10:16:52.973" v="3253"/>
          <ac:spMkLst>
            <pc:docMk/>
            <pc:sldMk cId="2959529903" sldId="653"/>
            <ac:spMk id="3" creationId="{25EA0830-910A-5D70-E497-12CB20E00CE3}"/>
          </ac:spMkLst>
        </pc:spChg>
      </pc:sldChg>
      <pc:sldChg chg="add del">
        <pc:chgData name="pantelis balaouras" userId="25e8755020fc1734" providerId="LiveId" clId="{B2BBAEF8-BF30-40FE-9514-E77C346B40B0}" dt="2024-04-16T10:16:36.534" v="3252"/>
        <pc:sldMkLst>
          <pc:docMk/>
          <pc:sldMk cId="926468875" sldId="654"/>
        </pc:sldMkLst>
      </pc:sldChg>
      <pc:sldChg chg="modSp new mod">
        <pc:chgData name="pantelis balaouras" userId="25e8755020fc1734" providerId="LiveId" clId="{B2BBAEF8-BF30-40FE-9514-E77C346B40B0}" dt="2024-04-16T10:29:07.112" v="3479" actId="6549"/>
        <pc:sldMkLst>
          <pc:docMk/>
          <pc:sldMk cId="2444952872" sldId="654"/>
        </pc:sldMkLst>
        <pc:spChg chg="mod">
          <ac:chgData name="pantelis balaouras" userId="25e8755020fc1734" providerId="LiveId" clId="{B2BBAEF8-BF30-40FE-9514-E77C346B40B0}" dt="2024-04-16T10:29:07.112" v="3479" actId="6549"/>
          <ac:spMkLst>
            <pc:docMk/>
            <pc:sldMk cId="2444952872" sldId="654"/>
            <ac:spMk id="2" creationId="{1606AB9C-821A-13FF-017C-73073D4CFC2B}"/>
          </ac:spMkLst>
        </pc:spChg>
        <pc:spChg chg="mod">
          <ac:chgData name="pantelis balaouras" userId="25e8755020fc1734" providerId="LiveId" clId="{B2BBAEF8-BF30-40FE-9514-E77C346B40B0}" dt="2024-04-16T10:28:14.893" v="3453" actId="20577"/>
          <ac:spMkLst>
            <pc:docMk/>
            <pc:sldMk cId="2444952872" sldId="654"/>
            <ac:spMk id="3" creationId="{097669DD-5E6F-C316-71D5-C7368BDC7DA1}"/>
          </ac:spMkLst>
        </pc:spChg>
      </pc:sldChg>
      <pc:sldChg chg="modSp new mod ord">
        <pc:chgData name="pantelis balaouras" userId="25e8755020fc1734" providerId="LiveId" clId="{B2BBAEF8-BF30-40FE-9514-E77C346B40B0}" dt="2024-04-16T10:28:54.354" v="3478"/>
        <pc:sldMkLst>
          <pc:docMk/>
          <pc:sldMk cId="3039903160" sldId="655"/>
        </pc:sldMkLst>
        <pc:spChg chg="mod">
          <ac:chgData name="pantelis balaouras" userId="25e8755020fc1734" providerId="LiveId" clId="{B2BBAEF8-BF30-40FE-9514-E77C346B40B0}" dt="2024-04-16T10:22:45.965" v="3391" actId="20577"/>
          <ac:spMkLst>
            <pc:docMk/>
            <pc:sldMk cId="3039903160" sldId="655"/>
            <ac:spMk id="2" creationId="{5B054F1E-633B-D538-9CA3-484FB454B49C}"/>
          </ac:spMkLst>
        </pc:spChg>
        <pc:spChg chg="mod">
          <ac:chgData name="pantelis balaouras" userId="25e8755020fc1734" providerId="LiveId" clId="{B2BBAEF8-BF30-40FE-9514-E77C346B40B0}" dt="2024-04-16T10:25:13.841" v="3448"/>
          <ac:spMkLst>
            <pc:docMk/>
            <pc:sldMk cId="3039903160" sldId="655"/>
            <ac:spMk id="3" creationId="{AA213568-7BA3-A49A-0773-13939C2606CA}"/>
          </ac:spMkLst>
        </pc:spChg>
      </pc:sldChg>
      <pc:sldChg chg="modSp new mod">
        <pc:chgData name="pantelis balaouras" userId="25e8755020fc1734" providerId="LiveId" clId="{B2BBAEF8-BF30-40FE-9514-E77C346B40B0}" dt="2024-04-16T11:45:37.232" v="3500" actId="20577"/>
        <pc:sldMkLst>
          <pc:docMk/>
          <pc:sldMk cId="1755903101" sldId="656"/>
        </pc:sldMkLst>
        <pc:spChg chg="mod">
          <ac:chgData name="pantelis balaouras" userId="25e8755020fc1734" providerId="LiveId" clId="{B2BBAEF8-BF30-40FE-9514-E77C346B40B0}" dt="2024-04-16T11:45:37.232" v="3500" actId="20577"/>
          <ac:spMkLst>
            <pc:docMk/>
            <pc:sldMk cId="1755903101" sldId="656"/>
            <ac:spMk id="2" creationId="{BFB21231-7E45-967A-4B19-3F2884694C64}"/>
          </ac:spMkLst>
        </pc:spChg>
      </pc:sldChg>
      <pc:sldChg chg="modSp new mod">
        <pc:chgData name="pantelis balaouras" userId="25e8755020fc1734" providerId="LiveId" clId="{B2BBAEF8-BF30-40FE-9514-E77C346B40B0}" dt="2024-04-16T16:30:04.246" v="7006" actId="20577"/>
        <pc:sldMkLst>
          <pc:docMk/>
          <pc:sldMk cId="1384177201" sldId="657"/>
        </pc:sldMkLst>
        <pc:spChg chg="mod">
          <ac:chgData name="pantelis balaouras" userId="25e8755020fc1734" providerId="LiveId" clId="{B2BBAEF8-BF30-40FE-9514-E77C346B40B0}" dt="2024-04-16T11:48:06.596" v="3528" actId="20577"/>
          <ac:spMkLst>
            <pc:docMk/>
            <pc:sldMk cId="1384177201" sldId="657"/>
            <ac:spMk id="2" creationId="{26E3664F-5D4B-076A-CBCA-BDE12960908D}"/>
          </ac:spMkLst>
        </pc:spChg>
        <pc:spChg chg="mod">
          <ac:chgData name="pantelis balaouras" userId="25e8755020fc1734" providerId="LiveId" clId="{B2BBAEF8-BF30-40FE-9514-E77C346B40B0}" dt="2024-04-16T16:30:04.246" v="7006" actId="20577"/>
          <ac:spMkLst>
            <pc:docMk/>
            <pc:sldMk cId="1384177201" sldId="657"/>
            <ac:spMk id="3" creationId="{43F74CD4-CBFF-4FD3-AC0C-3356992B4269}"/>
          </ac:spMkLst>
        </pc:spChg>
      </pc:sldChg>
      <pc:sldChg chg="add">
        <pc:chgData name="pantelis balaouras" userId="25e8755020fc1734" providerId="LiveId" clId="{B2BBAEF8-BF30-40FE-9514-E77C346B40B0}" dt="2024-04-16T14:11:18.542" v="4478"/>
        <pc:sldMkLst>
          <pc:docMk/>
          <pc:sldMk cId="3347570020" sldId="658"/>
        </pc:sldMkLst>
      </pc:sldChg>
      <pc:sldChg chg="add del">
        <pc:chgData name="pantelis balaouras" userId="25e8755020fc1734" providerId="LiveId" clId="{B2BBAEF8-BF30-40FE-9514-E77C346B40B0}" dt="2024-04-22T10:30:04.705" v="9042" actId="47"/>
        <pc:sldMkLst>
          <pc:docMk/>
          <pc:sldMk cId="2889340891" sldId="659"/>
        </pc:sldMkLst>
      </pc:sldChg>
      <pc:sldChg chg="add del">
        <pc:chgData name="pantelis balaouras" userId="25e8755020fc1734" providerId="LiveId" clId="{B2BBAEF8-BF30-40FE-9514-E77C346B40B0}" dt="2024-04-16T19:18:07.790" v="8464" actId="47"/>
        <pc:sldMkLst>
          <pc:docMk/>
          <pc:sldMk cId="2334253709" sldId="660"/>
        </pc:sldMkLst>
      </pc:sldChg>
      <pc:sldChg chg="modSp add mod">
        <pc:chgData name="pantelis balaouras" userId="25e8755020fc1734" providerId="LiveId" clId="{B2BBAEF8-BF30-40FE-9514-E77C346B40B0}" dt="2024-04-16T19:32:59.251" v="8585" actId="27636"/>
        <pc:sldMkLst>
          <pc:docMk/>
          <pc:sldMk cId="3077171252" sldId="660"/>
        </pc:sldMkLst>
        <pc:spChg chg="mod">
          <ac:chgData name="pantelis balaouras" userId="25e8755020fc1734" providerId="LiveId" clId="{B2BBAEF8-BF30-40FE-9514-E77C346B40B0}" dt="2024-04-16T19:32:59.251" v="8585" actId="27636"/>
          <ac:spMkLst>
            <pc:docMk/>
            <pc:sldMk cId="3077171252" sldId="660"/>
            <ac:spMk id="3" creationId="{754C1611-C761-66F6-EBAD-FB13CE64138D}"/>
          </ac:spMkLst>
        </pc:spChg>
      </pc:sldChg>
      <pc:sldMasterChg chg="modSp modSldLayout">
        <pc:chgData name="pantelis balaouras" userId="25e8755020fc1734" providerId="LiveId" clId="{B2BBAEF8-BF30-40FE-9514-E77C346B40B0}" dt="2024-04-16T14:40:50.898" v="5117" actId="2085"/>
        <pc:sldMasterMkLst>
          <pc:docMk/>
          <pc:sldMasterMk cId="1468923052" sldId="2147483648"/>
        </pc:sldMasterMkLst>
        <pc:spChg chg="mod">
          <ac:chgData name="pantelis balaouras" userId="25e8755020fc1734" providerId="LiveId" clId="{B2BBAEF8-BF30-40FE-9514-E77C346B40B0}" dt="2024-04-15T16:59:34.808" v="521" actId="207"/>
          <ac:spMkLst>
            <pc:docMk/>
            <pc:sldMasterMk cId="1468923052" sldId="2147483648"/>
            <ac:spMk id="2" creationId="{B46BB58A-A75B-4A0C-BE6F-D0731393F478}"/>
          </ac:spMkLst>
        </pc:spChg>
        <pc:sldLayoutChg chg="addSp delSp modSp mod">
          <pc:chgData name="pantelis balaouras" userId="25e8755020fc1734" providerId="LiveId" clId="{B2BBAEF8-BF30-40FE-9514-E77C346B40B0}" dt="2024-04-16T14:40:50.898" v="5117" actId="2085"/>
          <pc:sldLayoutMkLst>
            <pc:docMk/>
            <pc:sldMasterMk cId="1468923052" sldId="2147483648"/>
            <pc:sldLayoutMk cId="40206502" sldId="2147483650"/>
          </pc:sldLayoutMkLst>
          <pc:spChg chg="mod">
            <ac:chgData name="pantelis balaouras" userId="25e8755020fc1734" providerId="LiveId" clId="{B2BBAEF8-BF30-40FE-9514-E77C346B40B0}" dt="2024-04-15T16:39:44.721" v="304" actId="207"/>
            <ac:spMkLst>
              <pc:docMk/>
              <pc:sldMasterMk cId="1468923052" sldId="2147483648"/>
              <pc:sldLayoutMk cId="40206502" sldId="2147483650"/>
              <ac:spMk id="2" creationId="{92E2F149-5B82-4AC0-9047-B6440DBA3BCD}"/>
            </ac:spMkLst>
          </pc:spChg>
          <pc:spChg chg="ord">
            <ac:chgData name="pantelis balaouras" userId="25e8755020fc1734" providerId="LiveId" clId="{B2BBAEF8-BF30-40FE-9514-E77C346B40B0}" dt="2024-04-15T16:39:30.162" v="302" actId="166"/>
            <ac:spMkLst>
              <pc:docMk/>
              <pc:sldMasterMk cId="1468923052" sldId="2147483648"/>
              <pc:sldLayoutMk cId="40206502" sldId="2147483650"/>
              <ac:spMk id="3" creationId="{A4A2ACF4-3ABE-4CDD-AD36-30AD91F1B033}"/>
            </ac:spMkLst>
          </pc:spChg>
          <pc:spChg chg="add mod ord">
            <ac:chgData name="pantelis balaouras" userId="25e8755020fc1734" providerId="LiveId" clId="{B2BBAEF8-BF30-40FE-9514-E77C346B40B0}" dt="2024-04-16T14:40:50.898" v="5117" actId="2085"/>
            <ac:spMkLst>
              <pc:docMk/>
              <pc:sldMasterMk cId="1468923052" sldId="2147483648"/>
              <pc:sldLayoutMk cId="40206502" sldId="2147483650"/>
              <ac:spMk id="9" creationId="{94EECDF1-BA00-B66C-7B2B-A32CFC63C532}"/>
            </ac:spMkLst>
          </pc:spChg>
          <pc:spChg chg="mod">
            <ac:chgData name="pantelis balaouras" userId="25e8755020fc1734" providerId="LiveId" clId="{B2BBAEF8-BF30-40FE-9514-E77C346B40B0}" dt="2024-04-15T16:39:18.247" v="301" actId="207"/>
            <ac:spMkLst>
              <pc:docMk/>
              <pc:sldMasterMk cId="1468923052" sldId="2147483648"/>
              <pc:sldLayoutMk cId="40206502" sldId="2147483650"/>
              <ac:spMk id="11" creationId="{85AC0203-B144-4B95-B9C1-17443F665396}"/>
            </ac:spMkLst>
          </pc:spChg>
          <pc:picChg chg="add mod">
            <ac:chgData name="pantelis balaouras" userId="25e8755020fc1734" providerId="LiveId" clId="{B2BBAEF8-BF30-40FE-9514-E77C346B40B0}" dt="2024-04-15T16:36:14.592" v="218" actId="1037"/>
            <ac:picMkLst>
              <pc:docMk/>
              <pc:sldMasterMk cId="1468923052" sldId="2147483648"/>
              <pc:sldLayoutMk cId="40206502" sldId="2147483650"/>
              <ac:picMk id="4" creationId="{0F709EE7-3B80-2055-C554-30A82BE4C1D7}"/>
            </ac:picMkLst>
          </pc:picChg>
          <pc:picChg chg="add del mod">
            <ac:chgData name="pantelis balaouras" userId="25e8755020fc1734" providerId="LiveId" clId="{B2BBAEF8-BF30-40FE-9514-E77C346B40B0}" dt="2024-04-15T16:38:09.572" v="251" actId="478"/>
            <ac:picMkLst>
              <pc:docMk/>
              <pc:sldMasterMk cId="1468923052" sldId="2147483648"/>
              <pc:sldLayoutMk cId="40206502" sldId="2147483650"/>
              <ac:picMk id="5" creationId="{FEC1BAAC-2211-EBFB-6EC2-1FD24CCD3902}"/>
            </ac:picMkLst>
          </pc:picChg>
          <pc:picChg chg="add del mod">
            <ac:chgData name="pantelis balaouras" userId="25e8755020fc1734" providerId="LiveId" clId="{B2BBAEF8-BF30-40FE-9514-E77C346B40B0}" dt="2024-04-15T16:45:06.645" v="347" actId="478"/>
            <ac:picMkLst>
              <pc:docMk/>
              <pc:sldMasterMk cId="1468923052" sldId="2147483648"/>
              <pc:sldLayoutMk cId="40206502" sldId="2147483650"/>
              <ac:picMk id="6" creationId="{A70F0A20-8F66-6D30-7F07-25F5A845DD01}"/>
            </ac:picMkLst>
          </pc:picChg>
          <pc:picChg chg="del">
            <ac:chgData name="pantelis balaouras" userId="25e8755020fc1734" providerId="LiveId" clId="{B2BBAEF8-BF30-40FE-9514-E77C346B40B0}" dt="2024-04-15T16:35:47.727" v="197" actId="478"/>
            <ac:picMkLst>
              <pc:docMk/>
              <pc:sldMasterMk cId="1468923052" sldId="2147483648"/>
              <pc:sldLayoutMk cId="40206502" sldId="2147483650"/>
              <ac:picMk id="8" creationId="{604F0E37-2778-DC25-EB2D-8B165F049D76}"/>
            </ac:picMkLst>
          </pc:picChg>
        </pc:sldLayoutChg>
        <pc:sldLayoutChg chg="addSp delSp modSp mod">
          <pc:chgData name="pantelis balaouras" userId="25e8755020fc1734" providerId="LiveId" clId="{B2BBAEF8-BF30-40FE-9514-E77C346B40B0}" dt="2024-04-15T16:38:31.139" v="295" actId="1036"/>
          <pc:sldLayoutMkLst>
            <pc:docMk/>
            <pc:sldMasterMk cId="1468923052" sldId="2147483648"/>
            <pc:sldLayoutMk cId="2071699226" sldId="2147483660"/>
          </pc:sldLayoutMkLst>
          <pc:picChg chg="del">
            <ac:chgData name="pantelis balaouras" userId="25e8755020fc1734" providerId="LiveId" clId="{B2BBAEF8-BF30-40FE-9514-E77C346B40B0}" dt="2024-04-15T16:38:15.922" v="252" actId="478"/>
            <ac:picMkLst>
              <pc:docMk/>
              <pc:sldMasterMk cId="1468923052" sldId="2147483648"/>
              <pc:sldLayoutMk cId="2071699226" sldId="2147483660"/>
              <ac:picMk id="2" creationId="{04C38F43-6C3B-1D61-4A44-D08CCF052642}"/>
            </ac:picMkLst>
          </pc:picChg>
          <pc:picChg chg="add mod">
            <ac:chgData name="pantelis balaouras" userId="25e8755020fc1734" providerId="LiveId" clId="{B2BBAEF8-BF30-40FE-9514-E77C346B40B0}" dt="2024-04-15T16:38:31.139" v="295" actId="1036"/>
            <ac:picMkLst>
              <pc:docMk/>
              <pc:sldMasterMk cId="1468923052" sldId="2147483648"/>
              <pc:sldLayoutMk cId="2071699226" sldId="2147483660"/>
              <ac:picMk id="6" creationId="{780E9056-3556-F59A-0561-FB491C4684AF}"/>
            </ac:picMkLst>
          </pc:picChg>
        </pc:sldLayoutChg>
        <pc:sldLayoutChg chg="addSp delSp modSp mod">
          <pc:chgData name="pantelis balaouras" userId="25e8755020fc1734" providerId="LiveId" clId="{B2BBAEF8-BF30-40FE-9514-E77C346B40B0}" dt="2024-04-15T16:59:45.320" v="523" actId="207"/>
          <pc:sldLayoutMkLst>
            <pc:docMk/>
            <pc:sldMasterMk cId="1468923052" sldId="2147483648"/>
            <pc:sldLayoutMk cId="2577986437" sldId="2147483661"/>
          </pc:sldLayoutMkLst>
          <pc:spChg chg="mod">
            <ac:chgData name="pantelis balaouras" userId="25e8755020fc1734" providerId="LiveId" clId="{B2BBAEF8-BF30-40FE-9514-E77C346B40B0}" dt="2024-04-15T16:59:45.320" v="523" actId="207"/>
            <ac:spMkLst>
              <pc:docMk/>
              <pc:sldMasterMk cId="1468923052" sldId="2147483648"/>
              <pc:sldLayoutMk cId="2577986437" sldId="2147483661"/>
              <ac:spMk id="2" creationId="{92E2F149-5B82-4AC0-9047-B6440DBA3BCD}"/>
            </ac:spMkLst>
          </pc:spChg>
          <pc:spChg chg="mod">
            <ac:chgData name="pantelis balaouras" userId="25e8755020fc1734" providerId="LiveId" clId="{B2BBAEF8-BF30-40FE-9514-E77C346B40B0}" dt="2024-04-15T16:41:31.619" v="321"/>
            <ac:spMkLst>
              <pc:docMk/>
              <pc:sldMasterMk cId="1468923052" sldId="2147483648"/>
              <pc:sldLayoutMk cId="2577986437" sldId="2147483661"/>
              <ac:spMk id="9" creationId="{A75660AC-C04B-4F5A-86C7-B1368066943F}"/>
            </ac:spMkLst>
          </pc:spChg>
          <pc:spChg chg="mod">
            <ac:chgData name="pantelis balaouras" userId="25e8755020fc1734" providerId="LiveId" clId="{B2BBAEF8-BF30-40FE-9514-E77C346B40B0}" dt="2024-04-15T16:37:54.316" v="249" actId="20577"/>
            <ac:spMkLst>
              <pc:docMk/>
              <pc:sldMasterMk cId="1468923052" sldId="2147483648"/>
              <pc:sldLayoutMk cId="2577986437" sldId="2147483661"/>
              <ac:spMk id="10" creationId="{970B469A-995D-4AB2-89A9-7ACAFCE9C691}"/>
            </ac:spMkLst>
          </pc:spChg>
          <pc:grpChg chg="del">
            <ac:chgData name="pantelis balaouras" userId="25e8755020fc1734" providerId="LiveId" clId="{B2BBAEF8-BF30-40FE-9514-E77C346B40B0}" dt="2024-04-15T16:36:52.085" v="225" actId="165"/>
            <ac:grpSpMkLst>
              <pc:docMk/>
              <pc:sldMasterMk cId="1468923052" sldId="2147483648"/>
              <pc:sldLayoutMk cId="2577986437" sldId="2147483661"/>
              <ac:grpSpMk id="6" creationId="{B09CBE1D-9B3B-4EC8-A17C-B57DCC62D421}"/>
            </ac:grpSpMkLst>
          </pc:grpChg>
          <pc:picChg chg="del mod topLvl">
            <ac:chgData name="pantelis balaouras" userId="25e8755020fc1734" providerId="LiveId" clId="{B2BBAEF8-BF30-40FE-9514-E77C346B40B0}" dt="2024-04-15T16:37:16.047" v="230" actId="478"/>
            <ac:picMkLst>
              <pc:docMk/>
              <pc:sldMasterMk cId="1468923052" sldId="2147483648"/>
              <pc:sldLayoutMk cId="2577986437" sldId="2147483661"/>
              <ac:picMk id="4" creationId="{7F1BB1E7-2E16-31FB-E9F4-D62DB5053A0E}"/>
            </ac:picMkLst>
          </pc:picChg>
          <pc:picChg chg="del mod topLvl">
            <ac:chgData name="pantelis balaouras" userId="25e8755020fc1734" providerId="LiveId" clId="{B2BBAEF8-BF30-40FE-9514-E77C346B40B0}" dt="2024-04-15T16:36:59.407" v="227" actId="478"/>
            <ac:picMkLst>
              <pc:docMk/>
              <pc:sldMasterMk cId="1468923052" sldId="2147483648"/>
              <pc:sldLayoutMk cId="2577986437" sldId="2147483661"/>
              <ac:picMk id="5" creationId="{C632CF3D-4D05-9277-F8C0-322D7E452E68}"/>
            </ac:picMkLst>
          </pc:picChg>
          <pc:picChg chg="add mod modCrop">
            <ac:chgData name="pantelis balaouras" userId="25e8755020fc1734" providerId="LiveId" clId="{B2BBAEF8-BF30-40FE-9514-E77C346B40B0}" dt="2024-04-15T16:37:22.801" v="238" actId="1037"/>
            <ac:picMkLst>
              <pc:docMk/>
              <pc:sldMasterMk cId="1468923052" sldId="2147483648"/>
              <pc:sldLayoutMk cId="2577986437" sldId="2147483661"/>
              <ac:picMk id="7" creationId="{67878B62-79E8-A1A1-178C-BF3F14F9F154}"/>
            </ac:picMkLst>
          </pc:picChg>
        </pc:sldLayoutChg>
        <pc:sldLayoutChg chg="addSp delSp modSp mod">
          <pc:chgData name="pantelis balaouras" userId="25e8755020fc1734" providerId="LiveId" clId="{B2BBAEF8-BF30-40FE-9514-E77C346B40B0}" dt="2024-04-15T17:00:24.827" v="526"/>
          <pc:sldLayoutMkLst>
            <pc:docMk/>
            <pc:sldMasterMk cId="1468923052" sldId="2147483648"/>
            <pc:sldLayoutMk cId="575485684" sldId="2147483662"/>
          </pc:sldLayoutMkLst>
          <pc:spChg chg="mod">
            <ac:chgData name="pantelis balaouras" userId="25e8755020fc1734" providerId="LiveId" clId="{B2BBAEF8-BF30-40FE-9514-E77C346B40B0}" dt="2024-04-15T16:59:40.638" v="522" actId="207"/>
            <ac:spMkLst>
              <pc:docMk/>
              <pc:sldMasterMk cId="1468923052" sldId="2147483648"/>
              <pc:sldLayoutMk cId="575485684" sldId="2147483662"/>
              <ac:spMk id="2" creationId="{D12B5C26-F28B-4AA9-BD2D-9793B5ACAA02}"/>
            </ac:spMkLst>
          </pc:spChg>
          <pc:spChg chg="add mod">
            <ac:chgData name="pantelis balaouras" userId="25e8755020fc1734" providerId="LiveId" clId="{B2BBAEF8-BF30-40FE-9514-E77C346B40B0}" dt="2024-04-15T17:00:24.827" v="526"/>
            <ac:spMkLst>
              <pc:docMk/>
              <pc:sldMasterMk cId="1468923052" sldId="2147483648"/>
              <pc:sldLayoutMk cId="575485684" sldId="2147483662"/>
              <ac:spMk id="10" creationId="{1BC49BAB-4505-3C79-2FE4-6FF3C5CF7748}"/>
            </ac:spMkLst>
          </pc:spChg>
          <pc:spChg chg="add mod">
            <ac:chgData name="pantelis balaouras" userId="25e8755020fc1734" providerId="LiveId" clId="{B2BBAEF8-BF30-40FE-9514-E77C346B40B0}" dt="2024-04-15T17:00:24.827" v="526"/>
            <ac:spMkLst>
              <pc:docMk/>
              <pc:sldMasterMk cId="1468923052" sldId="2147483648"/>
              <pc:sldLayoutMk cId="575485684" sldId="2147483662"/>
              <ac:spMk id="11" creationId="{BAD02F04-51B6-A0C4-FB6A-A2EFCB435D16}"/>
            </ac:spMkLst>
          </pc:spChg>
          <pc:picChg chg="del">
            <ac:chgData name="pantelis balaouras" userId="25e8755020fc1734" providerId="LiveId" clId="{B2BBAEF8-BF30-40FE-9514-E77C346B40B0}" dt="2024-04-15T16:36:00.577" v="200" actId="478"/>
            <ac:picMkLst>
              <pc:docMk/>
              <pc:sldMasterMk cId="1468923052" sldId="2147483648"/>
              <pc:sldLayoutMk cId="575485684" sldId="2147483662"/>
              <ac:picMk id="6" creationId="{5C34EB51-B21F-DB47-6B6D-B0FB19C8A415}"/>
            </ac:picMkLst>
          </pc:picChg>
          <pc:picChg chg="add del mod">
            <ac:chgData name="pantelis balaouras" userId="25e8755020fc1734" providerId="LiveId" clId="{B2BBAEF8-BF30-40FE-9514-E77C346B40B0}" dt="2024-04-15T16:36:19.902" v="220" actId="478"/>
            <ac:picMkLst>
              <pc:docMk/>
              <pc:sldMasterMk cId="1468923052" sldId="2147483648"/>
              <pc:sldLayoutMk cId="575485684" sldId="2147483662"/>
              <ac:picMk id="8" creationId="{6CD20533-200F-7767-2FF1-30488DA40D54}"/>
            </ac:picMkLst>
          </pc:picChg>
          <pc:picChg chg="add mod">
            <ac:chgData name="pantelis balaouras" userId="25e8755020fc1734" providerId="LiveId" clId="{B2BBAEF8-BF30-40FE-9514-E77C346B40B0}" dt="2024-04-15T16:36:20.603" v="221"/>
            <ac:picMkLst>
              <pc:docMk/>
              <pc:sldMasterMk cId="1468923052" sldId="2147483648"/>
              <pc:sldLayoutMk cId="575485684" sldId="2147483662"/>
              <ac:picMk id="9" creationId="{E210A7DE-DA80-2573-C75F-412B8B972D15}"/>
            </ac:picMkLst>
          </pc:picChg>
        </pc:sldLayoutChg>
        <pc:sldLayoutChg chg="addSp delSp modSp mod">
          <pc:chgData name="pantelis balaouras" userId="25e8755020fc1734" providerId="LiveId" clId="{B2BBAEF8-BF30-40FE-9514-E77C346B40B0}" dt="2024-04-15T16:59:50.240" v="524" actId="207"/>
          <pc:sldLayoutMkLst>
            <pc:docMk/>
            <pc:sldMasterMk cId="1468923052" sldId="2147483648"/>
            <pc:sldLayoutMk cId="2515741970" sldId="2147483665"/>
          </pc:sldLayoutMkLst>
          <pc:spChg chg="mod">
            <ac:chgData name="pantelis balaouras" userId="25e8755020fc1734" providerId="LiveId" clId="{B2BBAEF8-BF30-40FE-9514-E77C346B40B0}" dt="2024-04-15T16:59:50.240" v="524" actId="207"/>
            <ac:spMkLst>
              <pc:docMk/>
              <pc:sldMasterMk cId="1468923052" sldId="2147483648"/>
              <pc:sldLayoutMk cId="2515741970" sldId="2147483665"/>
              <ac:spMk id="2" creationId="{0A508F4D-74CD-4DC9-8CC6-A32508E7E132}"/>
            </ac:spMkLst>
          </pc:spChg>
          <pc:spChg chg="mod">
            <ac:chgData name="pantelis balaouras" userId="25e8755020fc1734" providerId="LiveId" clId="{B2BBAEF8-BF30-40FE-9514-E77C346B40B0}" dt="2024-04-15T16:41:37.922" v="322"/>
            <ac:spMkLst>
              <pc:docMk/>
              <pc:sldMasterMk cId="1468923052" sldId="2147483648"/>
              <pc:sldLayoutMk cId="2515741970" sldId="2147483665"/>
              <ac:spMk id="5" creationId="{F23853DE-7C02-2405-F5E3-E7B6BDBAF040}"/>
            </ac:spMkLst>
          </pc:spChg>
          <pc:spChg chg="mod">
            <ac:chgData name="pantelis balaouras" userId="25e8755020fc1734" providerId="LiveId" clId="{B2BBAEF8-BF30-40FE-9514-E77C346B40B0}" dt="2024-04-15T16:37:48.009" v="247" actId="20577"/>
            <ac:spMkLst>
              <pc:docMk/>
              <pc:sldMasterMk cId="1468923052" sldId="2147483648"/>
              <pc:sldLayoutMk cId="2515741970" sldId="2147483665"/>
              <ac:spMk id="8" creationId="{BF785884-CA48-4CD7-AEBA-9FD304641B49}"/>
            </ac:spMkLst>
          </pc:spChg>
          <pc:picChg chg="del">
            <ac:chgData name="pantelis balaouras" userId="25e8755020fc1734" providerId="LiveId" clId="{B2BBAEF8-BF30-40FE-9514-E77C346B40B0}" dt="2024-04-15T16:37:31.856" v="240" actId="478"/>
            <ac:picMkLst>
              <pc:docMk/>
              <pc:sldMasterMk cId="1468923052" sldId="2147483648"/>
              <pc:sldLayoutMk cId="2515741970" sldId="2147483665"/>
              <ac:picMk id="6" creationId="{AB37AF35-8B90-5480-FCF5-C69760394F03}"/>
            </ac:picMkLst>
          </pc:picChg>
          <pc:picChg chg="del">
            <ac:chgData name="pantelis balaouras" userId="25e8755020fc1734" providerId="LiveId" clId="{B2BBAEF8-BF30-40FE-9514-E77C346B40B0}" dt="2024-04-15T16:37:28.374" v="239" actId="478"/>
            <ac:picMkLst>
              <pc:docMk/>
              <pc:sldMasterMk cId="1468923052" sldId="2147483648"/>
              <pc:sldLayoutMk cId="2515741970" sldId="2147483665"/>
              <ac:picMk id="7" creationId="{70FB6BFF-C478-23A1-32A4-9A484CD52A96}"/>
            </ac:picMkLst>
          </pc:picChg>
          <pc:picChg chg="add mod">
            <ac:chgData name="pantelis balaouras" userId="25e8755020fc1734" providerId="LiveId" clId="{B2BBAEF8-BF30-40FE-9514-E77C346B40B0}" dt="2024-04-15T16:37:33.016" v="241"/>
            <ac:picMkLst>
              <pc:docMk/>
              <pc:sldMasterMk cId="1468923052" sldId="2147483648"/>
              <pc:sldLayoutMk cId="2515741970" sldId="2147483665"/>
              <ac:picMk id="9" creationId="{ADA7B4C1-358E-DAF2-93C9-30B2D93323B7}"/>
            </ac:picMkLst>
          </pc:picChg>
        </pc:sldLayoutChg>
        <pc:sldLayoutChg chg="addSp delSp modSp mod">
          <pc:chgData name="pantelis balaouras" userId="25e8755020fc1734" providerId="LiveId" clId="{B2BBAEF8-BF30-40FE-9514-E77C346B40B0}" dt="2024-04-15T16:59:56" v="525" actId="207"/>
          <pc:sldLayoutMkLst>
            <pc:docMk/>
            <pc:sldMasterMk cId="1468923052" sldId="2147483648"/>
            <pc:sldLayoutMk cId="2336866591" sldId="2147483666"/>
          </pc:sldLayoutMkLst>
          <pc:spChg chg="mod">
            <ac:chgData name="pantelis balaouras" userId="25e8755020fc1734" providerId="LiveId" clId="{B2BBAEF8-BF30-40FE-9514-E77C346B40B0}" dt="2024-04-15T16:59:56" v="525" actId="207"/>
            <ac:spMkLst>
              <pc:docMk/>
              <pc:sldMasterMk cId="1468923052" sldId="2147483648"/>
              <pc:sldLayoutMk cId="2336866591" sldId="2147483666"/>
              <ac:spMk id="2" creationId="{92E2F149-5B82-4AC0-9047-B6440DBA3BCD}"/>
            </ac:spMkLst>
          </pc:spChg>
          <pc:spChg chg="mod">
            <ac:chgData name="pantelis balaouras" userId="25e8755020fc1734" providerId="LiveId" clId="{B2BBAEF8-BF30-40FE-9514-E77C346B40B0}" dt="2024-04-15T16:41:46.182" v="323"/>
            <ac:spMkLst>
              <pc:docMk/>
              <pc:sldMasterMk cId="1468923052" sldId="2147483648"/>
              <pc:sldLayoutMk cId="2336866591" sldId="2147483666"/>
              <ac:spMk id="4" creationId="{63FC9177-245D-1462-2BB2-54B48F7112DE}"/>
            </ac:spMkLst>
          </pc:spChg>
          <pc:spChg chg="mod">
            <ac:chgData name="pantelis balaouras" userId="25e8755020fc1734" providerId="LiveId" clId="{B2BBAEF8-BF30-40FE-9514-E77C346B40B0}" dt="2024-04-15T16:37:43.425" v="245" actId="6549"/>
            <ac:spMkLst>
              <pc:docMk/>
              <pc:sldMasterMk cId="1468923052" sldId="2147483648"/>
              <pc:sldLayoutMk cId="2336866591" sldId="2147483666"/>
              <ac:spMk id="9" creationId="{37CD9625-E8D1-4774-9AC2-0EFECFF07156}"/>
            </ac:spMkLst>
          </pc:spChg>
          <pc:grpChg chg="del">
            <ac:chgData name="pantelis balaouras" userId="25e8755020fc1734" providerId="LiveId" clId="{B2BBAEF8-BF30-40FE-9514-E77C346B40B0}" dt="2024-04-15T16:37:36.590" v="242" actId="478"/>
            <ac:grpSpMkLst>
              <pc:docMk/>
              <pc:sldMasterMk cId="1468923052" sldId="2147483648"/>
              <pc:sldLayoutMk cId="2336866591" sldId="2147483666"/>
              <ac:grpSpMk id="7" creationId="{6FC99CD1-B39E-2F43-A42B-9835D9D960F3}"/>
            </ac:grpSpMkLst>
          </pc:grpChg>
          <pc:picChg chg="add mod">
            <ac:chgData name="pantelis balaouras" userId="25e8755020fc1734" providerId="LiveId" clId="{B2BBAEF8-BF30-40FE-9514-E77C346B40B0}" dt="2024-04-15T16:37:37.718" v="243"/>
            <ac:picMkLst>
              <pc:docMk/>
              <pc:sldMasterMk cId="1468923052" sldId="2147483648"/>
              <pc:sldLayoutMk cId="2336866591" sldId="2147483666"/>
              <ac:picMk id="8" creationId="{9FFD74F0-BD31-7B66-010A-68A298E64DD5}"/>
            </ac:picMkLst>
          </pc:pic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D5358F-2C12-40D3-A142-40CC932D99A4}"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l-GR"/>
        </a:p>
      </dgm:t>
    </dgm:pt>
    <dgm:pt modelId="{EC327B3B-64E2-4867-8E05-4626CF7AA557}">
      <dgm:prSet phldrT="[Κείμενο]" custT="1"/>
      <dgm:spPr>
        <a:solidFill>
          <a:srgbClr val="89C53F"/>
        </a:solidFill>
        <a:ln>
          <a:solidFill>
            <a:srgbClr val="785832"/>
          </a:solidFill>
        </a:ln>
      </dgm:spPr>
      <dgm:t>
        <a:bodyPr lIns="106680"/>
        <a:lstStyle/>
        <a:p>
          <a:r>
            <a:rPr lang="en-US" sz="2800" b="1" dirty="0">
              <a:effectLst>
                <a:outerShdw blurRad="38100" dist="38100" dir="2700000" algn="tl">
                  <a:srgbClr val="000000">
                    <a:alpha val="43137"/>
                  </a:srgbClr>
                </a:outerShdw>
              </a:effectLst>
            </a:rPr>
            <a:t>1. Basic digital literacy skills </a:t>
          </a:r>
          <a:endParaRPr lang="el-GR" sz="2800" b="1" dirty="0">
            <a:effectLst>
              <a:outerShdw blurRad="38100" dist="38100" dir="2700000" algn="tl">
                <a:srgbClr val="000000">
                  <a:alpha val="43137"/>
                </a:srgbClr>
              </a:outerShdw>
            </a:effectLst>
          </a:endParaRPr>
        </a:p>
      </dgm:t>
    </dgm:pt>
    <dgm:pt modelId="{DF29B433-28C4-4212-B73F-BBA2E55D71FD}" type="parTrans" cxnId="{013F4C26-68C0-4526-9DB3-5EB519553F3C}">
      <dgm:prSet/>
      <dgm:spPr/>
      <dgm:t>
        <a:bodyPr/>
        <a:lstStyle/>
        <a:p>
          <a:endParaRPr lang="el-GR" sz="1800">
            <a:effectLst>
              <a:outerShdw blurRad="38100" dist="38100" dir="2700000" algn="tl">
                <a:srgbClr val="000000">
                  <a:alpha val="43137"/>
                </a:srgbClr>
              </a:outerShdw>
            </a:effectLst>
          </a:endParaRPr>
        </a:p>
      </dgm:t>
    </dgm:pt>
    <dgm:pt modelId="{E3EA5345-B843-40CC-AF3F-48429EEC6F62}" type="sibTrans" cxnId="{013F4C26-68C0-4526-9DB3-5EB519553F3C}">
      <dgm:prSet/>
      <dgm:spPr/>
      <dgm:t>
        <a:bodyPr/>
        <a:lstStyle/>
        <a:p>
          <a:endParaRPr lang="el-GR" sz="2000">
            <a:effectLst>
              <a:outerShdw blurRad="38100" dist="38100" dir="2700000" algn="tl">
                <a:srgbClr val="000000">
                  <a:alpha val="43137"/>
                </a:srgbClr>
              </a:outerShdw>
            </a:effectLst>
          </a:endParaRPr>
        </a:p>
      </dgm:t>
    </dgm:pt>
    <dgm:pt modelId="{4E244519-B7AC-4B3B-BE5F-12059590F0D2}">
      <dgm:prSet phldrT="[Κείμενο]" custT="1"/>
      <dgm:spPr>
        <a:solidFill>
          <a:schemeClr val="bg1">
            <a:lumMod val="85000"/>
          </a:scheme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2800" kern="1200" dirty="0">
              <a:solidFill>
                <a:prstClr val="white"/>
              </a:solidFill>
              <a:effectLst>
                <a:outerShdw blurRad="38100" dist="38100" dir="2700000" algn="tl">
                  <a:srgbClr val="000000">
                    <a:alpha val="43137"/>
                  </a:srgbClr>
                </a:outerShdw>
              </a:effectLst>
              <a:latin typeface="Calibri" panose="020F0502020204030204"/>
              <a:ea typeface="+mn-ea"/>
              <a:cs typeface="+mn-cs"/>
            </a:rPr>
            <a:t>2. Managing a bank account online </a:t>
          </a:r>
          <a:endParaRPr lang="el-GR" sz="2800"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gm:t>
    </dgm:pt>
    <dgm:pt modelId="{E30B4CE4-28F5-41D5-BDD7-379CEE7BFAA6}" type="parTrans" cxnId="{63EE376A-9BE3-42F8-986B-13F24A6B6A52}">
      <dgm:prSet/>
      <dgm:spPr/>
      <dgm:t>
        <a:bodyPr/>
        <a:lstStyle/>
        <a:p>
          <a:endParaRPr lang="el-GR" sz="1800">
            <a:effectLst>
              <a:outerShdw blurRad="38100" dist="38100" dir="2700000" algn="tl">
                <a:srgbClr val="000000">
                  <a:alpha val="43137"/>
                </a:srgbClr>
              </a:outerShdw>
            </a:effectLst>
          </a:endParaRPr>
        </a:p>
      </dgm:t>
    </dgm:pt>
    <dgm:pt modelId="{67FEA77F-9792-4206-8836-885C74441292}" type="sibTrans" cxnId="{63EE376A-9BE3-42F8-986B-13F24A6B6A52}">
      <dgm:prSet/>
      <dgm:spPr/>
      <dgm:t>
        <a:bodyPr/>
        <a:lstStyle/>
        <a:p>
          <a:endParaRPr lang="el-GR" sz="2000">
            <a:effectLst>
              <a:outerShdw blurRad="38100" dist="38100" dir="2700000" algn="tl">
                <a:srgbClr val="000000">
                  <a:alpha val="43137"/>
                </a:srgbClr>
              </a:outerShdw>
            </a:effectLst>
          </a:endParaRPr>
        </a:p>
      </dgm:t>
    </dgm:pt>
    <dgm:pt modelId="{B4C523CA-CB9B-45E6-9B42-ACDDF1BF7D65}">
      <dgm:prSet phldrT="[Κείμενο]" custT="1"/>
      <dgm:spPr>
        <a:solidFill>
          <a:schemeClr val="bg1">
            <a:lumMod val="85000"/>
          </a:schemeClr>
        </a:solidFill>
        <a:ln>
          <a:solidFill>
            <a:srgbClr val="785832"/>
          </a:solidFill>
        </a:ln>
      </dgm:spPr>
      <dgm:t>
        <a:bodyPr/>
        <a:lstStyle/>
        <a:p>
          <a:r>
            <a:rPr lang="en-US" sz="2600" dirty="0">
              <a:effectLst>
                <a:outerShdw blurRad="38100" dist="38100" dir="2700000" algn="tl">
                  <a:srgbClr val="000000">
                    <a:alpha val="43137"/>
                  </a:srgbClr>
                </a:outerShdw>
              </a:effectLst>
            </a:rPr>
            <a:t>3. Online solutions for receiving and sending money </a:t>
          </a:r>
          <a:endParaRPr lang="el-GR" sz="2600" dirty="0">
            <a:effectLst/>
          </a:endParaRPr>
        </a:p>
      </dgm:t>
    </dgm:pt>
    <dgm:pt modelId="{0B61FFA1-954D-4769-9935-DC27A03FE46F}" type="parTrans" cxnId="{AB3B445A-D322-425F-BF83-71C16EDBCF6A}">
      <dgm:prSet/>
      <dgm:spPr/>
      <dgm:t>
        <a:bodyPr/>
        <a:lstStyle/>
        <a:p>
          <a:endParaRPr lang="el-GR" sz="1800">
            <a:effectLst>
              <a:outerShdw blurRad="38100" dist="38100" dir="2700000" algn="tl">
                <a:srgbClr val="000000">
                  <a:alpha val="43137"/>
                </a:srgbClr>
              </a:outerShdw>
            </a:effectLst>
          </a:endParaRPr>
        </a:p>
      </dgm:t>
    </dgm:pt>
    <dgm:pt modelId="{2A74883B-AB36-4DBE-A90D-C134F37AC8DE}" type="sibTrans" cxnId="{AB3B445A-D322-425F-BF83-71C16EDBCF6A}">
      <dgm:prSet/>
      <dgm:spPr/>
      <dgm:t>
        <a:bodyPr/>
        <a:lstStyle/>
        <a:p>
          <a:endParaRPr lang="el-GR" sz="2000">
            <a:effectLst>
              <a:outerShdw blurRad="38100" dist="38100" dir="2700000" algn="tl">
                <a:srgbClr val="000000">
                  <a:alpha val="43137"/>
                </a:srgbClr>
              </a:outerShdw>
            </a:effectLst>
          </a:endParaRPr>
        </a:p>
      </dgm:t>
    </dgm:pt>
    <dgm:pt modelId="{75B07F44-C333-48E7-8178-CFF0BF83A03B}">
      <dgm:prSet phldrT="[Κείμενο]" custT="1"/>
      <dgm:spPr>
        <a:solidFill>
          <a:schemeClr val="bg1">
            <a:lumMod val="85000"/>
          </a:schemeClr>
        </a:solidFill>
        <a:ln>
          <a:solidFill>
            <a:srgbClr val="785832"/>
          </a:solidFill>
        </a:ln>
      </dgm:spPr>
      <dgm:t>
        <a:bodyPr/>
        <a:lstStyle/>
        <a:p>
          <a:pPr>
            <a:lnSpc>
              <a:spcPct val="100000"/>
            </a:lnSpc>
            <a:spcAft>
              <a:spcPts val="0"/>
            </a:spcAft>
          </a:pPr>
          <a:r>
            <a:rPr lang="en-US" sz="2600" dirty="0">
              <a:effectLst>
                <a:outerShdw blurRad="38100" dist="38100" dir="2700000" algn="tl">
                  <a:srgbClr val="000000">
                    <a:alpha val="43137"/>
                  </a:srgbClr>
                </a:outerShdw>
              </a:effectLst>
            </a:rPr>
            <a:t>4. Using a Credit Card to Purchase from Online Goods and Services</a:t>
          </a:r>
          <a:endParaRPr lang="el-GR" sz="2600" dirty="0">
            <a:effectLst/>
          </a:endParaRPr>
        </a:p>
      </dgm:t>
    </dgm:pt>
    <dgm:pt modelId="{A8A3EEA3-0713-42CA-AC7B-46A3B360B864}" type="parTrans" cxnId="{33ECC743-17BC-4F5C-B52C-8BADA6F55FA7}">
      <dgm:prSet/>
      <dgm:spPr/>
      <dgm:t>
        <a:bodyPr/>
        <a:lstStyle/>
        <a:p>
          <a:endParaRPr lang="el-GR" sz="1800">
            <a:effectLst>
              <a:outerShdw blurRad="38100" dist="38100" dir="2700000" algn="tl">
                <a:srgbClr val="000000">
                  <a:alpha val="43137"/>
                </a:srgbClr>
              </a:outerShdw>
            </a:effectLst>
          </a:endParaRPr>
        </a:p>
      </dgm:t>
    </dgm:pt>
    <dgm:pt modelId="{6985D3C9-1F91-4A64-BD11-2BDAF4408EF5}" type="sibTrans" cxnId="{33ECC743-17BC-4F5C-B52C-8BADA6F55FA7}">
      <dgm:prSet/>
      <dgm:spPr/>
      <dgm:t>
        <a:bodyPr/>
        <a:lstStyle/>
        <a:p>
          <a:endParaRPr lang="el-GR" sz="2000">
            <a:effectLst>
              <a:outerShdw blurRad="38100" dist="38100" dir="2700000" algn="tl">
                <a:srgbClr val="000000">
                  <a:alpha val="43137"/>
                </a:srgbClr>
              </a:outerShdw>
            </a:effectLst>
          </a:endParaRPr>
        </a:p>
      </dgm:t>
    </dgm:pt>
    <dgm:pt modelId="{DB9557A1-A575-43D0-9B11-FD36CF648E34}">
      <dgm:prSet phldrT="[Κείμενο]" custT="1"/>
      <dgm:spPr>
        <a:solidFill>
          <a:schemeClr val="bg1">
            <a:lumMod val="85000"/>
          </a:schemeClr>
        </a:solidFill>
        <a:ln>
          <a:solidFill>
            <a:srgbClr val="785832"/>
          </a:solidFill>
        </a:ln>
      </dgm:spPr>
      <dgm:t>
        <a:bodyPr/>
        <a:lstStyle/>
        <a:p>
          <a:r>
            <a:rPr lang="en-US" sz="2600" b="0" i="0" u="none" dirty="0">
              <a:effectLst>
                <a:outerShdw blurRad="38100" dist="38100" dir="2700000" algn="tl">
                  <a:srgbClr val="000000">
                    <a:alpha val="43137"/>
                  </a:srgbClr>
                </a:outerShdw>
              </a:effectLst>
            </a:rPr>
            <a:t>5. Processing online payments for taxes and bills </a:t>
          </a:r>
          <a:endParaRPr lang="el-GR" sz="2600" dirty="0">
            <a:effectLst/>
          </a:endParaRPr>
        </a:p>
      </dgm:t>
    </dgm:pt>
    <dgm:pt modelId="{4E615637-DD68-4F30-82E9-C6440A41C969}" type="parTrans" cxnId="{7C728D01-468E-43AD-953A-5C9AE38035E0}">
      <dgm:prSet/>
      <dgm:spPr/>
      <dgm:t>
        <a:bodyPr/>
        <a:lstStyle/>
        <a:p>
          <a:endParaRPr lang="el-GR" sz="2000">
            <a:effectLst>
              <a:outerShdw blurRad="38100" dist="38100" dir="2700000" algn="tl">
                <a:srgbClr val="000000">
                  <a:alpha val="43137"/>
                </a:srgbClr>
              </a:outerShdw>
            </a:effectLst>
          </a:endParaRPr>
        </a:p>
      </dgm:t>
    </dgm:pt>
    <dgm:pt modelId="{4E5C756B-1EC2-496A-BD3A-0C91F6661E24}" type="sibTrans" cxnId="{7C728D01-468E-43AD-953A-5C9AE38035E0}">
      <dgm:prSet/>
      <dgm:spPr/>
      <dgm:t>
        <a:bodyPr/>
        <a:lstStyle/>
        <a:p>
          <a:endParaRPr lang="el-GR" sz="2000">
            <a:effectLst>
              <a:outerShdw blurRad="38100" dist="38100" dir="2700000" algn="tl">
                <a:srgbClr val="000000">
                  <a:alpha val="43137"/>
                </a:srgbClr>
              </a:outerShdw>
            </a:effectLst>
          </a:endParaRPr>
        </a:p>
      </dgm:t>
    </dgm:pt>
    <dgm:pt modelId="{0CE2D525-595F-4A12-8738-57C2B8B6D0AB}">
      <dgm:prSet phldrT="[Κείμενο]" custT="1"/>
      <dgm:spPr>
        <a:solidFill>
          <a:schemeClr val="bg1">
            <a:lumMod val="85000"/>
          </a:schemeClr>
        </a:solidFill>
        <a:ln>
          <a:solidFill>
            <a:srgbClr val="785832"/>
          </a:solidFill>
        </a:ln>
      </dgm:spPr>
      <dgm:t>
        <a:bodyPr/>
        <a:lstStyle/>
        <a:p>
          <a:r>
            <a:rPr lang="en-GB" sz="2600" b="0" dirty="0">
              <a:effectLst>
                <a:outerShdw blurRad="38100" dist="38100" dir="2700000" algn="tl">
                  <a:srgbClr val="000000">
                    <a:alpha val="43137"/>
                  </a:srgbClr>
                </a:outerShdw>
              </a:effectLst>
            </a:rPr>
            <a:t>6. Security &amp; Prevention </a:t>
          </a:r>
          <a:endParaRPr lang="el-GR" sz="2600" b="0" dirty="0">
            <a:effectLst>
              <a:outerShdw blurRad="38100" dist="38100" dir="2700000" algn="tl">
                <a:srgbClr val="000000">
                  <a:alpha val="43137"/>
                </a:srgbClr>
              </a:outerShdw>
            </a:effectLst>
          </a:endParaRPr>
        </a:p>
      </dgm:t>
    </dgm:pt>
    <dgm:pt modelId="{A2CA04B4-90FE-42CF-9511-566B464D351E}" type="parTrans" cxnId="{7720725B-E3D4-47AA-ACC2-DC272C3BBECA}">
      <dgm:prSet/>
      <dgm:spPr/>
      <dgm:t>
        <a:bodyPr/>
        <a:lstStyle/>
        <a:p>
          <a:endParaRPr lang="el-GR"/>
        </a:p>
      </dgm:t>
    </dgm:pt>
    <dgm:pt modelId="{0D45D0AC-90B3-476B-A7D5-CC434D85E248}" type="sibTrans" cxnId="{7720725B-E3D4-47AA-ACC2-DC272C3BBECA}">
      <dgm:prSet/>
      <dgm:spPr/>
      <dgm:t>
        <a:bodyPr/>
        <a:lstStyle/>
        <a:p>
          <a:endParaRPr lang="el-GR"/>
        </a:p>
      </dgm:t>
    </dgm:pt>
    <dgm:pt modelId="{1E395D00-6435-47AF-BDD1-99EEEBD551EE}" type="pres">
      <dgm:prSet presAssocID="{C4D5358F-2C12-40D3-A142-40CC932D99A4}" presName="linear" presStyleCnt="0">
        <dgm:presLayoutVars>
          <dgm:animLvl val="lvl"/>
          <dgm:resizeHandles val="exact"/>
        </dgm:presLayoutVars>
      </dgm:prSet>
      <dgm:spPr/>
    </dgm:pt>
    <dgm:pt modelId="{470C7429-9401-4802-AB33-313A76532508}" type="pres">
      <dgm:prSet presAssocID="{EC327B3B-64E2-4867-8E05-4626CF7AA557}" presName="parentText" presStyleLbl="node1" presStyleIdx="0" presStyleCnt="6" custLinFactNeighborX="965" custLinFactNeighborY="55729">
        <dgm:presLayoutVars>
          <dgm:chMax val="0"/>
          <dgm:bulletEnabled val="1"/>
        </dgm:presLayoutVars>
      </dgm:prSet>
      <dgm:spPr/>
    </dgm:pt>
    <dgm:pt modelId="{88D2178F-0747-469A-A1B7-4B4E6C3A520D}" type="pres">
      <dgm:prSet presAssocID="{E3EA5345-B843-40CC-AF3F-48429EEC6F62}" presName="spacer" presStyleCnt="0"/>
      <dgm:spPr/>
    </dgm:pt>
    <dgm:pt modelId="{288E5028-B57D-41A4-A329-2A81DBAE6A20}" type="pres">
      <dgm:prSet presAssocID="{4E244519-B7AC-4B3B-BE5F-12059590F0D2}" presName="parentText" presStyleLbl="node1" presStyleIdx="1" presStyleCnt="6">
        <dgm:presLayoutVars>
          <dgm:chMax val="0"/>
          <dgm:bulletEnabled val="1"/>
        </dgm:presLayoutVars>
      </dgm:prSet>
      <dgm:spPr>
        <a:xfrm>
          <a:off x="0" y="936016"/>
          <a:ext cx="6629296" cy="804960"/>
        </a:xfrm>
        <a:prstGeom prst="roundRect">
          <a:avLst/>
        </a:prstGeom>
      </dgm:spPr>
    </dgm:pt>
    <dgm:pt modelId="{F52AF388-6647-40C1-9B0C-4EACF0087302}" type="pres">
      <dgm:prSet presAssocID="{67FEA77F-9792-4206-8836-885C74441292}" presName="spacer" presStyleCnt="0"/>
      <dgm:spPr/>
    </dgm:pt>
    <dgm:pt modelId="{8CDB7BC7-8DB4-48B4-844D-150D6BC9A281}" type="pres">
      <dgm:prSet presAssocID="{B4C523CA-CB9B-45E6-9B42-ACDDF1BF7D65}" presName="parentText" presStyleLbl="node1" presStyleIdx="2" presStyleCnt="6">
        <dgm:presLayoutVars>
          <dgm:chMax val="0"/>
          <dgm:bulletEnabled val="1"/>
        </dgm:presLayoutVars>
      </dgm:prSet>
      <dgm:spPr/>
    </dgm:pt>
    <dgm:pt modelId="{B1E5A2DC-B9EA-495F-ACC6-ADF21FC1B8B1}" type="pres">
      <dgm:prSet presAssocID="{2A74883B-AB36-4DBE-A90D-C134F37AC8DE}" presName="spacer" presStyleCnt="0"/>
      <dgm:spPr/>
    </dgm:pt>
    <dgm:pt modelId="{31969173-98AF-468F-AECC-B3BDDB4E4699}" type="pres">
      <dgm:prSet presAssocID="{75B07F44-C333-48E7-8178-CFF0BF83A03B}" presName="parentText" presStyleLbl="node1" presStyleIdx="3" presStyleCnt="6">
        <dgm:presLayoutVars>
          <dgm:chMax val="0"/>
          <dgm:bulletEnabled val="1"/>
        </dgm:presLayoutVars>
      </dgm:prSet>
      <dgm:spPr/>
    </dgm:pt>
    <dgm:pt modelId="{E08BB82A-24A0-4B54-80B3-A5CB9C2E8860}" type="pres">
      <dgm:prSet presAssocID="{6985D3C9-1F91-4A64-BD11-2BDAF4408EF5}" presName="spacer" presStyleCnt="0"/>
      <dgm:spPr/>
    </dgm:pt>
    <dgm:pt modelId="{9051EEB7-EB29-4D86-A30C-F78D5B77F965}" type="pres">
      <dgm:prSet presAssocID="{DB9557A1-A575-43D0-9B11-FD36CF648E34}" presName="parentText" presStyleLbl="node1" presStyleIdx="4" presStyleCnt="6">
        <dgm:presLayoutVars>
          <dgm:chMax val="0"/>
          <dgm:bulletEnabled val="1"/>
        </dgm:presLayoutVars>
      </dgm:prSet>
      <dgm:spPr/>
    </dgm:pt>
    <dgm:pt modelId="{DC43BE92-2997-472F-B8F6-D98089C5F172}" type="pres">
      <dgm:prSet presAssocID="{4E5C756B-1EC2-496A-BD3A-0C91F6661E24}" presName="spacer" presStyleCnt="0"/>
      <dgm:spPr/>
    </dgm:pt>
    <dgm:pt modelId="{2121FBA0-C3A5-4EAF-A949-185B154498F5}" type="pres">
      <dgm:prSet presAssocID="{0CE2D525-595F-4A12-8738-57C2B8B6D0AB}" presName="parentText" presStyleLbl="node1" presStyleIdx="5" presStyleCnt="6" custLinFactNeighborX="-27279" custLinFactNeighborY="94893">
        <dgm:presLayoutVars>
          <dgm:chMax val="0"/>
          <dgm:bulletEnabled val="1"/>
        </dgm:presLayoutVars>
      </dgm:prSet>
      <dgm:spPr/>
    </dgm:pt>
  </dgm:ptLst>
  <dgm:cxnLst>
    <dgm:cxn modelId="{7C728D01-468E-43AD-953A-5C9AE38035E0}" srcId="{C4D5358F-2C12-40D3-A142-40CC932D99A4}" destId="{DB9557A1-A575-43D0-9B11-FD36CF648E34}" srcOrd="4" destOrd="0" parTransId="{4E615637-DD68-4F30-82E9-C6440A41C969}" sibTransId="{4E5C756B-1EC2-496A-BD3A-0C91F6661E24}"/>
    <dgm:cxn modelId="{013F4C26-68C0-4526-9DB3-5EB519553F3C}" srcId="{C4D5358F-2C12-40D3-A142-40CC932D99A4}" destId="{EC327B3B-64E2-4867-8E05-4626CF7AA557}" srcOrd="0" destOrd="0" parTransId="{DF29B433-28C4-4212-B73F-BBA2E55D71FD}" sibTransId="{E3EA5345-B843-40CC-AF3F-48429EEC6F62}"/>
    <dgm:cxn modelId="{BB4D0836-85A2-4062-86E6-352CCE683FE6}" type="presOf" srcId="{0CE2D525-595F-4A12-8738-57C2B8B6D0AB}" destId="{2121FBA0-C3A5-4EAF-A949-185B154498F5}" srcOrd="0" destOrd="0" presId="urn:microsoft.com/office/officeart/2005/8/layout/vList2"/>
    <dgm:cxn modelId="{7533573D-AE90-413F-8D5E-92E484CC53EE}" type="presOf" srcId="{C4D5358F-2C12-40D3-A142-40CC932D99A4}" destId="{1E395D00-6435-47AF-BDD1-99EEEBD551EE}" srcOrd="0" destOrd="0" presId="urn:microsoft.com/office/officeart/2005/8/layout/vList2"/>
    <dgm:cxn modelId="{7720725B-E3D4-47AA-ACC2-DC272C3BBECA}" srcId="{C4D5358F-2C12-40D3-A142-40CC932D99A4}" destId="{0CE2D525-595F-4A12-8738-57C2B8B6D0AB}" srcOrd="5" destOrd="0" parTransId="{A2CA04B4-90FE-42CF-9511-566B464D351E}" sibTransId="{0D45D0AC-90B3-476B-A7D5-CC434D85E248}"/>
    <dgm:cxn modelId="{33ECC743-17BC-4F5C-B52C-8BADA6F55FA7}" srcId="{C4D5358F-2C12-40D3-A142-40CC932D99A4}" destId="{75B07F44-C333-48E7-8178-CFF0BF83A03B}" srcOrd="3" destOrd="0" parTransId="{A8A3EEA3-0713-42CA-AC7B-46A3B360B864}" sibTransId="{6985D3C9-1F91-4A64-BD11-2BDAF4408EF5}"/>
    <dgm:cxn modelId="{CB328945-6C53-4E86-9563-99AA511DA908}" type="presOf" srcId="{DB9557A1-A575-43D0-9B11-FD36CF648E34}" destId="{9051EEB7-EB29-4D86-A30C-F78D5B77F965}" srcOrd="0" destOrd="0" presId="urn:microsoft.com/office/officeart/2005/8/layout/vList2"/>
    <dgm:cxn modelId="{71170B66-801D-42B1-BD88-3067EF1E3D30}" type="presOf" srcId="{EC327B3B-64E2-4867-8E05-4626CF7AA557}" destId="{470C7429-9401-4802-AB33-313A76532508}" srcOrd="0" destOrd="0" presId="urn:microsoft.com/office/officeart/2005/8/layout/vList2"/>
    <dgm:cxn modelId="{FF85BB66-403F-4EF4-BBEF-DA8EB1AF3AE5}" type="presOf" srcId="{75B07F44-C333-48E7-8178-CFF0BF83A03B}" destId="{31969173-98AF-468F-AECC-B3BDDB4E4699}" srcOrd="0" destOrd="0" presId="urn:microsoft.com/office/officeart/2005/8/layout/vList2"/>
    <dgm:cxn modelId="{63EE376A-9BE3-42F8-986B-13F24A6B6A52}" srcId="{C4D5358F-2C12-40D3-A142-40CC932D99A4}" destId="{4E244519-B7AC-4B3B-BE5F-12059590F0D2}" srcOrd="1" destOrd="0" parTransId="{E30B4CE4-28F5-41D5-BDD7-379CEE7BFAA6}" sibTransId="{67FEA77F-9792-4206-8836-885C74441292}"/>
    <dgm:cxn modelId="{AB3B445A-D322-425F-BF83-71C16EDBCF6A}" srcId="{C4D5358F-2C12-40D3-A142-40CC932D99A4}" destId="{B4C523CA-CB9B-45E6-9B42-ACDDF1BF7D65}" srcOrd="2" destOrd="0" parTransId="{0B61FFA1-954D-4769-9935-DC27A03FE46F}" sibTransId="{2A74883B-AB36-4DBE-A90D-C134F37AC8DE}"/>
    <dgm:cxn modelId="{E7D99F90-BD21-488E-8965-4FA3E6649457}" type="presOf" srcId="{4E244519-B7AC-4B3B-BE5F-12059590F0D2}" destId="{288E5028-B57D-41A4-A329-2A81DBAE6A20}" srcOrd="0" destOrd="0" presId="urn:microsoft.com/office/officeart/2005/8/layout/vList2"/>
    <dgm:cxn modelId="{0A308EED-F4BF-484E-9616-FC08E6DF7B71}" type="presOf" srcId="{B4C523CA-CB9B-45E6-9B42-ACDDF1BF7D65}" destId="{8CDB7BC7-8DB4-48B4-844D-150D6BC9A281}" srcOrd="0" destOrd="0" presId="urn:microsoft.com/office/officeart/2005/8/layout/vList2"/>
    <dgm:cxn modelId="{D194C380-2F5A-4D83-B19D-EDEBF138C04E}" type="presParOf" srcId="{1E395D00-6435-47AF-BDD1-99EEEBD551EE}" destId="{470C7429-9401-4802-AB33-313A76532508}" srcOrd="0" destOrd="0" presId="urn:microsoft.com/office/officeart/2005/8/layout/vList2"/>
    <dgm:cxn modelId="{1C593544-AEA6-4F32-B3EB-A05830DB3610}" type="presParOf" srcId="{1E395D00-6435-47AF-BDD1-99EEEBD551EE}" destId="{88D2178F-0747-469A-A1B7-4B4E6C3A520D}" srcOrd="1" destOrd="0" presId="urn:microsoft.com/office/officeart/2005/8/layout/vList2"/>
    <dgm:cxn modelId="{D77AAB75-3FBD-4EC6-89C1-F17940EE4199}" type="presParOf" srcId="{1E395D00-6435-47AF-BDD1-99EEEBD551EE}" destId="{288E5028-B57D-41A4-A329-2A81DBAE6A20}" srcOrd="2" destOrd="0" presId="urn:microsoft.com/office/officeart/2005/8/layout/vList2"/>
    <dgm:cxn modelId="{EF6FD183-5195-47C2-8292-3E15D1204EF4}" type="presParOf" srcId="{1E395D00-6435-47AF-BDD1-99EEEBD551EE}" destId="{F52AF388-6647-40C1-9B0C-4EACF0087302}" srcOrd="3" destOrd="0" presId="urn:microsoft.com/office/officeart/2005/8/layout/vList2"/>
    <dgm:cxn modelId="{93570274-80FF-4597-9140-78C6897D45C5}" type="presParOf" srcId="{1E395D00-6435-47AF-BDD1-99EEEBD551EE}" destId="{8CDB7BC7-8DB4-48B4-844D-150D6BC9A281}" srcOrd="4" destOrd="0" presId="urn:microsoft.com/office/officeart/2005/8/layout/vList2"/>
    <dgm:cxn modelId="{ABD3DE51-3743-4AE5-8CE3-3B9CE1CDD428}" type="presParOf" srcId="{1E395D00-6435-47AF-BDD1-99EEEBD551EE}" destId="{B1E5A2DC-B9EA-495F-ACC6-ADF21FC1B8B1}" srcOrd="5" destOrd="0" presId="urn:microsoft.com/office/officeart/2005/8/layout/vList2"/>
    <dgm:cxn modelId="{5D9568E3-C1D1-4DF3-A3CA-310FD0F9BDCC}" type="presParOf" srcId="{1E395D00-6435-47AF-BDD1-99EEEBD551EE}" destId="{31969173-98AF-468F-AECC-B3BDDB4E4699}" srcOrd="6" destOrd="0" presId="urn:microsoft.com/office/officeart/2005/8/layout/vList2"/>
    <dgm:cxn modelId="{B447F35B-3033-4451-92CE-527C8BEC5C20}" type="presParOf" srcId="{1E395D00-6435-47AF-BDD1-99EEEBD551EE}" destId="{E08BB82A-24A0-4B54-80B3-A5CB9C2E8860}" srcOrd="7" destOrd="0" presId="urn:microsoft.com/office/officeart/2005/8/layout/vList2"/>
    <dgm:cxn modelId="{6F131121-DF3C-444E-A92D-D7F2F4384D69}" type="presParOf" srcId="{1E395D00-6435-47AF-BDD1-99EEEBD551EE}" destId="{9051EEB7-EB29-4D86-A30C-F78D5B77F965}" srcOrd="8" destOrd="0" presId="urn:microsoft.com/office/officeart/2005/8/layout/vList2"/>
    <dgm:cxn modelId="{DCDB06E0-CBA4-4053-B3B9-EA0FE06CC270}" type="presParOf" srcId="{1E395D00-6435-47AF-BDD1-99EEEBD551EE}" destId="{DC43BE92-2997-472F-B8F6-D98089C5F172}" srcOrd="9" destOrd="0" presId="urn:microsoft.com/office/officeart/2005/8/layout/vList2"/>
    <dgm:cxn modelId="{5855307D-3CB0-440F-9295-C6058A168BD8}" type="presParOf" srcId="{1E395D00-6435-47AF-BDD1-99EEEBD551EE}" destId="{2121FBA0-C3A5-4EAF-A949-185B154498F5}" srcOrd="10" destOrd="0" presId="urn:microsoft.com/office/officeart/2005/8/layout/vList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C7429-9401-4802-AB33-313A76532508}">
      <dsp:nvSpPr>
        <dsp:cNvPr id="0" name=""/>
        <dsp:cNvSpPr/>
      </dsp:nvSpPr>
      <dsp:spPr>
        <a:xfrm>
          <a:off x="0" y="8026"/>
          <a:ext cx="10520867" cy="703409"/>
        </a:xfrm>
        <a:prstGeom prst="roundRect">
          <a:avLst/>
        </a:prstGeom>
        <a:solidFill>
          <a:srgbClr val="89C53F"/>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effectLst>
                <a:outerShdw blurRad="38100" dist="38100" dir="2700000" algn="tl">
                  <a:srgbClr val="000000">
                    <a:alpha val="43137"/>
                  </a:srgbClr>
                </a:outerShdw>
              </a:effectLst>
            </a:rPr>
            <a:t>1. Basic digital literacy skills </a:t>
          </a:r>
          <a:endParaRPr lang="el-GR" sz="2800" b="1" kern="1200" dirty="0">
            <a:effectLst>
              <a:outerShdw blurRad="38100" dist="38100" dir="2700000" algn="tl">
                <a:srgbClr val="000000">
                  <a:alpha val="43137"/>
                </a:srgbClr>
              </a:outerShdw>
            </a:effectLst>
          </a:endParaRPr>
        </a:p>
      </dsp:txBody>
      <dsp:txXfrm>
        <a:off x="34338" y="42364"/>
        <a:ext cx="10452191" cy="634733"/>
      </dsp:txXfrm>
    </dsp:sp>
    <dsp:sp modelId="{288E5028-B57D-41A4-A329-2A81DBAE6A20}">
      <dsp:nvSpPr>
        <dsp:cNvPr id="0" name=""/>
        <dsp:cNvSpPr/>
      </dsp:nvSpPr>
      <dsp:spPr>
        <a:xfrm>
          <a:off x="0" y="717655"/>
          <a:ext cx="10520867" cy="703409"/>
        </a:xfrm>
        <a:prstGeom prst="roundRect">
          <a:avLst/>
        </a:prstGeom>
        <a:solidFill>
          <a:schemeClr val="bg1">
            <a:lumMod val="85000"/>
          </a:scheme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2800" kern="1200" dirty="0">
              <a:solidFill>
                <a:prstClr val="white"/>
              </a:solidFill>
              <a:effectLst>
                <a:outerShdw blurRad="38100" dist="38100" dir="2700000" algn="tl">
                  <a:srgbClr val="000000">
                    <a:alpha val="43137"/>
                  </a:srgbClr>
                </a:outerShdw>
              </a:effectLst>
              <a:latin typeface="Calibri" panose="020F0502020204030204"/>
              <a:ea typeface="+mn-ea"/>
              <a:cs typeface="+mn-cs"/>
            </a:rPr>
            <a:t>2. Managing a bank account online </a:t>
          </a:r>
          <a:endParaRPr lang="el-GR" sz="2800"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sp:txBody>
      <dsp:txXfrm>
        <a:off x="34338" y="751993"/>
        <a:ext cx="10452191" cy="634733"/>
      </dsp:txXfrm>
    </dsp:sp>
    <dsp:sp modelId="{8CDB7BC7-8DB4-48B4-844D-150D6BC9A281}">
      <dsp:nvSpPr>
        <dsp:cNvPr id="0" name=""/>
        <dsp:cNvSpPr/>
      </dsp:nvSpPr>
      <dsp:spPr>
        <a:xfrm>
          <a:off x="0" y="1435113"/>
          <a:ext cx="10520867" cy="703409"/>
        </a:xfrm>
        <a:prstGeom prst="roundRect">
          <a:avLst/>
        </a:prstGeom>
        <a:solidFill>
          <a:schemeClr val="bg1">
            <a:lumMod val="85000"/>
          </a:scheme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effectLst>
                <a:outerShdw blurRad="38100" dist="38100" dir="2700000" algn="tl">
                  <a:srgbClr val="000000">
                    <a:alpha val="43137"/>
                  </a:srgbClr>
                </a:outerShdw>
              </a:effectLst>
            </a:rPr>
            <a:t>3. Online solutions for receiving and sending money </a:t>
          </a:r>
          <a:endParaRPr lang="el-GR" sz="2600" kern="1200" dirty="0">
            <a:effectLst/>
          </a:endParaRPr>
        </a:p>
      </dsp:txBody>
      <dsp:txXfrm>
        <a:off x="34338" y="1469451"/>
        <a:ext cx="10452191" cy="634733"/>
      </dsp:txXfrm>
    </dsp:sp>
    <dsp:sp modelId="{31969173-98AF-468F-AECC-B3BDDB4E4699}">
      <dsp:nvSpPr>
        <dsp:cNvPr id="0" name=""/>
        <dsp:cNvSpPr/>
      </dsp:nvSpPr>
      <dsp:spPr>
        <a:xfrm>
          <a:off x="0" y="2152571"/>
          <a:ext cx="10520867" cy="703409"/>
        </a:xfrm>
        <a:prstGeom prst="roundRect">
          <a:avLst/>
        </a:prstGeom>
        <a:solidFill>
          <a:schemeClr val="bg1">
            <a:lumMod val="85000"/>
          </a:scheme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100000"/>
            </a:lnSpc>
            <a:spcBef>
              <a:spcPct val="0"/>
            </a:spcBef>
            <a:spcAft>
              <a:spcPts val="0"/>
            </a:spcAft>
            <a:buNone/>
          </a:pPr>
          <a:r>
            <a:rPr lang="en-US" sz="2600" kern="1200" dirty="0">
              <a:effectLst>
                <a:outerShdw blurRad="38100" dist="38100" dir="2700000" algn="tl">
                  <a:srgbClr val="000000">
                    <a:alpha val="43137"/>
                  </a:srgbClr>
                </a:outerShdw>
              </a:effectLst>
            </a:rPr>
            <a:t>4. Using a Credit Card to Purchase from Online Goods and Services</a:t>
          </a:r>
          <a:endParaRPr lang="el-GR" sz="2600" kern="1200" dirty="0">
            <a:effectLst/>
          </a:endParaRPr>
        </a:p>
      </dsp:txBody>
      <dsp:txXfrm>
        <a:off x="34338" y="2186909"/>
        <a:ext cx="10452191" cy="634733"/>
      </dsp:txXfrm>
    </dsp:sp>
    <dsp:sp modelId="{9051EEB7-EB29-4D86-A30C-F78D5B77F965}">
      <dsp:nvSpPr>
        <dsp:cNvPr id="0" name=""/>
        <dsp:cNvSpPr/>
      </dsp:nvSpPr>
      <dsp:spPr>
        <a:xfrm>
          <a:off x="0" y="2870029"/>
          <a:ext cx="10520867" cy="703409"/>
        </a:xfrm>
        <a:prstGeom prst="roundRect">
          <a:avLst/>
        </a:prstGeom>
        <a:solidFill>
          <a:schemeClr val="bg1">
            <a:lumMod val="85000"/>
          </a:scheme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i="0" u="none" kern="1200" dirty="0">
              <a:effectLst>
                <a:outerShdw blurRad="38100" dist="38100" dir="2700000" algn="tl">
                  <a:srgbClr val="000000">
                    <a:alpha val="43137"/>
                  </a:srgbClr>
                </a:outerShdw>
              </a:effectLst>
            </a:rPr>
            <a:t>5. Processing online payments for taxes and bills </a:t>
          </a:r>
          <a:endParaRPr lang="el-GR" sz="2600" kern="1200" dirty="0">
            <a:effectLst/>
          </a:endParaRPr>
        </a:p>
      </dsp:txBody>
      <dsp:txXfrm>
        <a:off x="34338" y="2904367"/>
        <a:ext cx="10452191" cy="634733"/>
      </dsp:txXfrm>
    </dsp:sp>
    <dsp:sp modelId="{2121FBA0-C3A5-4EAF-A949-185B154498F5}">
      <dsp:nvSpPr>
        <dsp:cNvPr id="0" name=""/>
        <dsp:cNvSpPr/>
      </dsp:nvSpPr>
      <dsp:spPr>
        <a:xfrm>
          <a:off x="0" y="3587685"/>
          <a:ext cx="10520867" cy="703409"/>
        </a:xfrm>
        <a:prstGeom prst="roundRect">
          <a:avLst/>
        </a:prstGeom>
        <a:solidFill>
          <a:schemeClr val="bg1">
            <a:lumMod val="85000"/>
          </a:scheme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b="0" kern="1200" dirty="0">
              <a:effectLst>
                <a:outerShdw blurRad="38100" dist="38100" dir="2700000" algn="tl">
                  <a:srgbClr val="000000">
                    <a:alpha val="43137"/>
                  </a:srgbClr>
                </a:outerShdw>
              </a:effectLst>
            </a:rPr>
            <a:t>6. Security &amp; Prevention </a:t>
          </a:r>
          <a:endParaRPr lang="el-GR" sz="2600" b="0" kern="1200" dirty="0">
            <a:effectLst>
              <a:outerShdw blurRad="38100" dist="38100" dir="2700000" algn="tl">
                <a:srgbClr val="000000">
                  <a:alpha val="43137"/>
                </a:srgbClr>
              </a:outerShdw>
            </a:effectLst>
          </a:endParaRPr>
        </a:p>
      </dsp:txBody>
      <dsp:txXfrm>
        <a:off x="34338" y="3622023"/>
        <a:ext cx="10452191" cy="63473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E6F319F-557A-4033-9A7E-7B30C1709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FED24FFA-E381-4D15-9323-2E7F167B5D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0361F-8793-4678-8399-75402180233D}" type="datetimeFigureOut">
              <a:rPr lang="el-GR" smtClean="0"/>
              <a:t>22/4/2024</a:t>
            </a:fld>
            <a:endParaRPr lang="el-GR"/>
          </a:p>
        </p:txBody>
      </p:sp>
      <p:sp>
        <p:nvSpPr>
          <p:cNvPr id="4" name="Θέση υποσέλιδου 3">
            <a:extLst>
              <a:ext uri="{FF2B5EF4-FFF2-40B4-BE49-F238E27FC236}">
                <a16:creationId xmlns:a16="http://schemas.microsoft.com/office/drawing/2014/main" id="{F7A14582-B00E-403A-B9F6-8137B447B5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29BBD3CB-00AE-4B41-B6C8-39534586D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D2EE3A-1E6C-47AF-A0C5-588F1B9CC394}" type="slidenum">
              <a:rPr lang="el-GR" smtClean="0"/>
              <a:t>‹#›</a:t>
            </a:fld>
            <a:endParaRPr lang="el-GR"/>
          </a:p>
        </p:txBody>
      </p:sp>
    </p:spTree>
    <p:extLst>
      <p:ext uri="{BB962C8B-B14F-4D97-AF65-F5344CB8AC3E}">
        <p14:creationId xmlns:p14="http://schemas.microsoft.com/office/powerpoint/2010/main" val="1083068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C42A8D-6A8A-4D0C-BE99-5FB2E4FC1A13}" type="datetimeFigureOut">
              <a:rPr lang="el-GR" smtClean="0"/>
              <a:t>22/4/2024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90C62-02BA-4B64-96F1-99D7E3BEEE56}" type="slidenum">
              <a:rPr lang="el-GR" smtClean="0"/>
              <a:t>‹#›</a:t>
            </a:fld>
            <a:endParaRPr lang="el-GR"/>
          </a:p>
        </p:txBody>
      </p:sp>
    </p:spTree>
    <p:extLst>
      <p:ext uri="{BB962C8B-B14F-4D97-AF65-F5344CB8AC3E}">
        <p14:creationId xmlns:p14="http://schemas.microsoft.com/office/powerpoint/2010/main" val="64630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a:t>
            </a:fld>
            <a:endParaRPr lang="el-GR"/>
          </a:p>
        </p:txBody>
      </p:sp>
    </p:spTree>
    <p:extLst>
      <p:ext uri="{BB962C8B-B14F-4D97-AF65-F5344CB8AC3E}">
        <p14:creationId xmlns:p14="http://schemas.microsoft.com/office/powerpoint/2010/main" val="2358531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12</a:t>
            </a:fld>
            <a:endParaRPr lang="el-GR"/>
          </a:p>
        </p:txBody>
      </p:sp>
    </p:spTree>
    <p:extLst>
      <p:ext uri="{BB962C8B-B14F-4D97-AF65-F5344CB8AC3E}">
        <p14:creationId xmlns:p14="http://schemas.microsoft.com/office/powerpoint/2010/main" val="2961512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13</a:t>
            </a:fld>
            <a:endParaRPr lang="el-GR"/>
          </a:p>
        </p:txBody>
      </p:sp>
    </p:spTree>
    <p:extLst>
      <p:ext uri="{BB962C8B-B14F-4D97-AF65-F5344CB8AC3E}">
        <p14:creationId xmlns:p14="http://schemas.microsoft.com/office/powerpoint/2010/main" val="450980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14</a:t>
            </a:fld>
            <a:endParaRPr lang="el-GR"/>
          </a:p>
        </p:txBody>
      </p:sp>
    </p:spTree>
    <p:extLst>
      <p:ext uri="{BB962C8B-B14F-4D97-AF65-F5344CB8AC3E}">
        <p14:creationId xmlns:p14="http://schemas.microsoft.com/office/powerpoint/2010/main" val="857832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25</a:t>
            </a:fld>
            <a:endParaRPr lang="el-GR"/>
          </a:p>
        </p:txBody>
      </p:sp>
    </p:spTree>
    <p:extLst>
      <p:ext uri="{BB962C8B-B14F-4D97-AF65-F5344CB8AC3E}">
        <p14:creationId xmlns:p14="http://schemas.microsoft.com/office/powerpoint/2010/main" val="3513051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26</a:t>
            </a:fld>
            <a:endParaRPr lang="el-GR"/>
          </a:p>
        </p:txBody>
      </p:sp>
    </p:spTree>
    <p:extLst>
      <p:ext uri="{BB962C8B-B14F-4D97-AF65-F5344CB8AC3E}">
        <p14:creationId xmlns:p14="http://schemas.microsoft.com/office/powerpoint/2010/main" val="161923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27</a:t>
            </a:fld>
            <a:endParaRPr lang="el-GR"/>
          </a:p>
        </p:txBody>
      </p:sp>
    </p:spTree>
    <p:extLst>
      <p:ext uri="{BB962C8B-B14F-4D97-AF65-F5344CB8AC3E}">
        <p14:creationId xmlns:p14="http://schemas.microsoft.com/office/powerpoint/2010/main" val="93930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28</a:t>
            </a:fld>
            <a:endParaRPr lang="el-GR"/>
          </a:p>
        </p:txBody>
      </p:sp>
    </p:spTree>
    <p:extLst>
      <p:ext uri="{BB962C8B-B14F-4D97-AF65-F5344CB8AC3E}">
        <p14:creationId xmlns:p14="http://schemas.microsoft.com/office/powerpoint/2010/main" val="34774924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29</a:t>
            </a:fld>
            <a:endParaRPr lang="el-GR"/>
          </a:p>
        </p:txBody>
      </p:sp>
    </p:spTree>
    <p:extLst>
      <p:ext uri="{BB962C8B-B14F-4D97-AF65-F5344CB8AC3E}">
        <p14:creationId xmlns:p14="http://schemas.microsoft.com/office/powerpoint/2010/main" val="13544126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30</a:t>
            </a:fld>
            <a:endParaRPr lang="el-GR"/>
          </a:p>
        </p:txBody>
      </p:sp>
    </p:spTree>
    <p:extLst>
      <p:ext uri="{BB962C8B-B14F-4D97-AF65-F5344CB8AC3E}">
        <p14:creationId xmlns:p14="http://schemas.microsoft.com/office/powerpoint/2010/main" val="19081895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31</a:t>
            </a:fld>
            <a:endParaRPr lang="el-GR"/>
          </a:p>
        </p:txBody>
      </p:sp>
    </p:spTree>
    <p:extLst>
      <p:ext uri="{BB962C8B-B14F-4D97-AF65-F5344CB8AC3E}">
        <p14:creationId xmlns:p14="http://schemas.microsoft.com/office/powerpoint/2010/main" val="3992844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a:t>
            </a:fld>
            <a:endParaRPr lang="el-GR"/>
          </a:p>
        </p:txBody>
      </p:sp>
    </p:spTree>
    <p:extLst>
      <p:ext uri="{BB962C8B-B14F-4D97-AF65-F5344CB8AC3E}">
        <p14:creationId xmlns:p14="http://schemas.microsoft.com/office/powerpoint/2010/main" val="28033117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32</a:t>
            </a:fld>
            <a:endParaRPr lang="el-GR"/>
          </a:p>
        </p:txBody>
      </p:sp>
    </p:spTree>
    <p:extLst>
      <p:ext uri="{BB962C8B-B14F-4D97-AF65-F5344CB8AC3E}">
        <p14:creationId xmlns:p14="http://schemas.microsoft.com/office/powerpoint/2010/main" val="31104370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33</a:t>
            </a:fld>
            <a:endParaRPr lang="el-GR"/>
          </a:p>
        </p:txBody>
      </p:sp>
    </p:spTree>
    <p:extLst>
      <p:ext uri="{BB962C8B-B14F-4D97-AF65-F5344CB8AC3E}">
        <p14:creationId xmlns:p14="http://schemas.microsoft.com/office/powerpoint/2010/main" val="18724896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34</a:t>
            </a:fld>
            <a:endParaRPr lang="el-GR"/>
          </a:p>
        </p:txBody>
      </p:sp>
    </p:spTree>
    <p:extLst>
      <p:ext uri="{BB962C8B-B14F-4D97-AF65-F5344CB8AC3E}">
        <p14:creationId xmlns:p14="http://schemas.microsoft.com/office/powerpoint/2010/main" val="10899809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35</a:t>
            </a:fld>
            <a:endParaRPr lang="el-GR"/>
          </a:p>
        </p:txBody>
      </p:sp>
    </p:spTree>
    <p:extLst>
      <p:ext uri="{BB962C8B-B14F-4D97-AF65-F5344CB8AC3E}">
        <p14:creationId xmlns:p14="http://schemas.microsoft.com/office/powerpoint/2010/main" val="3697084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36</a:t>
            </a:fld>
            <a:endParaRPr lang="el-GR"/>
          </a:p>
        </p:txBody>
      </p:sp>
    </p:spTree>
    <p:extLst>
      <p:ext uri="{BB962C8B-B14F-4D97-AF65-F5344CB8AC3E}">
        <p14:creationId xmlns:p14="http://schemas.microsoft.com/office/powerpoint/2010/main" val="10488477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37</a:t>
            </a:fld>
            <a:endParaRPr lang="el-GR"/>
          </a:p>
        </p:txBody>
      </p:sp>
    </p:spTree>
    <p:extLst>
      <p:ext uri="{BB962C8B-B14F-4D97-AF65-F5344CB8AC3E}">
        <p14:creationId xmlns:p14="http://schemas.microsoft.com/office/powerpoint/2010/main" val="33017865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38</a:t>
            </a:fld>
            <a:endParaRPr lang="el-GR"/>
          </a:p>
        </p:txBody>
      </p:sp>
    </p:spTree>
    <p:extLst>
      <p:ext uri="{BB962C8B-B14F-4D97-AF65-F5344CB8AC3E}">
        <p14:creationId xmlns:p14="http://schemas.microsoft.com/office/powerpoint/2010/main" val="4504921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39</a:t>
            </a:fld>
            <a:endParaRPr lang="el-GR"/>
          </a:p>
        </p:txBody>
      </p:sp>
    </p:spTree>
    <p:extLst>
      <p:ext uri="{BB962C8B-B14F-4D97-AF65-F5344CB8AC3E}">
        <p14:creationId xmlns:p14="http://schemas.microsoft.com/office/powerpoint/2010/main" val="5108439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40</a:t>
            </a:fld>
            <a:endParaRPr lang="el-GR"/>
          </a:p>
        </p:txBody>
      </p:sp>
    </p:spTree>
    <p:extLst>
      <p:ext uri="{BB962C8B-B14F-4D97-AF65-F5344CB8AC3E}">
        <p14:creationId xmlns:p14="http://schemas.microsoft.com/office/powerpoint/2010/main" val="35861353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41</a:t>
            </a:fld>
            <a:endParaRPr lang="el-GR"/>
          </a:p>
        </p:txBody>
      </p:sp>
    </p:spTree>
    <p:extLst>
      <p:ext uri="{BB962C8B-B14F-4D97-AF65-F5344CB8AC3E}">
        <p14:creationId xmlns:p14="http://schemas.microsoft.com/office/powerpoint/2010/main" val="3800268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a:t>
            </a:fld>
            <a:endParaRPr lang="el-GR"/>
          </a:p>
        </p:txBody>
      </p:sp>
    </p:spTree>
    <p:extLst>
      <p:ext uri="{BB962C8B-B14F-4D97-AF65-F5344CB8AC3E}">
        <p14:creationId xmlns:p14="http://schemas.microsoft.com/office/powerpoint/2010/main" val="38766876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42</a:t>
            </a:fld>
            <a:endParaRPr lang="el-GR"/>
          </a:p>
        </p:txBody>
      </p:sp>
    </p:spTree>
    <p:extLst>
      <p:ext uri="{BB962C8B-B14F-4D97-AF65-F5344CB8AC3E}">
        <p14:creationId xmlns:p14="http://schemas.microsoft.com/office/powerpoint/2010/main" val="10023494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43</a:t>
            </a:fld>
            <a:endParaRPr lang="el-GR"/>
          </a:p>
        </p:txBody>
      </p:sp>
    </p:spTree>
    <p:extLst>
      <p:ext uri="{BB962C8B-B14F-4D97-AF65-F5344CB8AC3E}">
        <p14:creationId xmlns:p14="http://schemas.microsoft.com/office/powerpoint/2010/main" val="42345320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44</a:t>
            </a:fld>
            <a:endParaRPr lang="el-GR"/>
          </a:p>
        </p:txBody>
      </p:sp>
    </p:spTree>
    <p:extLst>
      <p:ext uri="{BB962C8B-B14F-4D97-AF65-F5344CB8AC3E}">
        <p14:creationId xmlns:p14="http://schemas.microsoft.com/office/powerpoint/2010/main" val="2743663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45</a:t>
            </a:fld>
            <a:endParaRPr lang="el-GR"/>
          </a:p>
        </p:txBody>
      </p:sp>
    </p:spTree>
    <p:extLst>
      <p:ext uri="{BB962C8B-B14F-4D97-AF65-F5344CB8AC3E}">
        <p14:creationId xmlns:p14="http://schemas.microsoft.com/office/powerpoint/2010/main" val="28385494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46</a:t>
            </a:fld>
            <a:endParaRPr lang="el-GR"/>
          </a:p>
        </p:txBody>
      </p:sp>
    </p:spTree>
    <p:extLst>
      <p:ext uri="{BB962C8B-B14F-4D97-AF65-F5344CB8AC3E}">
        <p14:creationId xmlns:p14="http://schemas.microsoft.com/office/powerpoint/2010/main" val="23694452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47</a:t>
            </a:fld>
            <a:endParaRPr lang="el-GR"/>
          </a:p>
        </p:txBody>
      </p:sp>
    </p:spTree>
    <p:extLst>
      <p:ext uri="{BB962C8B-B14F-4D97-AF65-F5344CB8AC3E}">
        <p14:creationId xmlns:p14="http://schemas.microsoft.com/office/powerpoint/2010/main" val="9376428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52</a:t>
            </a:fld>
            <a:endParaRPr lang="el-GR"/>
          </a:p>
        </p:txBody>
      </p:sp>
    </p:spTree>
    <p:extLst>
      <p:ext uri="{BB962C8B-B14F-4D97-AF65-F5344CB8AC3E}">
        <p14:creationId xmlns:p14="http://schemas.microsoft.com/office/powerpoint/2010/main" val="7379055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53</a:t>
            </a:fld>
            <a:endParaRPr lang="el-GR"/>
          </a:p>
        </p:txBody>
      </p:sp>
    </p:spTree>
    <p:extLst>
      <p:ext uri="{BB962C8B-B14F-4D97-AF65-F5344CB8AC3E}">
        <p14:creationId xmlns:p14="http://schemas.microsoft.com/office/powerpoint/2010/main" val="22692992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54</a:t>
            </a:fld>
            <a:endParaRPr lang="el-GR"/>
          </a:p>
        </p:txBody>
      </p:sp>
    </p:spTree>
    <p:extLst>
      <p:ext uri="{BB962C8B-B14F-4D97-AF65-F5344CB8AC3E}">
        <p14:creationId xmlns:p14="http://schemas.microsoft.com/office/powerpoint/2010/main" val="12300367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55</a:t>
            </a:fld>
            <a:endParaRPr lang="el-GR"/>
          </a:p>
        </p:txBody>
      </p:sp>
    </p:spTree>
    <p:extLst>
      <p:ext uri="{BB962C8B-B14F-4D97-AF65-F5344CB8AC3E}">
        <p14:creationId xmlns:p14="http://schemas.microsoft.com/office/powerpoint/2010/main" val="247717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a:t>
            </a:fld>
            <a:endParaRPr lang="el-GR"/>
          </a:p>
        </p:txBody>
      </p:sp>
    </p:spTree>
    <p:extLst>
      <p:ext uri="{BB962C8B-B14F-4D97-AF65-F5344CB8AC3E}">
        <p14:creationId xmlns:p14="http://schemas.microsoft.com/office/powerpoint/2010/main" val="23952966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56</a:t>
            </a:fld>
            <a:endParaRPr lang="el-GR"/>
          </a:p>
        </p:txBody>
      </p:sp>
    </p:spTree>
    <p:extLst>
      <p:ext uri="{BB962C8B-B14F-4D97-AF65-F5344CB8AC3E}">
        <p14:creationId xmlns:p14="http://schemas.microsoft.com/office/powerpoint/2010/main" val="36755025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58</a:t>
            </a:fld>
            <a:endParaRPr lang="el-GR"/>
          </a:p>
        </p:txBody>
      </p:sp>
    </p:spTree>
    <p:extLst>
      <p:ext uri="{BB962C8B-B14F-4D97-AF65-F5344CB8AC3E}">
        <p14:creationId xmlns:p14="http://schemas.microsoft.com/office/powerpoint/2010/main" val="16441967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59</a:t>
            </a:fld>
            <a:endParaRPr lang="el-GR"/>
          </a:p>
        </p:txBody>
      </p:sp>
    </p:spTree>
    <p:extLst>
      <p:ext uri="{BB962C8B-B14F-4D97-AF65-F5344CB8AC3E}">
        <p14:creationId xmlns:p14="http://schemas.microsoft.com/office/powerpoint/2010/main" val="42453053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60</a:t>
            </a:fld>
            <a:endParaRPr lang="el-GR"/>
          </a:p>
        </p:txBody>
      </p:sp>
    </p:spTree>
    <p:extLst>
      <p:ext uri="{BB962C8B-B14F-4D97-AF65-F5344CB8AC3E}">
        <p14:creationId xmlns:p14="http://schemas.microsoft.com/office/powerpoint/2010/main" val="35471658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61</a:t>
            </a:fld>
            <a:endParaRPr lang="el-GR"/>
          </a:p>
        </p:txBody>
      </p:sp>
    </p:spTree>
    <p:extLst>
      <p:ext uri="{BB962C8B-B14F-4D97-AF65-F5344CB8AC3E}">
        <p14:creationId xmlns:p14="http://schemas.microsoft.com/office/powerpoint/2010/main" val="11686970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https://pixabay.com/de/photos/sicherheit-alarm-monitor-cyber-5043368/</a:t>
            </a:r>
          </a:p>
        </p:txBody>
      </p:sp>
      <p:sp>
        <p:nvSpPr>
          <p:cNvPr id="4" name="Foliennummernplatzhalter 3"/>
          <p:cNvSpPr>
            <a:spLocks noGrp="1"/>
          </p:cNvSpPr>
          <p:nvPr>
            <p:ph type="sldNum" sz="quarter" idx="10"/>
          </p:nvPr>
        </p:nvSpPr>
        <p:spPr/>
        <p:txBody>
          <a:bodyPr/>
          <a:lstStyle/>
          <a:p>
            <a:fld id="{FD890C62-02BA-4B64-96F1-99D7E3BEEE56}" type="slidenum">
              <a:rPr lang="el-GR" smtClean="0"/>
              <a:t>62</a:t>
            </a:fld>
            <a:endParaRPr lang="el-GR"/>
          </a:p>
        </p:txBody>
      </p:sp>
    </p:spTree>
    <p:extLst>
      <p:ext uri="{BB962C8B-B14F-4D97-AF65-F5344CB8AC3E}">
        <p14:creationId xmlns:p14="http://schemas.microsoft.com/office/powerpoint/2010/main" val="37905805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63</a:t>
            </a:fld>
            <a:endParaRPr lang="el-GR"/>
          </a:p>
        </p:txBody>
      </p:sp>
    </p:spTree>
    <p:extLst>
      <p:ext uri="{BB962C8B-B14F-4D97-AF65-F5344CB8AC3E}">
        <p14:creationId xmlns:p14="http://schemas.microsoft.com/office/powerpoint/2010/main" val="183994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64</a:t>
            </a:fld>
            <a:endParaRPr lang="el-GR"/>
          </a:p>
        </p:txBody>
      </p:sp>
    </p:spTree>
    <p:extLst>
      <p:ext uri="{BB962C8B-B14F-4D97-AF65-F5344CB8AC3E}">
        <p14:creationId xmlns:p14="http://schemas.microsoft.com/office/powerpoint/2010/main" val="23649963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65</a:t>
            </a:fld>
            <a:endParaRPr lang="el-GR"/>
          </a:p>
        </p:txBody>
      </p:sp>
    </p:spTree>
    <p:extLst>
      <p:ext uri="{BB962C8B-B14F-4D97-AF65-F5344CB8AC3E}">
        <p14:creationId xmlns:p14="http://schemas.microsoft.com/office/powerpoint/2010/main" val="19709181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66</a:t>
            </a:fld>
            <a:endParaRPr lang="el-GR"/>
          </a:p>
        </p:txBody>
      </p:sp>
    </p:spTree>
    <p:extLst>
      <p:ext uri="{BB962C8B-B14F-4D97-AF65-F5344CB8AC3E}">
        <p14:creationId xmlns:p14="http://schemas.microsoft.com/office/powerpoint/2010/main" val="3897281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fld id="{FD890C62-02BA-4B64-96F1-99D7E3BEEE56}" type="slidenum">
              <a:rPr lang="el-GR" smtClean="0"/>
              <a:t>5</a:t>
            </a:fld>
            <a:endParaRPr lang="el-GR"/>
          </a:p>
        </p:txBody>
      </p:sp>
    </p:spTree>
    <p:extLst>
      <p:ext uri="{BB962C8B-B14F-4D97-AF65-F5344CB8AC3E}">
        <p14:creationId xmlns:p14="http://schemas.microsoft.com/office/powerpoint/2010/main" val="1162057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67</a:t>
            </a:fld>
            <a:endParaRPr lang="el-GR"/>
          </a:p>
        </p:txBody>
      </p:sp>
    </p:spTree>
    <p:extLst>
      <p:ext uri="{BB962C8B-B14F-4D97-AF65-F5344CB8AC3E}">
        <p14:creationId xmlns:p14="http://schemas.microsoft.com/office/powerpoint/2010/main" val="27687249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68</a:t>
            </a:fld>
            <a:endParaRPr lang="el-GR"/>
          </a:p>
        </p:txBody>
      </p:sp>
    </p:spTree>
    <p:extLst>
      <p:ext uri="{BB962C8B-B14F-4D97-AF65-F5344CB8AC3E}">
        <p14:creationId xmlns:p14="http://schemas.microsoft.com/office/powerpoint/2010/main" val="6971935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69</a:t>
            </a:fld>
            <a:endParaRPr lang="el-GR"/>
          </a:p>
        </p:txBody>
      </p:sp>
    </p:spTree>
    <p:extLst>
      <p:ext uri="{BB962C8B-B14F-4D97-AF65-F5344CB8AC3E}">
        <p14:creationId xmlns:p14="http://schemas.microsoft.com/office/powerpoint/2010/main" val="41182425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70</a:t>
            </a:fld>
            <a:endParaRPr lang="el-GR"/>
          </a:p>
        </p:txBody>
      </p:sp>
    </p:spTree>
    <p:extLst>
      <p:ext uri="{BB962C8B-B14F-4D97-AF65-F5344CB8AC3E}">
        <p14:creationId xmlns:p14="http://schemas.microsoft.com/office/powerpoint/2010/main" val="29880833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71</a:t>
            </a:fld>
            <a:endParaRPr lang="el-GR"/>
          </a:p>
        </p:txBody>
      </p:sp>
    </p:spTree>
    <p:extLst>
      <p:ext uri="{BB962C8B-B14F-4D97-AF65-F5344CB8AC3E}">
        <p14:creationId xmlns:p14="http://schemas.microsoft.com/office/powerpoint/2010/main" val="20162336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72</a:t>
            </a:fld>
            <a:endParaRPr lang="el-GR"/>
          </a:p>
        </p:txBody>
      </p:sp>
    </p:spTree>
    <p:extLst>
      <p:ext uri="{BB962C8B-B14F-4D97-AF65-F5344CB8AC3E}">
        <p14:creationId xmlns:p14="http://schemas.microsoft.com/office/powerpoint/2010/main" val="88056415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73</a:t>
            </a:fld>
            <a:endParaRPr lang="el-GR"/>
          </a:p>
        </p:txBody>
      </p:sp>
    </p:spTree>
    <p:extLst>
      <p:ext uri="{BB962C8B-B14F-4D97-AF65-F5344CB8AC3E}">
        <p14:creationId xmlns:p14="http://schemas.microsoft.com/office/powerpoint/2010/main" val="90862497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74</a:t>
            </a:fld>
            <a:endParaRPr lang="el-GR"/>
          </a:p>
        </p:txBody>
      </p:sp>
    </p:spTree>
    <p:extLst>
      <p:ext uri="{BB962C8B-B14F-4D97-AF65-F5344CB8AC3E}">
        <p14:creationId xmlns:p14="http://schemas.microsoft.com/office/powerpoint/2010/main" val="85082538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75</a:t>
            </a:fld>
            <a:endParaRPr lang="el-GR"/>
          </a:p>
        </p:txBody>
      </p:sp>
    </p:spTree>
    <p:extLst>
      <p:ext uri="{BB962C8B-B14F-4D97-AF65-F5344CB8AC3E}">
        <p14:creationId xmlns:p14="http://schemas.microsoft.com/office/powerpoint/2010/main" val="151204634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76</a:t>
            </a:fld>
            <a:endParaRPr lang="el-GR"/>
          </a:p>
        </p:txBody>
      </p:sp>
    </p:spTree>
    <p:extLst>
      <p:ext uri="{BB962C8B-B14F-4D97-AF65-F5344CB8AC3E}">
        <p14:creationId xmlns:p14="http://schemas.microsoft.com/office/powerpoint/2010/main" val="307145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8</a:t>
            </a:fld>
            <a:endParaRPr lang="el-GR"/>
          </a:p>
        </p:txBody>
      </p:sp>
    </p:spTree>
    <p:extLst>
      <p:ext uri="{BB962C8B-B14F-4D97-AF65-F5344CB8AC3E}">
        <p14:creationId xmlns:p14="http://schemas.microsoft.com/office/powerpoint/2010/main" val="504263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9</a:t>
            </a:fld>
            <a:endParaRPr lang="el-GR"/>
          </a:p>
        </p:txBody>
      </p:sp>
    </p:spTree>
    <p:extLst>
      <p:ext uri="{BB962C8B-B14F-4D97-AF65-F5344CB8AC3E}">
        <p14:creationId xmlns:p14="http://schemas.microsoft.com/office/powerpoint/2010/main" val="3178087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10</a:t>
            </a:fld>
            <a:endParaRPr lang="el-GR"/>
          </a:p>
        </p:txBody>
      </p:sp>
    </p:spTree>
    <p:extLst>
      <p:ext uri="{BB962C8B-B14F-4D97-AF65-F5344CB8AC3E}">
        <p14:creationId xmlns:p14="http://schemas.microsoft.com/office/powerpoint/2010/main" val="1818217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11</a:t>
            </a:fld>
            <a:endParaRPr lang="el-GR"/>
          </a:p>
        </p:txBody>
      </p:sp>
    </p:spTree>
    <p:extLst>
      <p:ext uri="{BB962C8B-B14F-4D97-AF65-F5344CB8AC3E}">
        <p14:creationId xmlns:p14="http://schemas.microsoft.com/office/powerpoint/2010/main" val="3257693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7970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18305"/>
            <a:ext cx="12192001" cy="3787362"/>
          </a:xfrm>
          <a:prstGeom prst="rect">
            <a:avLst/>
          </a:prstGeom>
          <a:noFill/>
          <a:ln w="9525">
            <a:noFill/>
            <a:miter lim="800000"/>
            <a:headEnd/>
            <a:tailEnd/>
          </a:ln>
          <a:effectLst>
            <a:outerShdw blurRad="40000" dist="23000" dir="5400000" rotWithShape="0">
              <a:srgbClr val="808080">
                <a:alpha val="34998"/>
              </a:srgbClr>
            </a:outerShdw>
          </a:effectLst>
        </p:spPr>
        <p:txBody>
          <a:bodyPr anchor="ctr"/>
          <a:lstStyle/>
          <a:p>
            <a:pPr marL="285750" lvl="0" indent="-285750" algn="ctr">
              <a:buFont typeface="Wingdings" panose="05000000000000000000" pitchFamily="2" charset="2"/>
              <a:buChar char="§"/>
            </a:pPr>
            <a:endParaRPr lang="el-G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lang="el-GR" sz="2200" kern="1200" dirty="0">
                <a:solidFill>
                  <a:srgbClr val="1C2E78"/>
                </a:solidFill>
                <a:latin typeface="+mn-lt"/>
                <a:ea typeface="+mj-ea"/>
                <a:cs typeface="+mj-cs"/>
              </a:defRPr>
            </a:lvl1pPr>
          </a:lstStyle>
          <a:p>
            <a:r>
              <a:rPr lang="el-GR"/>
              <a:t>Στυλ κύριου τίτλου</a:t>
            </a:r>
          </a:p>
        </p:txBody>
      </p:sp>
      <p:pic>
        <p:nvPicPr>
          <p:cNvPr id="7" name="Picture 6">
            <a:extLst>
              <a:ext uri="{FF2B5EF4-FFF2-40B4-BE49-F238E27FC236}">
                <a16:creationId xmlns:a16="http://schemas.microsoft.com/office/drawing/2014/main" id="{FB289A84-D0C7-32FA-9EBD-A3A6492CA9F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470436" y="6150614"/>
            <a:ext cx="668329" cy="677143"/>
          </a:xfrm>
          <a:prstGeom prst="rect">
            <a:avLst/>
          </a:prstGeom>
        </p:spPr>
      </p:pic>
      <p:pic>
        <p:nvPicPr>
          <p:cNvPr id="4" name="Picture 16" descr="Placeholder-dark.png">
            <a:extLst>
              <a:ext uri="{FF2B5EF4-FFF2-40B4-BE49-F238E27FC236}">
                <a16:creationId xmlns:a16="http://schemas.microsoft.com/office/drawing/2014/main" id="{0F709EE7-3B80-2055-C554-30A82BE4C1D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81297" y="-3149"/>
            <a:ext cx="2784642" cy="1392322"/>
          </a:xfrm>
          <a:prstGeom prst="rect">
            <a:avLst/>
          </a:prstGeom>
        </p:spPr>
      </p:pic>
      <p:sp>
        <p:nvSpPr>
          <p:cNvPr id="9" name="Ορθογώνιο: Στρογγύλεμα γωνιών 8">
            <a:extLst>
              <a:ext uri="{FF2B5EF4-FFF2-40B4-BE49-F238E27FC236}">
                <a16:creationId xmlns:a16="http://schemas.microsoft.com/office/drawing/2014/main" id="{94EECDF1-BA00-B66C-7B2B-A32CFC63C532}"/>
              </a:ext>
            </a:extLst>
          </p:cNvPr>
          <p:cNvSpPr/>
          <p:nvPr userDrawn="1"/>
        </p:nvSpPr>
        <p:spPr>
          <a:xfrm>
            <a:off x="0" y="2136618"/>
            <a:ext cx="12192000" cy="4013996"/>
          </a:xfrm>
          <a:prstGeom prst="roundRect">
            <a:avLst/>
          </a:prstGeom>
          <a:solidFill>
            <a:srgbClr val="1C2E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36451" y="2218305"/>
            <a:ext cx="7872768" cy="3787361"/>
          </a:xfrm>
        </p:spPr>
        <p:txBody>
          <a:bodyPr/>
          <a:lstStyle>
            <a:lvl1pPr marL="228600" indent="-228600">
              <a:buClr>
                <a:srgbClr val="68BC42"/>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1pPr>
            <a:lvl2pPr marL="685800" indent="-228600">
              <a:buClr>
                <a:srgbClr val="68BC42"/>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2pPr>
            <a:lvl3pPr marL="1143000" indent="-228600">
              <a:buClr>
                <a:srgbClr val="68BC42"/>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3pPr>
            <a:lvl4pPr marL="1600200" indent="-228600">
              <a:buClr>
                <a:srgbClr val="68BC42"/>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4pPr>
            <a:lvl5pPr marL="2057400" indent="-228600">
              <a:buClr>
                <a:srgbClr val="68BC42"/>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40206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p:txBody>
          <a:bodyPr>
            <a:normAutofit/>
          </a:bodyPr>
          <a:lstStyle>
            <a:lvl1pPr algn="ctr">
              <a:defRPr lang="el-GR" sz="4000" b="0" kern="1200" dirty="0" smtClean="0">
                <a:solidFill>
                  <a:srgbClr val="FCB13A"/>
                </a:solidFill>
                <a:latin typeface="+mn-lt"/>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800">
                <a:solidFill>
                  <a:srgbClr val="FFFFFF"/>
                </a:solidFill>
                <a:latin typeface="Impact" panose="020B0806030902050204" pitchFamily="34" charset="0"/>
              </a:rPr>
              <a:t>1. Prevent</a:t>
            </a:r>
          </a:p>
        </p:txBody>
      </p:sp>
      <p:pic>
        <p:nvPicPr>
          <p:cNvPr id="4" name="Картина 3">
            <a:extLst>
              <a:ext uri="{FF2B5EF4-FFF2-40B4-BE49-F238E27FC236}">
                <a16:creationId xmlns:a16="http://schemas.microsoft.com/office/drawing/2014/main" id="{1B6802BB-A95B-C6CD-B8AD-68697B0F5F84}"/>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21218" r="61794" b="22757"/>
          <a:stretch/>
        </p:blipFill>
        <p:spPr>
          <a:xfrm>
            <a:off x="0" y="6362699"/>
            <a:ext cx="643390" cy="495301"/>
          </a:xfrm>
          <a:prstGeom prst="rect">
            <a:avLst/>
          </a:prstGeom>
        </p:spPr>
      </p:pic>
      <p:pic>
        <p:nvPicPr>
          <p:cNvPr id="3" name="Picture 2">
            <a:extLst>
              <a:ext uri="{FF2B5EF4-FFF2-40B4-BE49-F238E27FC236}">
                <a16:creationId xmlns:a16="http://schemas.microsoft.com/office/drawing/2014/main" id="{5BE935C7-24A7-2A89-F487-32F4DD954A7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7095" y="6154303"/>
            <a:ext cx="668329" cy="677143"/>
          </a:xfrm>
          <a:prstGeom prst="rect">
            <a:avLst/>
          </a:prstGeom>
        </p:spPr>
      </p:pic>
      <p:pic>
        <p:nvPicPr>
          <p:cNvPr id="6" name="Picture 16" descr="Placeholder-dark.png">
            <a:extLst>
              <a:ext uri="{FF2B5EF4-FFF2-40B4-BE49-F238E27FC236}">
                <a16:creationId xmlns:a16="http://schemas.microsoft.com/office/drawing/2014/main" id="{780E9056-3556-F59A-0561-FB491C4684A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106" y="26922"/>
            <a:ext cx="2784642" cy="1392322"/>
          </a:xfrm>
          <a:prstGeom prst="rect">
            <a:avLst/>
          </a:prstGeom>
        </p:spPr>
      </p:pic>
    </p:spTree>
    <p:extLst>
      <p:ext uri="{BB962C8B-B14F-4D97-AF65-F5344CB8AC3E}">
        <p14:creationId xmlns:p14="http://schemas.microsoft.com/office/powerpoint/2010/main" val="2071699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1C2E78"/>
                </a:solidFill>
                <a:effectLst/>
                <a:latin typeface="+mn-lt"/>
                <a:ea typeface="Adobe Gothic Std B" panose="020B0800000000000000" pitchFamily="34" charset="-128"/>
                <a:cs typeface="+mj-cs"/>
              </a:defRPr>
            </a:lvl1pPr>
          </a:lstStyle>
          <a:p>
            <a:r>
              <a:rPr lang="en-US" dirty="0"/>
              <a:t>Unit 1</a:t>
            </a:r>
            <a:br>
              <a:rPr lang="en-US" dirty="0"/>
            </a:br>
            <a:r>
              <a:rPr lang="el-GR" dirty="0"/>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68BC42"/>
              </a:buClr>
              <a:defRPr>
                <a:latin typeface="+mn-lt"/>
              </a:defRPr>
            </a:lvl1pPr>
            <a:lvl2pPr>
              <a:lnSpc>
                <a:spcPct val="150000"/>
              </a:lnSpc>
              <a:buClr>
                <a:srgbClr val="68BC42"/>
              </a:buClr>
              <a:defRPr>
                <a:latin typeface="+mn-lt"/>
              </a:defRPr>
            </a:lvl2pPr>
            <a:lvl3pPr>
              <a:lnSpc>
                <a:spcPct val="150000"/>
              </a:lnSpc>
              <a:buClr>
                <a:srgbClr val="68BC42"/>
              </a:buClr>
              <a:defRPr>
                <a:latin typeface="+mn-lt"/>
              </a:defRPr>
            </a:lvl3pPr>
            <a:lvl4pPr>
              <a:lnSpc>
                <a:spcPct val="150000"/>
              </a:lnSpc>
              <a:buClr>
                <a:srgbClr val="68BC42"/>
              </a:buClr>
              <a:defRPr>
                <a:latin typeface="+mn-lt"/>
              </a:defRPr>
            </a:lvl4pPr>
            <a:lvl5pPr>
              <a:lnSpc>
                <a:spcPct val="150000"/>
              </a:lnSpc>
              <a:buClr>
                <a:srgbClr val="68BC42"/>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7" name="Картина 6">
            <a:extLst>
              <a:ext uri="{FF2B5EF4-FFF2-40B4-BE49-F238E27FC236}">
                <a16:creationId xmlns:a16="http://schemas.microsoft.com/office/drawing/2014/main" id="{9FA57034-A018-DF0C-132C-6C6F5BE3B4EA}"/>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21218" r="61794" b="22757"/>
          <a:stretch/>
        </p:blipFill>
        <p:spPr>
          <a:xfrm>
            <a:off x="11548610" y="6362699"/>
            <a:ext cx="643390" cy="495301"/>
          </a:xfrm>
          <a:prstGeom prst="rect">
            <a:avLst/>
          </a:prstGeom>
        </p:spPr>
      </p:pic>
      <p:pic>
        <p:nvPicPr>
          <p:cNvPr id="5" name="Picture 4">
            <a:extLst>
              <a:ext uri="{FF2B5EF4-FFF2-40B4-BE49-F238E27FC236}">
                <a16:creationId xmlns:a16="http://schemas.microsoft.com/office/drawing/2014/main" id="{4B7A5230-AAFC-2EE1-9A2B-D8AA0D952B43}"/>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470436" y="6150614"/>
            <a:ext cx="668329" cy="677143"/>
          </a:xfrm>
          <a:prstGeom prst="rect">
            <a:avLst/>
          </a:prstGeom>
        </p:spPr>
      </p:pic>
      <p:pic>
        <p:nvPicPr>
          <p:cNvPr id="9" name="Picture 16" descr="Placeholder-dark.png">
            <a:extLst>
              <a:ext uri="{FF2B5EF4-FFF2-40B4-BE49-F238E27FC236}">
                <a16:creationId xmlns:a16="http://schemas.microsoft.com/office/drawing/2014/main" id="{E210A7DE-DA80-2573-C75F-412B8B972D1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63608" y="-3149"/>
            <a:ext cx="2784642" cy="1392322"/>
          </a:xfrm>
          <a:prstGeom prst="rect">
            <a:avLst/>
          </a:prstGeom>
        </p:spPr>
      </p:pic>
      <p:sp>
        <p:nvSpPr>
          <p:cNvPr id="10" name="Τίτλος 2">
            <a:extLst>
              <a:ext uri="{FF2B5EF4-FFF2-40B4-BE49-F238E27FC236}">
                <a16:creationId xmlns:a16="http://schemas.microsoft.com/office/drawing/2014/main" id="{1BC49BAB-4505-3C79-2FE4-6FF3C5CF7748}"/>
              </a:ext>
            </a:extLst>
          </p:cNvPr>
          <p:cNvSpPr txBox="1">
            <a:spLocks/>
          </p:cNvSpPr>
          <p:nvPr userDrawn="1"/>
        </p:nvSpPr>
        <p:spPr>
          <a:xfrm>
            <a:off x="400398" y="38604"/>
            <a:ext cx="7314957" cy="409633"/>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n-US" sz="2000" b="0" dirty="0">
                <a:solidFill>
                  <a:schemeClr val="tx1"/>
                </a:solidFill>
              </a:rPr>
              <a:t>Basic digital literacy skills </a:t>
            </a:r>
          </a:p>
        </p:txBody>
      </p:sp>
      <p:sp>
        <p:nvSpPr>
          <p:cNvPr id="11" name="Οβάλ 10">
            <a:extLst>
              <a:ext uri="{FF2B5EF4-FFF2-40B4-BE49-F238E27FC236}">
                <a16:creationId xmlns:a16="http://schemas.microsoft.com/office/drawing/2014/main" id="{BAD02F04-51B6-A0C4-FB6A-A2EFCB435D16}"/>
              </a:ext>
            </a:extLst>
          </p:cNvPr>
          <p:cNvSpPr/>
          <p:nvPr userDrawn="1"/>
        </p:nvSpPr>
        <p:spPr>
          <a:xfrm>
            <a:off x="27710" y="38605"/>
            <a:ext cx="409632" cy="409632"/>
          </a:xfrm>
          <a:prstGeom prst="ellipse">
            <a:avLst/>
          </a:prstGeom>
          <a:solidFill>
            <a:srgbClr val="68B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rPr>
              <a:t>1</a:t>
            </a:r>
            <a:endParaRPr lang="el-GR"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75485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605096"/>
          </a:xfrm>
        </p:spPr>
        <p:txBody>
          <a:bodyPr>
            <a:normAutofit/>
          </a:bodyPr>
          <a:lstStyle>
            <a:lvl1pPr>
              <a:defRPr lang="el-GR" sz="2800" b="1" kern="1200" dirty="0">
                <a:solidFill>
                  <a:srgbClr val="1C2E78"/>
                </a:solidFill>
                <a:effectLst/>
                <a:latin typeface="+mn-lt"/>
                <a:ea typeface="Adobe Gothic Std B" panose="020B0800000000000000" pitchFamily="34" charset="-128"/>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800000"/>
            <a:ext cx="5852132" cy="4553504"/>
          </a:xfrm>
        </p:spPr>
        <p:txBody>
          <a:bodyPr/>
          <a:lstStyle>
            <a:lvl1pPr>
              <a:defRPr sz="2400"/>
            </a:lvl1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9" name="Τίτλος 2">
            <a:extLst>
              <a:ext uri="{FF2B5EF4-FFF2-40B4-BE49-F238E27FC236}">
                <a16:creationId xmlns:a16="http://schemas.microsoft.com/office/drawing/2014/main" id="{A75660AC-C04B-4F5A-86C7-B1368066943F}"/>
              </a:ext>
            </a:extLst>
          </p:cNvPr>
          <p:cNvSpPr txBox="1">
            <a:spLocks/>
          </p:cNvSpPr>
          <p:nvPr userDrawn="1"/>
        </p:nvSpPr>
        <p:spPr>
          <a:xfrm>
            <a:off x="400398" y="38604"/>
            <a:ext cx="7314957" cy="409633"/>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n-US" sz="2000" b="0" dirty="0">
                <a:solidFill>
                  <a:schemeClr val="tx1"/>
                </a:solidFill>
              </a:rPr>
              <a:t>Basic digital literacy skills </a:t>
            </a:r>
          </a:p>
        </p:txBody>
      </p:sp>
      <p:sp>
        <p:nvSpPr>
          <p:cNvPr id="10" name="Οβάλ 9">
            <a:extLst>
              <a:ext uri="{FF2B5EF4-FFF2-40B4-BE49-F238E27FC236}">
                <a16:creationId xmlns:a16="http://schemas.microsoft.com/office/drawing/2014/main" id="{970B469A-995D-4AB2-89A9-7ACAFCE9C691}"/>
              </a:ext>
            </a:extLst>
          </p:cNvPr>
          <p:cNvSpPr/>
          <p:nvPr userDrawn="1"/>
        </p:nvSpPr>
        <p:spPr>
          <a:xfrm>
            <a:off x="27710" y="38605"/>
            <a:ext cx="409632" cy="409632"/>
          </a:xfrm>
          <a:prstGeom prst="ellipse">
            <a:avLst/>
          </a:prstGeom>
          <a:solidFill>
            <a:srgbClr val="68B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rPr>
              <a:t>1</a:t>
            </a:r>
            <a:endParaRPr lang="el-GR" sz="2000" b="1" dirty="0">
              <a:effectLst>
                <a:outerShdw blurRad="38100" dist="38100" dir="2700000" algn="tl">
                  <a:srgbClr val="000000">
                    <a:alpha val="43137"/>
                  </a:srgbClr>
                </a:outerShdw>
              </a:effectLst>
            </a:endParaRPr>
          </a:p>
        </p:txBody>
      </p:sp>
      <p:pic>
        <p:nvPicPr>
          <p:cNvPr id="7" name="Picture 16" descr="Placeholder-dark.png">
            <a:extLst>
              <a:ext uri="{FF2B5EF4-FFF2-40B4-BE49-F238E27FC236}">
                <a16:creationId xmlns:a16="http://schemas.microsoft.com/office/drawing/2014/main" id="{67878B62-79E8-A1A1-178C-BF3F14F9F1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8778"/>
          <a:stretch/>
        </p:blipFill>
        <p:spPr>
          <a:xfrm>
            <a:off x="10330" y="6144340"/>
            <a:ext cx="588365" cy="713660"/>
          </a:xfrm>
          <a:prstGeom prst="rect">
            <a:avLst/>
          </a:prstGeom>
        </p:spPr>
      </p:pic>
    </p:spTree>
    <p:extLst>
      <p:ext uri="{BB962C8B-B14F-4D97-AF65-F5344CB8AC3E}">
        <p14:creationId xmlns:p14="http://schemas.microsoft.com/office/powerpoint/2010/main" val="2577986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1C2E78"/>
                </a:solidFill>
                <a:effectLst/>
                <a:latin typeface="+mn-lt"/>
                <a:ea typeface="Adobe Gothic Std B" panose="020B0800000000000000" pitchFamily="34" charset="-128"/>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8000" y="1800000"/>
            <a:ext cx="5409663" cy="4472194"/>
          </a:xfrm>
        </p:spPr>
        <p:txBody>
          <a:bodyPr/>
          <a:lstStyle>
            <a:lvl1pPr>
              <a:buClr>
                <a:srgbClr val="68BC42"/>
              </a:buClr>
              <a:defRPr/>
            </a:lvl1pPr>
            <a:lvl2pPr>
              <a:buClr>
                <a:srgbClr val="68BC42"/>
              </a:buClr>
              <a:defRPr/>
            </a:lvl2pPr>
            <a:lvl3pPr>
              <a:buClr>
                <a:srgbClr val="68BC42"/>
              </a:buClr>
              <a:defRPr/>
            </a:lvl3pPr>
            <a:lvl4pPr>
              <a:buClr>
                <a:srgbClr val="68BC42"/>
              </a:buClr>
              <a:defRPr/>
            </a:lvl4pPr>
            <a:lvl5pPr>
              <a:buClr>
                <a:srgbClr val="68BC42"/>
              </a:buClr>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lvl1pPr>
              <a:buClr>
                <a:srgbClr val="68BC42"/>
              </a:buClr>
              <a:defRPr/>
            </a:lvl1pPr>
            <a:lvl2pPr>
              <a:buClr>
                <a:srgbClr val="68BC42"/>
              </a:buClr>
              <a:defRPr/>
            </a:lvl2pPr>
            <a:lvl3pPr>
              <a:buClr>
                <a:srgbClr val="68BC42"/>
              </a:buClr>
              <a:defRPr/>
            </a:lvl3pPr>
            <a:lvl4pPr>
              <a:buClr>
                <a:srgbClr val="68BC42"/>
              </a:buClr>
              <a:defRPr/>
            </a:lvl4pPr>
            <a:lvl5pPr>
              <a:buClr>
                <a:srgbClr val="68BC42"/>
              </a:buClr>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8" name="Οβάλ 7">
            <a:extLst>
              <a:ext uri="{FF2B5EF4-FFF2-40B4-BE49-F238E27FC236}">
                <a16:creationId xmlns:a16="http://schemas.microsoft.com/office/drawing/2014/main" id="{BF785884-CA48-4CD7-AEBA-9FD304641B49}"/>
              </a:ext>
            </a:extLst>
          </p:cNvPr>
          <p:cNvSpPr/>
          <p:nvPr userDrawn="1"/>
        </p:nvSpPr>
        <p:spPr>
          <a:xfrm>
            <a:off x="27710" y="38605"/>
            <a:ext cx="409632" cy="409632"/>
          </a:xfrm>
          <a:prstGeom prst="ellipse">
            <a:avLst/>
          </a:prstGeom>
          <a:solidFill>
            <a:srgbClr val="68B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rPr>
              <a:t>1</a:t>
            </a:r>
            <a:endParaRPr lang="el-GR" sz="2000" b="1" dirty="0">
              <a:effectLst>
                <a:outerShdw blurRad="38100" dist="38100" dir="2700000" algn="tl">
                  <a:srgbClr val="000000">
                    <a:alpha val="43137"/>
                  </a:srgbClr>
                </a:outerShdw>
              </a:effectLst>
            </a:endParaRPr>
          </a:p>
        </p:txBody>
      </p:sp>
      <p:sp>
        <p:nvSpPr>
          <p:cNvPr id="5" name="Τίτλος 2">
            <a:extLst>
              <a:ext uri="{FF2B5EF4-FFF2-40B4-BE49-F238E27FC236}">
                <a16:creationId xmlns:a16="http://schemas.microsoft.com/office/drawing/2014/main" id="{F23853DE-7C02-2405-F5E3-E7B6BDBAF040}"/>
              </a:ext>
            </a:extLst>
          </p:cNvPr>
          <p:cNvSpPr txBox="1">
            <a:spLocks/>
          </p:cNvSpPr>
          <p:nvPr userDrawn="1"/>
        </p:nvSpPr>
        <p:spPr>
          <a:xfrm>
            <a:off x="400398" y="38604"/>
            <a:ext cx="7314957" cy="409633"/>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n-US" sz="2000" b="0" dirty="0">
                <a:solidFill>
                  <a:schemeClr val="tx1"/>
                </a:solidFill>
              </a:rPr>
              <a:t>Basic digital literacy skills </a:t>
            </a:r>
          </a:p>
        </p:txBody>
      </p:sp>
      <p:pic>
        <p:nvPicPr>
          <p:cNvPr id="9" name="Picture 16" descr="Placeholder-dark.png">
            <a:extLst>
              <a:ext uri="{FF2B5EF4-FFF2-40B4-BE49-F238E27FC236}">
                <a16:creationId xmlns:a16="http://schemas.microsoft.com/office/drawing/2014/main" id="{ADA7B4C1-358E-DAF2-93C9-30B2D93323B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8778"/>
          <a:stretch/>
        </p:blipFill>
        <p:spPr>
          <a:xfrm>
            <a:off x="10330" y="6144340"/>
            <a:ext cx="588365" cy="713660"/>
          </a:xfrm>
          <a:prstGeom prst="rect">
            <a:avLst/>
          </a:prstGeom>
        </p:spPr>
      </p:pic>
    </p:spTree>
    <p:extLst>
      <p:ext uri="{BB962C8B-B14F-4D97-AF65-F5344CB8AC3E}">
        <p14:creationId xmlns:p14="http://schemas.microsoft.com/office/powerpoint/2010/main" val="2515741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ubmodule other slide 1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83758" y="1080000"/>
            <a:ext cx="11059692" cy="728162"/>
          </a:xfrm>
        </p:spPr>
        <p:txBody>
          <a:bodyPr>
            <a:normAutofit/>
          </a:bodyPr>
          <a:lstStyle>
            <a:lvl1pPr>
              <a:defRPr lang="el-GR" sz="2800" b="1" kern="1200" dirty="0">
                <a:solidFill>
                  <a:srgbClr val="1C2E78"/>
                </a:solidFill>
                <a:effectLst/>
                <a:latin typeface="+mn-lt"/>
                <a:ea typeface="Adobe Gothic Std B" panose="020B0800000000000000" pitchFamily="34" charset="-128"/>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66153" y="2330868"/>
            <a:ext cx="11059693" cy="3941326"/>
          </a:xfrm>
        </p:spPr>
        <p:txBody>
          <a:bodyPr/>
          <a:lstStyle>
            <a:lvl1pPr>
              <a:buClr>
                <a:srgbClr val="68BC42"/>
              </a:buClr>
              <a:defRPr/>
            </a:lvl1pPr>
            <a:lvl2pPr>
              <a:buClr>
                <a:srgbClr val="68BC42"/>
              </a:buClr>
              <a:defRPr/>
            </a:lvl2pPr>
            <a:lvl3pPr>
              <a:buClr>
                <a:srgbClr val="68BC42"/>
              </a:buClr>
              <a:defRPr/>
            </a:lvl3pPr>
            <a:lvl4pPr>
              <a:buClr>
                <a:srgbClr val="68BC42"/>
              </a:buClr>
              <a:defRPr/>
            </a:lvl4pPr>
            <a:lvl5pPr>
              <a:buClr>
                <a:srgbClr val="68BC42"/>
              </a:buClr>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9" name="Οβάλ 8">
            <a:extLst>
              <a:ext uri="{FF2B5EF4-FFF2-40B4-BE49-F238E27FC236}">
                <a16:creationId xmlns:a16="http://schemas.microsoft.com/office/drawing/2014/main" id="{37CD9625-E8D1-4774-9AC2-0EFECFF07156}"/>
              </a:ext>
            </a:extLst>
          </p:cNvPr>
          <p:cNvSpPr/>
          <p:nvPr userDrawn="1"/>
        </p:nvSpPr>
        <p:spPr>
          <a:xfrm>
            <a:off x="27710" y="38605"/>
            <a:ext cx="409632" cy="409632"/>
          </a:xfrm>
          <a:prstGeom prst="ellipse">
            <a:avLst/>
          </a:prstGeom>
          <a:solidFill>
            <a:srgbClr val="68B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rPr>
              <a:t>1</a:t>
            </a:r>
            <a:endParaRPr lang="el-GR" sz="2000" b="1" dirty="0">
              <a:effectLst>
                <a:outerShdw blurRad="38100" dist="38100" dir="2700000" algn="tl">
                  <a:srgbClr val="000000">
                    <a:alpha val="43137"/>
                  </a:srgbClr>
                </a:outerShdw>
              </a:effectLst>
            </a:endParaRPr>
          </a:p>
        </p:txBody>
      </p:sp>
      <p:sp>
        <p:nvSpPr>
          <p:cNvPr id="4" name="Τίτλος 2">
            <a:extLst>
              <a:ext uri="{FF2B5EF4-FFF2-40B4-BE49-F238E27FC236}">
                <a16:creationId xmlns:a16="http://schemas.microsoft.com/office/drawing/2014/main" id="{63FC9177-245D-1462-2BB2-54B48F7112DE}"/>
              </a:ext>
            </a:extLst>
          </p:cNvPr>
          <p:cNvSpPr txBox="1">
            <a:spLocks/>
          </p:cNvSpPr>
          <p:nvPr userDrawn="1"/>
        </p:nvSpPr>
        <p:spPr>
          <a:xfrm>
            <a:off x="400398" y="38604"/>
            <a:ext cx="7314957" cy="409633"/>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n-US" sz="2000" b="0" dirty="0">
                <a:solidFill>
                  <a:schemeClr val="tx1"/>
                </a:solidFill>
              </a:rPr>
              <a:t>Basic digital literacy skills </a:t>
            </a:r>
          </a:p>
        </p:txBody>
      </p:sp>
      <p:pic>
        <p:nvPicPr>
          <p:cNvPr id="8" name="Picture 16" descr="Placeholder-dark.png">
            <a:extLst>
              <a:ext uri="{FF2B5EF4-FFF2-40B4-BE49-F238E27FC236}">
                <a16:creationId xmlns:a16="http://schemas.microsoft.com/office/drawing/2014/main" id="{9FFD74F0-BD31-7B66-010A-68A298E64DD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8778"/>
          <a:stretch/>
        </p:blipFill>
        <p:spPr>
          <a:xfrm>
            <a:off x="10330" y="6144340"/>
            <a:ext cx="588365" cy="713660"/>
          </a:xfrm>
          <a:prstGeom prst="rect">
            <a:avLst/>
          </a:prstGeom>
        </p:spPr>
      </p:pic>
    </p:spTree>
    <p:extLst>
      <p:ext uri="{BB962C8B-B14F-4D97-AF65-F5344CB8AC3E}">
        <p14:creationId xmlns:p14="http://schemas.microsoft.com/office/powerpoint/2010/main" val="2336866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25624"/>
            <a:ext cx="10515600" cy="4530725"/>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040FA-9906-4CC1-BC45-485E7EF45242}" type="datetimeFigureOut">
              <a:rPr lang="el-GR" smtClean="0"/>
              <a:t>22/4/2024</a:t>
            </a:fld>
            <a:endParaRPr lang="el-G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572DE-A66B-47C0-8B9C-780E58F2F0B4}" type="slidenum">
              <a:rPr lang="el-GR" smtClean="0"/>
              <a:t>‹#›</a:t>
            </a:fld>
            <a:endParaRPr lang="el-GR"/>
          </a:p>
        </p:txBody>
      </p:sp>
    </p:spTree>
    <p:extLst>
      <p:ext uri="{BB962C8B-B14F-4D97-AF65-F5344CB8AC3E}">
        <p14:creationId xmlns:p14="http://schemas.microsoft.com/office/powerpoint/2010/main" val="146892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65" r:id="rId6"/>
    <p:sldLayoutId id="2147483666" r:id="rId7"/>
  </p:sldLayoutIdLst>
  <p:txStyles>
    <p:titleStyle>
      <a:lvl1pPr algn="l" defTabSz="914400" rtl="0" eaLnBrk="1" latinLnBrk="0" hangingPunct="1">
        <a:lnSpc>
          <a:spcPct val="90000"/>
        </a:lnSpc>
        <a:spcBef>
          <a:spcPct val="0"/>
        </a:spcBef>
        <a:buNone/>
        <a:defRPr sz="4400" b="1" kern="1200">
          <a:solidFill>
            <a:srgbClr val="1C2E78"/>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68BC42"/>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68BC42"/>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68BC4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68BC42"/>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68BC42"/>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https://cdn.pixabay.com/photo/2016/03/27/07/12/apple-1282240_960_720.jpg"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3.jpg"/><Relationship Id="rId5" Type="http://schemas.openxmlformats.org/officeDocument/2006/relationships/hyperlink" Target="https://pixabay.com/service/license/" TargetMode="External"/><Relationship Id="rId4" Type="http://schemas.openxmlformats.org/officeDocument/2006/relationships/hyperlink" Target="https://pixabay.com/photos/apple-smartphone-desk-laptop-128224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pixabay.com/photos/electronics-mobile-phone-screen-1868708/"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4.jpg"/><Relationship Id="rId4" Type="http://schemas.openxmlformats.org/officeDocument/2006/relationships/hyperlink" Target="https://pixabay.com/service/licens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pixabay.com/photos/man-reading-touchscreen-blog-791049/"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25.jpeg"/><Relationship Id="rId4" Type="http://schemas.openxmlformats.org/officeDocument/2006/relationships/hyperlink" Target="https://pixabay.com/service/licens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pixabay.com/illustrations/target-icon-business-symbol-2579315/"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5.jpg"/><Relationship Id="rId4" Type="http://schemas.openxmlformats.org/officeDocument/2006/relationships/hyperlink" Target="https://pixabay.com/service/licens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image" Target="../media/image14.sv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4.jp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hyperlink" Target="https://guidebooks.google.com/get-started-with-google" TargetMode="External"/><Relationship Id="rId3" Type="http://schemas.openxmlformats.org/officeDocument/2006/relationships/hyperlink" Target="https://edu.gcfglobal.org/en/androidbasics/getting-started-with-your-device/1/" TargetMode="External"/><Relationship Id="rId7" Type="http://schemas.openxmlformats.org/officeDocument/2006/relationships/hyperlink" Target="https://guidebooks.google.com/android/getstarted/gesturenavigation?hl=en&amp;sjid=2735699982701396101-EU" TargetMode="External"/><Relationship Id="rId12" Type="http://schemas.openxmlformats.org/officeDocument/2006/relationships/hyperlink" Target="https://guidebooks.google.com/android/usetheappsonyourphone/addapaymentmethodtogoogleplay" TargetMode="External"/><Relationship Id="rId2" Type="http://schemas.openxmlformats.org/officeDocument/2006/relationships/hyperlink" Target="https://www.digitaltrends.com/mobile/guide-to-android/" TargetMode="External"/><Relationship Id="rId1" Type="http://schemas.openxmlformats.org/officeDocument/2006/relationships/slideLayout" Target="../slideLayouts/slideLayout5.xml"/><Relationship Id="rId6" Type="http://schemas.openxmlformats.org/officeDocument/2006/relationships/hyperlink" Target="https://guidebooks.google.com/android/getstarted" TargetMode="External"/><Relationship Id="rId11" Type="http://schemas.openxmlformats.org/officeDocument/2006/relationships/hyperlink" Target="https://guidebooks.google.com/online-security" TargetMode="External"/><Relationship Id="rId5" Type="http://schemas.openxmlformats.org/officeDocument/2006/relationships/hyperlink" Target="https://support.google.com/android/answer/12761388?sjid=2735699982701396101-EU&amp;hl=en" TargetMode="External"/><Relationship Id="rId10" Type="http://schemas.openxmlformats.org/officeDocument/2006/relationships/hyperlink" Target="https://guidebooks.google.com/get-started-with-google/get-started/how-to-get-around-on-your-phone" TargetMode="External"/><Relationship Id="rId4" Type="http://schemas.openxmlformats.org/officeDocument/2006/relationships/hyperlink" Target="https://edu.gcfglobal.org/en/androidbasics/" TargetMode="External"/><Relationship Id="rId9" Type="http://schemas.openxmlformats.org/officeDocument/2006/relationships/hyperlink" Target="https://guidebooks.google.com/get-started-with-google/get-started/icons-on-your-phone"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pixabay.com/illustrations/target-icon-business-symbol-2579315/"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5.jpg"/><Relationship Id="rId4" Type="http://schemas.openxmlformats.org/officeDocument/2006/relationships/hyperlink" Target="https://pixabay.com/service/license/"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29.sv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jp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33.jpg"/><Relationship Id="rId5" Type="http://schemas.openxmlformats.org/officeDocument/2006/relationships/image" Target="../media/image32.pn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hyperlink" Target="https://elderlymobilemoney.eu/"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9.svg"/></Relationships>
</file>

<file path=ppt/slides/_rels/slide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38.sv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hyperlink" Target="https://en.wikipedia.org/wiki/HTTPS" TargetMode="External"/><Relationship Id="rId4" Type="http://schemas.openxmlformats.org/officeDocument/2006/relationships/image" Target="../media/image29.svg"/></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3" Type="http://schemas.openxmlformats.org/officeDocument/2006/relationships/hyperlink" Target="https://cdn.pixabay.com/photo/2022/01/11/21/48/link-6931554_960_720.png" TargetMode="External"/><Relationship Id="rId7" Type="http://schemas.openxmlformats.org/officeDocument/2006/relationships/image" Target="../media/image49.sv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hyperlink" Target="https://pixabay.com/service/license/"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ec.europa.eu/eip/agriculture/en"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hyperlink" Target="https://europa.eu/youreurope/citizens/consumers/financial-products-and-services/payments-transfers-cheques/index_en.htm"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51.png"/></Relationships>
</file>

<file path=ppt/slides/_rels/slide39.xml.rels><?xml version="1.0" encoding="UTF-8" standalone="yes"?>
<Relationships xmlns="http://schemas.openxmlformats.org/package/2006/relationships"><Relationship Id="rId3" Type="http://schemas.openxmlformats.org/officeDocument/2006/relationships/hyperlink" Target="https://pixabay.com/illustrations/target-icon-business-symbol-2579315/"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15.jpg"/><Relationship Id="rId4" Type="http://schemas.openxmlformats.org/officeDocument/2006/relationships/hyperlink" Target="https://pixabay.com/service/license/"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pixabay.com/illustrations/target-icon-business-symbol-2579315/"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5.jpg"/><Relationship Id="rId4" Type="http://schemas.openxmlformats.org/officeDocument/2006/relationships/hyperlink" Target="https://pixabay.com/service/license/"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38.svg"/></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38.sv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38.svg"/></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38.svg"/></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38.svg"/></Relationships>
</file>

<file path=ppt/slides/_rels/slide48.xml.rels><?xml version="1.0" encoding="UTF-8" standalone="yes"?>
<Relationships xmlns="http://schemas.openxmlformats.org/package/2006/relationships"><Relationship Id="rId3" Type="http://schemas.openxmlformats.org/officeDocument/2006/relationships/hyperlink" Target="https://support.google.com/mail/topic/7280128?hl=en&amp;ref_topic=3394151&amp;sjid=2735699982701396101-EU" TargetMode="External"/><Relationship Id="rId2" Type="http://schemas.openxmlformats.org/officeDocument/2006/relationships/hyperlink" Target="https://support.google.com/mail/answer/2819488?hl=en&amp;ref_topic=3395756&amp;sjid=2735699982701396101-EU" TargetMode="Externa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50.xml.rels><?xml version="1.0" encoding="UTF-8" standalone="yes"?>
<Relationships xmlns="http://schemas.openxmlformats.org/package/2006/relationships"><Relationship Id="rId3" Type="http://schemas.openxmlformats.org/officeDocument/2006/relationships/hyperlink" Target="https://support.google.com/mail/answer/12516" TargetMode="External"/><Relationship Id="rId2" Type="http://schemas.openxmlformats.org/officeDocument/2006/relationships/hyperlink" Target="https://support.google.com/mail/topic/3394652?hl=en&amp;ref_topic=3394150&amp;sjid=2735699982701396101-EU" TargetMode="External"/><Relationship Id="rId1" Type="http://schemas.openxmlformats.org/officeDocument/2006/relationships/slideLayout" Target="../slideLayouts/slideLayout5.xml"/><Relationship Id="rId5" Type="http://schemas.openxmlformats.org/officeDocument/2006/relationships/hyperlink" Target="https://support.google.com/mail/answer/7401" TargetMode="External"/><Relationship Id="rId4" Type="http://schemas.openxmlformats.org/officeDocument/2006/relationships/hyperlink" Target="https://support.google.com/mail/answer/1366858" TargetMode="External"/></Relationships>
</file>

<file path=ppt/slides/_rels/slide51.xml.rels><?xml version="1.0" encoding="UTF-8" standalone="yes"?>
<Relationships xmlns="http://schemas.openxmlformats.org/package/2006/relationships"><Relationship Id="rId2" Type="http://schemas.openxmlformats.org/officeDocument/2006/relationships/hyperlink" Target="https://support.google.com/mail/?hl=en&amp;sjid=2735699982701396101-EU#topic=3394150" TargetMode="Externa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hyperlink" Target="https://pixabay.com/illustrations/target-icon-business-symbol-2579315/" TargetMode="External"/><Relationship Id="rId2" Type="http://schemas.openxmlformats.org/officeDocument/2006/relationships/notesSlide" Target="../notesSlides/notesSlide36.xml"/><Relationship Id="rId1" Type="http://schemas.openxmlformats.org/officeDocument/2006/relationships/slideLayout" Target="../slideLayouts/slideLayout4.xml"/><Relationship Id="rId5" Type="http://schemas.openxmlformats.org/officeDocument/2006/relationships/image" Target="../media/image15.jpg"/><Relationship Id="rId4" Type="http://schemas.openxmlformats.org/officeDocument/2006/relationships/hyperlink" Target="https://pixabay.com/service/license/"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8.xml"/><Relationship Id="rId1" Type="http://schemas.openxmlformats.org/officeDocument/2006/relationships/slideLayout" Target="../slideLayouts/slideLayout5.xml"/><Relationship Id="rId5" Type="http://schemas.openxmlformats.org/officeDocument/2006/relationships/hyperlink" Target="https://pixabay.com/service/license/" TargetMode="External"/><Relationship Id="rId4" Type="http://schemas.openxmlformats.org/officeDocument/2006/relationships/hyperlink" Target="https://pixabay.com/photos/matrix-binary-security-private-2883623/" TargetMode="Externa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1.xml"/><Relationship Id="rId1" Type="http://schemas.openxmlformats.org/officeDocument/2006/relationships/slideLayout" Target="../slideLayouts/slideLayout5.xml"/><Relationship Id="rId5" Type="http://schemas.openxmlformats.org/officeDocument/2006/relationships/hyperlink" Target="https://pixabay.com/service/license/" TargetMode="External"/><Relationship Id="rId4" Type="http://schemas.openxmlformats.org/officeDocument/2006/relationships/hyperlink" Target="https://pixabay.com/illustrations/business-security-cyber-privacy-4107604/"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2.xml"/><Relationship Id="rId1" Type="http://schemas.openxmlformats.org/officeDocument/2006/relationships/slideLayout" Target="../slideLayouts/slideLayout5.xml"/><Relationship Id="rId5" Type="http://schemas.openxmlformats.org/officeDocument/2006/relationships/hyperlink" Target="https://pixabay.com/service/license/" TargetMode="External"/><Relationship Id="rId4" Type="http://schemas.openxmlformats.org/officeDocument/2006/relationships/hyperlink" Target="https://pixabay.com/photos/security-protection-antivirus-26513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image" Target="../media/image56.svg"/></Relationships>
</file>

<file path=ppt/slides/_rels/slide62.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45.xml"/><Relationship Id="rId1" Type="http://schemas.openxmlformats.org/officeDocument/2006/relationships/slideLayout" Target="../slideLayouts/slideLayout6.xml"/><Relationship Id="rId5" Type="http://schemas.openxmlformats.org/officeDocument/2006/relationships/hyperlink" Target="https://pixabay.com/service/license/" TargetMode="External"/><Relationship Id="rId4" Type="http://schemas.openxmlformats.org/officeDocument/2006/relationships/hyperlink" Target="https://pixabay.com/photos/sicherheit-alarm-monitor-cyber-5043368/"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6.xml"/><Relationship Id="rId1" Type="http://schemas.openxmlformats.org/officeDocument/2006/relationships/slideLayout" Target="../slideLayouts/slideLayout5.xml"/><Relationship Id="rId4" Type="http://schemas.openxmlformats.org/officeDocument/2006/relationships/image" Target="../media/image56.svg"/></Relationships>
</file>

<file path=ppt/slides/_rels/slide6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7.xml"/><Relationship Id="rId1" Type="http://schemas.openxmlformats.org/officeDocument/2006/relationships/slideLayout" Target="../slideLayouts/slideLayout5.xml"/><Relationship Id="rId4" Type="http://schemas.openxmlformats.org/officeDocument/2006/relationships/image" Target="../media/image38.svg"/></Relationships>
</file>

<file path=ppt/slides/_rels/slide6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8.xml"/><Relationship Id="rId1" Type="http://schemas.openxmlformats.org/officeDocument/2006/relationships/slideLayout" Target="../slideLayouts/slideLayout5.xml"/><Relationship Id="rId4" Type="http://schemas.openxmlformats.org/officeDocument/2006/relationships/image" Target="../media/image38.svg"/></Relationships>
</file>

<file path=ppt/slides/_rels/slide6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9.xml"/><Relationship Id="rId1" Type="http://schemas.openxmlformats.org/officeDocument/2006/relationships/slideLayout" Target="../slideLayouts/slideLayout5.xml"/><Relationship Id="rId5" Type="http://schemas.openxmlformats.org/officeDocument/2006/relationships/hyperlink" Target="https://pixabay.com/service/license/" TargetMode="External"/><Relationship Id="rId4" Type="http://schemas.openxmlformats.org/officeDocument/2006/relationships/hyperlink" Target="https://pixabay.com/de/photos/verordnung-bipr-daten-schutz-3246979/"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60.sv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hyperlink" Target="https://publications.jrc.ec.europa.eu/repository/handle/JRC128415" TargetMode="External"/><Relationship Id="rId7" Type="http://schemas.openxmlformats.org/officeDocument/2006/relationships/hyperlink" Target="https://www.linkedin.com/learning/working-with-computers-and-devices?trk=course_title&amp;upsellOrderOrigin=default_guest_learning" TargetMode="External"/><Relationship Id="rId2" Type="http://schemas.openxmlformats.org/officeDocument/2006/relationships/notesSlide" Target="../notesSlides/notesSlide58.xml"/><Relationship Id="rId1" Type="http://schemas.openxmlformats.org/officeDocument/2006/relationships/slideLayout" Target="../slideLayouts/slideLayout5.xml"/><Relationship Id="rId6" Type="http://schemas.openxmlformats.org/officeDocument/2006/relationships/hyperlink" Target="https://www.life-global.org/course/10-business-email" TargetMode="External"/><Relationship Id="rId5" Type="http://schemas.openxmlformats.org/officeDocument/2006/relationships/hyperlink" Target="https://support.google.com/a/users/answer/9297685?" TargetMode="External"/><Relationship Id="rId4" Type="http://schemas.openxmlformats.org/officeDocument/2006/relationships/hyperlink" Target="https://en.wikipedia.org/wiki/Email_spam" TargetMode="External"/></Relationships>
</file>

<file path=ppt/slides/_rels/slide76.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hyperlink" Target="https://pixabay.com/illustrations/target-icon-business-symbol-2579315/"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5.jpg"/><Relationship Id="rId4" Type="http://schemas.openxmlformats.org/officeDocument/2006/relationships/hyperlink" Target="https://pixabay.com/service/licens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hyperlink" Target="https://pixabay.com/service/license/" TargetMode="External"/><Relationship Id="rId4" Type="http://schemas.openxmlformats.org/officeDocument/2006/relationships/hyperlink" Target="https://pixabay.com/vectors/laptop-tablet-smartphone-201797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Εικόνα 15" descr="Εικόνα που περιέχει γραφικά, γραφιστική, clipart, καρτούν&#10;&#10;Περιγραφή που δημιουργήθηκε αυτόματα">
            <a:extLst>
              <a:ext uri="{FF2B5EF4-FFF2-40B4-BE49-F238E27FC236}">
                <a16:creationId xmlns:a16="http://schemas.microsoft.com/office/drawing/2014/main" id="{47CADB11-561F-D556-7BB5-79E41ADAD7AA}"/>
              </a:ext>
            </a:extLst>
          </p:cNvPr>
          <p:cNvPicPr>
            <a:picLocks noChangeAspect="1"/>
          </p:cNvPicPr>
          <p:nvPr/>
        </p:nvPicPr>
        <p:blipFill rotWithShape="1">
          <a:blip r:embed="rId3">
            <a:extLst>
              <a:ext uri="{28A0092B-C50C-407E-A947-70E740481C1C}">
                <a14:useLocalDpi xmlns:a14="http://schemas.microsoft.com/office/drawing/2010/main" val="0"/>
              </a:ext>
            </a:extLst>
          </a:blip>
          <a:srcRect l="44200" r="5463"/>
          <a:stretch/>
        </p:blipFill>
        <p:spPr>
          <a:xfrm>
            <a:off x="5454368" y="244223"/>
            <a:ext cx="2271650" cy="2116289"/>
          </a:xfrm>
          <a:prstGeom prst="rect">
            <a:avLst/>
          </a:prstGeom>
        </p:spPr>
      </p:pic>
      <p:pic>
        <p:nvPicPr>
          <p:cNvPr id="14" name="Εικόνα 13" descr="Εικόνα που περιέχει γραφικά, γραφιστική, clipart, καρτούν&#10;&#10;Περιγραφή που δημιουργήθηκε αυτόματα">
            <a:extLst>
              <a:ext uri="{FF2B5EF4-FFF2-40B4-BE49-F238E27FC236}">
                <a16:creationId xmlns:a16="http://schemas.microsoft.com/office/drawing/2014/main" id="{9D04C025-DFAF-EBFD-6D00-54DFD6306053}"/>
              </a:ext>
            </a:extLst>
          </p:cNvPr>
          <p:cNvPicPr>
            <a:picLocks noChangeAspect="1"/>
          </p:cNvPicPr>
          <p:nvPr/>
        </p:nvPicPr>
        <p:blipFill rotWithShape="1">
          <a:blip r:embed="rId3">
            <a:extLst>
              <a:ext uri="{28A0092B-C50C-407E-A947-70E740481C1C}">
                <a14:useLocalDpi xmlns:a14="http://schemas.microsoft.com/office/drawing/2010/main" val="0"/>
              </a:ext>
            </a:extLst>
          </a:blip>
          <a:srcRect l="5075" t="11272" r="59639" b="11616"/>
          <a:stretch/>
        </p:blipFill>
        <p:spPr>
          <a:xfrm>
            <a:off x="477752" y="-74171"/>
            <a:ext cx="5204308" cy="5333341"/>
          </a:xfrm>
          <a:prstGeom prst="rect">
            <a:avLst/>
          </a:prstGeom>
        </p:spPr>
      </p:pic>
      <p:sp>
        <p:nvSpPr>
          <p:cNvPr id="5" name="Τίτλος 3">
            <a:extLst>
              <a:ext uri="{FF2B5EF4-FFF2-40B4-BE49-F238E27FC236}">
                <a16:creationId xmlns:a16="http://schemas.microsoft.com/office/drawing/2014/main" id="{3811DAED-7483-42F0-A933-7484F0EF6AE2}"/>
              </a:ext>
            </a:extLst>
          </p:cNvPr>
          <p:cNvSpPr txBox="1">
            <a:spLocks/>
          </p:cNvSpPr>
          <p:nvPr/>
        </p:nvSpPr>
        <p:spPr>
          <a:xfrm>
            <a:off x="6222050" y="2864579"/>
            <a:ext cx="5902194" cy="23367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a:spcAft>
                <a:spcPts val="600"/>
              </a:spcAft>
            </a:pPr>
            <a:r>
              <a:rPr lang="en-US" b="1" dirty="0">
                <a:solidFill>
                  <a:srgbClr val="FCB13A"/>
                </a:solidFill>
                <a:effectLst/>
                <a:latin typeface="+mj-lt"/>
                <a:ea typeface="Verdana" panose="020B0604030504040204" pitchFamily="34" charset="0"/>
              </a:rPr>
              <a:t>Topic 1</a:t>
            </a:r>
            <a:br>
              <a:rPr lang="en-US" sz="2800" b="1" kern="1200" dirty="0">
                <a:solidFill>
                  <a:schemeClr val="tx1"/>
                </a:solidFill>
                <a:latin typeface="+mj-lt"/>
                <a:ea typeface="+mj-ea"/>
                <a:cs typeface="+mj-cs"/>
              </a:rPr>
            </a:br>
            <a:r>
              <a:rPr lang="en-US" sz="4000" b="1" kern="1200" dirty="0">
                <a:solidFill>
                  <a:srgbClr val="3F3F3F"/>
                </a:solidFill>
                <a:effectLst/>
                <a:latin typeface="+mj-lt"/>
                <a:ea typeface="Verdana" panose="020B0604030504040204" pitchFamily="34" charset="0"/>
                <a:cs typeface="+mj-cs"/>
              </a:rPr>
              <a:t>Basic digital literacy skills </a:t>
            </a:r>
          </a:p>
        </p:txBody>
      </p:sp>
      <p:sp>
        <p:nvSpPr>
          <p:cNvPr id="17" name="Ορθογώνιο 16">
            <a:extLst>
              <a:ext uri="{FF2B5EF4-FFF2-40B4-BE49-F238E27FC236}">
                <a16:creationId xmlns:a16="http://schemas.microsoft.com/office/drawing/2014/main" id="{5B0ACE87-3C3B-4DE3-A09F-C67F43B8FC91}"/>
              </a:ext>
            </a:extLst>
          </p:cNvPr>
          <p:cNvSpPr/>
          <p:nvPr/>
        </p:nvSpPr>
        <p:spPr>
          <a:xfrm>
            <a:off x="-6352" y="1903223"/>
            <a:ext cx="722376" cy="607846"/>
          </a:xfrm>
          <a:prstGeom prst="rect">
            <a:avLst/>
          </a:prstGeom>
          <a:solidFill>
            <a:srgbClr val="89C53F"/>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rPr>
              <a:t>1</a:t>
            </a:r>
            <a:endParaRPr lang="el-GR" sz="2400" b="1" dirty="0">
              <a:effectLst>
                <a:outerShdw blurRad="38100" dist="38100" dir="2700000" algn="tl">
                  <a:srgbClr val="000000">
                    <a:alpha val="43137"/>
                  </a:srgbClr>
                </a:outerShdw>
              </a:effectLst>
            </a:endParaRPr>
          </a:p>
        </p:txBody>
      </p:sp>
      <p:sp>
        <p:nvSpPr>
          <p:cNvPr id="25" name="Ορθογώνιο 24">
            <a:extLst>
              <a:ext uri="{FF2B5EF4-FFF2-40B4-BE49-F238E27FC236}">
                <a16:creationId xmlns:a16="http://schemas.microsoft.com/office/drawing/2014/main" id="{2283A237-9EE0-45B9-ADC2-31ADA3E403D5}"/>
              </a:ext>
            </a:extLst>
          </p:cNvPr>
          <p:cNvSpPr/>
          <p:nvPr/>
        </p:nvSpPr>
        <p:spPr>
          <a:xfrm>
            <a:off x="-9348" y="2509815"/>
            <a:ext cx="722376" cy="607846"/>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2</a:t>
            </a:r>
            <a:endParaRPr lang="el-GR" sz="2400" b="1" dirty="0"/>
          </a:p>
        </p:txBody>
      </p:sp>
      <p:sp>
        <p:nvSpPr>
          <p:cNvPr id="26" name="Ορθογώνιο 25">
            <a:extLst>
              <a:ext uri="{FF2B5EF4-FFF2-40B4-BE49-F238E27FC236}">
                <a16:creationId xmlns:a16="http://schemas.microsoft.com/office/drawing/2014/main" id="{638B16D3-515E-48CC-AE2E-AE3EB73476B2}"/>
              </a:ext>
            </a:extLst>
          </p:cNvPr>
          <p:cNvSpPr/>
          <p:nvPr/>
        </p:nvSpPr>
        <p:spPr>
          <a:xfrm>
            <a:off x="-9348" y="3119415"/>
            <a:ext cx="722376" cy="607846"/>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3</a:t>
            </a:r>
            <a:endParaRPr lang="el-GR" sz="2400" b="1" dirty="0"/>
          </a:p>
        </p:txBody>
      </p:sp>
      <p:sp>
        <p:nvSpPr>
          <p:cNvPr id="27" name="Ορθογώνιο 26">
            <a:extLst>
              <a:ext uri="{FF2B5EF4-FFF2-40B4-BE49-F238E27FC236}">
                <a16:creationId xmlns:a16="http://schemas.microsoft.com/office/drawing/2014/main" id="{4CEF7EFA-FD7A-4BF4-AC8A-B757E0D53E73}"/>
              </a:ext>
            </a:extLst>
          </p:cNvPr>
          <p:cNvSpPr/>
          <p:nvPr/>
        </p:nvSpPr>
        <p:spPr>
          <a:xfrm>
            <a:off x="-9348" y="3729015"/>
            <a:ext cx="722376" cy="607846"/>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4</a:t>
            </a:r>
            <a:endParaRPr lang="el-GR" sz="2400" b="1"/>
          </a:p>
        </p:txBody>
      </p:sp>
      <p:sp>
        <p:nvSpPr>
          <p:cNvPr id="28" name="Ορθογώνιο 27">
            <a:extLst>
              <a:ext uri="{FF2B5EF4-FFF2-40B4-BE49-F238E27FC236}">
                <a16:creationId xmlns:a16="http://schemas.microsoft.com/office/drawing/2014/main" id="{45DBDD65-DBDB-46B1-850A-527EBAB0A605}"/>
              </a:ext>
            </a:extLst>
          </p:cNvPr>
          <p:cNvSpPr/>
          <p:nvPr/>
        </p:nvSpPr>
        <p:spPr>
          <a:xfrm>
            <a:off x="-9348" y="4338615"/>
            <a:ext cx="722376" cy="607846"/>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5</a:t>
            </a:r>
            <a:endParaRPr lang="el-GR" sz="2400" b="1"/>
          </a:p>
        </p:txBody>
      </p:sp>
      <p:sp>
        <p:nvSpPr>
          <p:cNvPr id="12" name="Ορθογώνιο 11">
            <a:extLst>
              <a:ext uri="{FF2B5EF4-FFF2-40B4-BE49-F238E27FC236}">
                <a16:creationId xmlns:a16="http://schemas.microsoft.com/office/drawing/2014/main" id="{EF3616E6-E94E-7EA0-B813-361F681C68D7}"/>
              </a:ext>
            </a:extLst>
          </p:cNvPr>
          <p:cNvSpPr/>
          <p:nvPr/>
        </p:nvSpPr>
        <p:spPr>
          <a:xfrm>
            <a:off x="2900908" y="6215916"/>
            <a:ext cx="9291091" cy="662722"/>
          </a:xfrm>
          <a:prstGeom prst="rect">
            <a:avLst/>
          </a:prstGeom>
          <a:solidFill>
            <a:srgbClr val="26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5">
            <a:extLst>
              <a:ext uri="{FF2B5EF4-FFF2-40B4-BE49-F238E27FC236}">
                <a16:creationId xmlns:a16="http://schemas.microsoft.com/office/drawing/2014/main" id="{99B5BB9B-7AC6-4C0F-B87E-6D639D93ACC1}"/>
              </a:ext>
            </a:extLst>
          </p:cNvPr>
          <p:cNvSpPr/>
          <p:nvPr/>
        </p:nvSpPr>
        <p:spPr>
          <a:xfrm>
            <a:off x="2972569" y="6246217"/>
            <a:ext cx="7745662" cy="632422"/>
          </a:xfrm>
          <a:prstGeom prst="rect">
            <a:avLst/>
          </a:prstGeom>
        </p:spPr>
        <p:txBody>
          <a:bodyPr vert="horz" lIns="91440" tIns="45720" rIns="91440" bIns="45720" rtlCol="0" anchor="ctr">
            <a:normAutofit/>
          </a:bodyPr>
          <a:lstStyle/>
          <a:p>
            <a:pPr>
              <a:lnSpc>
                <a:spcPct val="90000"/>
              </a:lnSpc>
              <a:spcAft>
                <a:spcPts val="600"/>
              </a:spcAft>
            </a:pPr>
            <a:r>
              <a:rPr lang="en-US" sz="1200" b="0" i="0" dirty="0">
                <a:solidFill>
                  <a:schemeClr val="bg1"/>
                </a:solidFill>
                <a:effectLst>
                  <a:outerShdw blurRad="38100" dist="38100" dir="2700000" algn="tl">
                    <a:srgbClr val="000000">
                      <a:alpha val="43137"/>
                    </a:srgbClr>
                  </a:outerShdw>
                </a:effectLst>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2023-1-RO01-KA220-ADU-000157797</a:t>
            </a:r>
            <a:endParaRPr lang="en-US" sz="1200" dirty="0">
              <a:solidFill>
                <a:schemeClr val="bg1"/>
              </a:solidFill>
              <a:effectLst>
                <a:outerShdw blurRad="38100" dist="38100" dir="2700000" algn="tl">
                  <a:srgbClr val="000000">
                    <a:alpha val="43137"/>
                  </a:srgbClr>
                </a:outerShdw>
              </a:effectLst>
              <a:latin typeface="+mj-lt"/>
            </a:endParaRPr>
          </a:p>
        </p:txBody>
      </p:sp>
      <p:pic>
        <p:nvPicPr>
          <p:cNvPr id="2" name="Picture 2">
            <a:extLst>
              <a:ext uri="{FF2B5EF4-FFF2-40B4-BE49-F238E27FC236}">
                <a16:creationId xmlns:a16="http://schemas.microsoft.com/office/drawing/2014/main" id="{3D84B434-219F-E34E-63CA-A604593D1DB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18231" y="6316337"/>
            <a:ext cx="1406013" cy="492105"/>
          </a:xfrm>
          <a:prstGeom prst="rect">
            <a:avLst/>
          </a:prstGeom>
          <a:noFill/>
          <a:extLst>
            <a:ext uri="{909E8E84-426E-40DD-AFC4-6F175D3DCCD1}">
              <a14:hiddenFill xmlns:a14="http://schemas.microsoft.com/office/drawing/2010/main">
                <a:solidFill>
                  <a:srgbClr val="FFFFFF"/>
                </a:solidFill>
              </a14:hiddenFill>
            </a:ext>
          </a:extLst>
        </p:spPr>
      </p:pic>
      <p:pic>
        <p:nvPicPr>
          <p:cNvPr id="13" name="Εικόνα 12" descr="Εικόνα που περιέχει κείμενο&#10;&#10;Περιγραφή που δημιουργήθηκε αυτόματα">
            <a:extLst>
              <a:ext uri="{FF2B5EF4-FFF2-40B4-BE49-F238E27FC236}">
                <a16:creationId xmlns:a16="http://schemas.microsoft.com/office/drawing/2014/main" id="{DBDAAB8E-D675-59D0-F21A-545C2B9E728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6377"/>
          <a:stretch/>
        </p:blipFill>
        <p:spPr>
          <a:xfrm>
            <a:off x="-9348" y="6200790"/>
            <a:ext cx="2910256" cy="703965"/>
          </a:xfrm>
          <a:prstGeom prst="rect">
            <a:avLst/>
          </a:prstGeom>
        </p:spPr>
      </p:pic>
      <p:pic>
        <p:nvPicPr>
          <p:cNvPr id="3" name="Picture 2">
            <a:extLst>
              <a:ext uri="{FF2B5EF4-FFF2-40B4-BE49-F238E27FC236}">
                <a16:creationId xmlns:a16="http://schemas.microsoft.com/office/drawing/2014/main" id="{9E82123B-CA45-F6B3-132D-744F9BA960D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18231" y="6311949"/>
            <a:ext cx="1406013" cy="4921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205AD0F5-8E3C-63C3-06BB-F91E0977CE34}"/>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386" y="6250154"/>
            <a:ext cx="2822862" cy="607846"/>
          </a:xfrm>
          <a:prstGeom prst="rect">
            <a:avLst/>
          </a:prstGeom>
        </p:spPr>
      </p:pic>
      <p:sp>
        <p:nvSpPr>
          <p:cNvPr id="11" name="Ορθογώνιο 10">
            <a:extLst>
              <a:ext uri="{FF2B5EF4-FFF2-40B4-BE49-F238E27FC236}">
                <a16:creationId xmlns:a16="http://schemas.microsoft.com/office/drawing/2014/main" id="{2A56E7E2-AD34-806E-D495-3639E3783BDA}"/>
              </a:ext>
            </a:extLst>
          </p:cNvPr>
          <p:cNvSpPr/>
          <p:nvPr/>
        </p:nvSpPr>
        <p:spPr>
          <a:xfrm>
            <a:off x="-9348" y="4946461"/>
            <a:ext cx="722376" cy="607846"/>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6</a:t>
            </a:r>
            <a:endParaRPr lang="el-GR" sz="2400" b="1" dirty="0"/>
          </a:p>
        </p:txBody>
      </p:sp>
    </p:spTree>
    <p:extLst>
      <p:ext uri="{BB962C8B-B14F-4D97-AF65-F5344CB8AC3E}">
        <p14:creationId xmlns:p14="http://schemas.microsoft.com/office/powerpoint/2010/main" val="3834894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902AA-D6BA-31FF-5485-450E146EA04D}"/>
              </a:ext>
            </a:extLst>
          </p:cNvPr>
          <p:cNvSpPr>
            <a:spLocks noGrp="1"/>
          </p:cNvSpPr>
          <p:nvPr>
            <p:ph type="title"/>
          </p:nvPr>
        </p:nvSpPr>
        <p:spPr/>
        <p:txBody>
          <a:bodyPr>
            <a:normAutofit/>
          </a:bodyPr>
          <a:lstStyle/>
          <a:p>
            <a:r>
              <a:rPr lang="en-US" dirty="0"/>
              <a:t>Personal </a:t>
            </a:r>
            <a:r>
              <a:rPr lang="hr-HR" dirty="0"/>
              <a:t>Computer</a:t>
            </a:r>
            <a:endParaRPr lang="el-GR" dirty="0"/>
          </a:p>
        </p:txBody>
      </p:sp>
      <p:sp>
        <p:nvSpPr>
          <p:cNvPr id="3" name="Content Placeholder 2">
            <a:extLst>
              <a:ext uri="{FF2B5EF4-FFF2-40B4-BE49-F238E27FC236}">
                <a16:creationId xmlns:a16="http://schemas.microsoft.com/office/drawing/2014/main" id="{FA1ADC9E-761E-6F01-DA01-AB60959A329F}"/>
              </a:ext>
            </a:extLst>
          </p:cNvPr>
          <p:cNvSpPr>
            <a:spLocks noGrp="1"/>
          </p:cNvSpPr>
          <p:nvPr>
            <p:ph idx="1"/>
          </p:nvPr>
        </p:nvSpPr>
        <p:spPr/>
        <p:txBody>
          <a:bodyPr/>
          <a:lstStyle/>
          <a:p>
            <a:r>
              <a:rPr lang="en-US" b="1" dirty="0"/>
              <a:t>Description: </a:t>
            </a:r>
            <a:r>
              <a:rPr lang="en-US" dirty="0"/>
              <a:t>A Personal Computer (PC), desktop or laptop, is an electronic device used for a variety of purposes, such as, browsing the Internet, writing documents, playing video games, etc. </a:t>
            </a:r>
          </a:p>
          <a:p>
            <a:r>
              <a:rPr lang="en-US" b="1" dirty="0"/>
              <a:t>Useful for: </a:t>
            </a:r>
            <a:r>
              <a:rPr lang="en-US" dirty="0"/>
              <a:t>Advanced web research, writing long texts, writing emails, shopping online goods, e-banking.</a:t>
            </a:r>
          </a:p>
          <a:p>
            <a:r>
              <a:rPr lang="en-US" b="1" dirty="0"/>
              <a:t>Not useful for: </a:t>
            </a:r>
            <a:r>
              <a:rPr lang="en-US" dirty="0"/>
              <a:t> Internet research or writing short texts on the move.</a:t>
            </a:r>
            <a:endParaRPr lang="el-GR" dirty="0"/>
          </a:p>
        </p:txBody>
      </p:sp>
      <p:sp>
        <p:nvSpPr>
          <p:cNvPr id="4" name="Google Shape;235;p14">
            <a:extLst>
              <a:ext uri="{FF2B5EF4-FFF2-40B4-BE49-F238E27FC236}">
                <a16:creationId xmlns:a16="http://schemas.microsoft.com/office/drawing/2014/main" id="{F3EDDB54-5348-B7A4-4BCF-80B760DC518B}"/>
              </a:ext>
            </a:extLst>
          </p:cNvPr>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de-DE" sz="12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a:t>
            </a:r>
            <a:r>
              <a:rPr lang="de-DE" sz="12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u</a:t>
            </a:r>
            <a:r>
              <a:rPr lang="de-DE" sz="12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rce</a:t>
            </a:r>
            <a:r>
              <a:rPr lang="de-DE" sz="1200" b="0" i="0" u="none" strike="noStrike" cap="none" dirty="0">
                <a:solidFill>
                  <a:schemeClr val="dk1"/>
                </a:solidFill>
                <a:latin typeface="Calibri"/>
                <a:ea typeface="Calibri"/>
                <a:cs typeface="Calibri"/>
                <a:sym typeface="Calibri"/>
              </a:rPr>
              <a:t> | </a:t>
            </a:r>
            <a:r>
              <a:rPr lang="de-DE" sz="1200" b="0" i="0" u="sng" strike="noStrike" cap="none" dirty="0" err="1">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Pixabay</a:t>
            </a:r>
            <a:r>
              <a:rPr lang="de-DE" sz="1200" b="0" i="0" u="sng" strike="noStrike" cap="none"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 </a:t>
            </a:r>
            <a:r>
              <a:rPr lang="de-DE" sz="1200" b="0" i="0" u="sng" strike="noStrike" cap="none" dirty="0" err="1">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license</a:t>
            </a:r>
            <a:endParaRPr sz="1200" b="0" i="0" u="none" strike="noStrike" cap="none" dirty="0">
              <a:solidFill>
                <a:schemeClr val="dk1"/>
              </a:solidFill>
              <a:latin typeface="Calibri"/>
              <a:ea typeface="Calibri"/>
              <a:cs typeface="Calibri"/>
              <a:sym typeface="Calibri"/>
            </a:endParaRPr>
          </a:p>
        </p:txBody>
      </p:sp>
      <p:pic>
        <p:nvPicPr>
          <p:cNvPr id="5" name="Google Shape;236;p14" descr="Μήλο, Smartphone, Γραφείο, Φορητος Υπολογιστης">
            <a:extLst>
              <a:ext uri="{FF2B5EF4-FFF2-40B4-BE49-F238E27FC236}">
                <a16:creationId xmlns:a16="http://schemas.microsoft.com/office/drawing/2014/main" id="{97801FBB-2FCC-2CC8-7571-8177FCA3CC14}"/>
              </a:ext>
            </a:extLst>
          </p:cNvPr>
          <p:cNvPicPr preferRelativeResize="0"/>
          <p:nvPr/>
        </p:nvPicPr>
        <p:blipFill rotWithShape="1">
          <a:blip r:embed="rId6">
            <a:alphaModFix/>
          </a:blip>
          <a:srcRect/>
          <a:stretch/>
        </p:blipFill>
        <p:spPr>
          <a:xfrm>
            <a:off x="7105650" y="1898264"/>
            <a:ext cx="4678431" cy="3207135"/>
          </a:xfrm>
          <a:prstGeom prst="rect">
            <a:avLst/>
          </a:prstGeom>
          <a:noFill/>
          <a:ln>
            <a:noFill/>
          </a:ln>
        </p:spPr>
      </p:pic>
      <p:sp>
        <p:nvSpPr>
          <p:cNvPr id="8" name="Ορθογώνιο 7">
            <a:extLst>
              <a:ext uri="{FF2B5EF4-FFF2-40B4-BE49-F238E27FC236}">
                <a16:creationId xmlns:a16="http://schemas.microsoft.com/office/drawing/2014/main" id="{2D9F1793-73B3-D3C5-5C9B-F131C9D13907}"/>
              </a:ext>
            </a:extLst>
          </p:cNvPr>
          <p:cNvSpPr/>
          <p:nvPr/>
        </p:nvSpPr>
        <p:spPr>
          <a:xfrm>
            <a:off x="8549703" y="0"/>
            <a:ext cx="3636675" cy="398569"/>
          </a:xfrm>
          <a:prstGeom prst="rect">
            <a:avLst/>
          </a:prstGeom>
          <a:solidFill>
            <a:schemeClr val="bg1">
              <a:lumMod val="95000"/>
            </a:schemeClr>
          </a:solidFill>
        </p:spPr>
        <p:txBody>
          <a:bodyPr vert="horz" lIns="91440" tIns="45720" rIns="91440" bIns="45720" rtlCol="0" anchor="ctr">
            <a:normAutofit/>
          </a:bodyPr>
          <a:lstStyle/>
          <a:p>
            <a:pPr algn="r">
              <a:lnSpc>
                <a:spcPct val="90000"/>
              </a:lnSpc>
              <a:spcBef>
                <a:spcPct val="0"/>
              </a:spcBef>
            </a:pPr>
            <a:r>
              <a:rPr lang="en-US" altLang="el-GR" dirty="0">
                <a:solidFill>
                  <a:srgbClr val="1C2E78"/>
                </a:solidFill>
                <a:ea typeface="+mj-ea"/>
                <a:cs typeface="+mj-cs"/>
              </a:rPr>
              <a:t>1.2 Keeping ICT devices up to date </a:t>
            </a:r>
            <a:endParaRPr lang="en-US" dirty="0">
              <a:solidFill>
                <a:srgbClr val="1C2E78"/>
              </a:solidFill>
              <a:ea typeface="+mj-ea"/>
              <a:cs typeface="+mj-cs"/>
            </a:endParaRPr>
          </a:p>
        </p:txBody>
      </p:sp>
    </p:spTree>
    <p:extLst>
      <p:ext uri="{BB962C8B-B14F-4D97-AF65-F5344CB8AC3E}">
        <p14:creationId xmlns:p14="http://schemas.microsoft.com/office/powerpoint/2010/main" val="4253573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68833-138A-F6F4-9B67-199781A01216}"/>
              </a:ext>
            </a:extLst>
          </p:cNvPr>
          <p:cNvSpPr>
            <a:spLocks noGrp="1"/>
          </p:cNvSpPr>
          <p:nvPr>
            <p:ph type="title"/>
          </p:nvPr>
        </p:nvSpPr>
        <p:spPr/>
        <p:txBody>
          <a:bodyPr>
            <a:normAutofit/>
          </a:bodyPr>
          <a:lstStyle/>
          <a:p>
            <a:r>
              <a:rPr lang="hr-HR" dirty="0"/>
              <a:t>Smartphone </a:t>
            </a:r>
            <a:endParaRPr lang="el-GR" dirty="0"/>
          </a:p>
        </p:txBody>
      </p:sp>
      <p:sp>
        <p:nvSpPr>
          <p:cNvPr id="3" name="Content Placeholder 2">
            <a:extLst>
              <a:ext uri="{FF2B5EF4-FFF2-40B4-BE49-F238E27FC236}">
                <a16:creationId xmlns:a16="http://schemas.microsoft.com/office/drawing/2014/main" id="{127FB641-46AC-075E-04F9-9EDC111B5788}"/>
              </a:ext>
            </a:extLst>
          </p:cNvPr>
          <p:cNvSpPr>
            <a:spLocks noGrp="1"/>
          </p:cNvSpPr>
          <p:nvPr>
            <p:ph idx="1"/>
          </p:nvPr>
        </p:nvSpPr>
        <p:spPr/>
        <p:txBody>
          <a:bodyPr>
            <a:normAutofit fontScale="92500"/>
          </a:bodyPr>
          <a:lstStyle/>
          <a:p>
            <a:r>
              <a:rPr lang="en-US" b="1" dirty="0"/>
              <a:t>Description: </a:t>
            </a:r>
            <a:r>
              <a:rPr lang="en-US" dirty="0"/>
              <a:t>A smartphone is a mobile phone that can do much more than just make phone calls. For example, smartphones can connect to the Internet, and can take photos or videos. It can also be thought of as a small computer. The screen on a smartphone is a touch screen. </a:t>
            </a:r>
          </a:p>
          <a:p>
            <a:r>
              <a:rPr lang="en-US" b="1" dirty="0"/>
              <a:t>Useful for</a:t>
            </a:r>
            <a:r>
              <a:rPr lang="en-US" dirty="0"/>
              <a:t>: Writing short messages, doing a little internet research, using social media like WhatsApp, Instagram, checking emails,  e-banking, shopping online etc.</a:t>
            </a:r>
          </a:p>
          <a:p>
            <a:r>
              <a:rPr lang="en-US" b="1" dirty="0"/>
              <a:t>Not useful for: </a:t>
            </a:r>
            <a:r>
              <a:rPr lang="en-US" dirty="0"/>
              <a:t>Writing long texts or doing extensive internet research.</a:t>
            </a:r>
          </a:p>
          <a:p>
            <a:endParaRPr lang="el-GR" dirty="0"/>
          </a:p>
        </p:txBody>
      </p:sp>
      <p:sp>
        <p:nvSpPr>
          <p:cNvPr id="4" name="Google Shape;245;p15">
            <a:extLst>
              <a:ext uri="{FF2B5EF4-FFF2-40B4-BE49-F238E27FC236}">
                <a16:creationId xmlns:a16="http://schemas.microsoft.com/office/drawing/2014/main" id="{B9D599D7-9B82-17E3-46E6-D0E7A7F81252}"/>
              </a:ext>
            </a:extLst>
          </p:cNvPr>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de-DE" sz="12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de-DE" sz="1200" b="0" i="0" u="none" strike="noStrike" cap="none" dirty="0">
                <a:solidFill>
                  <a:schemeClr val="dk1"/>
                </a:solidFill>
                <a:latin typeface="Calibri"/>
                <a:ea typeface="Calibri"/>
                <a:cs typeface="Calibri"/>
                <a:sym typeface="Calibri"/>
              </a:rPr>
              <a:t> | </a:t>
            </a:r>
            <a:r>
              <a:rPr lang="de-DE" sz="12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de-DE" sz="12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de-DE" sz="12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license</a:t>
            </a:r>
            <a:endParaRPr sz="1200" b="0" i="0" u="none" strike="noStrike" cap="none" dirty="0">
              <a:solidFill>
                <a:schemeClr val="dk1"/>
              </a:solidFill>
              <a:latin typeface="Calibri"/>
              <a:ea typeface="Calibri"/>
              <a:cs typeface="Calibri"/>
              <a:sym typeface="Calibri"/>
            </a:endParaRPr>
          </a:p>
        </p:txBody>
      </p:sp>
      <p:pic>
        <p:nvPicPr>
          <p:cNvPr id="5" name="Google Shape;246;p15" descr="Electronics, Mobile Phone, Screen, Smartphone, Google">
            <a:extLst>
              <a:ext uri="{FF2B5EF4-FFF2-40B4-BE49-F238E27FC236}">
                <a16:creationId xmlns:a16="http://schemas.microsoft.com/office/drawing/2014/main" id="{EB891567-EF3A-2354-60F2-118372E909C7}"/>
              </a:ext>
            </a:extLst>
          </p:cNvPr>
          <p:cNvPicPr preferRelativeResize="0"/>
          <p:nvPr/>
        </p:nvPicPr>
        <p:blipFill rotWithShape="1">
          <a:blip r:embed="rId5">
            <a:alphaModFix/>
          </a:blip>
          <a:srcRect/>
          <a:stretch/>
        </p:blipFill>
        <p:spPr>
          <a:xfrm>
            <a:off x="6675119" y="2015146"/>
            <a:ext cx="5417820" cy="3611880"/>
          </a:xfrm>
          <a:prstGeom prst="rect">
            <a:avLst/>
          </a:prstGeom>
          <a:noFill/>
          <a:ln>
            <a:noFill/>
          </a:ln>
        </p:spPr>
      </p:pic>
      <p:sp>
        <p:nvSpPr>
          <p:cNvPr id="8" name="Ορθογώνιο 7">
            <a:extLst>
              <a:ext uri="{FF2B5EF4-FFF2-40B4-BE49-F238E27FC236}">
                <a16:creationId xmlns:a16="http://schemas.microsoft.com/office/drawing/2014/main" id="{95915323-BFE7-6008-61AE-4F70FB24BD0E}"/>
              </a:ext>
            </a:extLst>
          </p:cNvPr>
          <p:cNvSpPr/>
          <p:nvPr/>
        </p:nvSpPr>
        <p:spPr>
          <a:xfrm>
            <a:off x="8549703" y="0"/>
            <a:ext cx="3636675" cy="398569"/>
          </a:xfrm>
          <a:prstGeom prst="rect">
            <a:avLst/>
          </a:prstGeom>
          <a:solidFill>
            <a:schemeClr val="bg1">
              <a:lumMod val="95000"/>
            </a:schemeClr>
          </a:solidFill>
        </p:spPr>
        <p:txBody>
          <a:bodyPr vert="horz" lIns="91440" tIns="45720" rIns="91440" bIns="45720" rtlCol="0" anchor="ctr">
            <a:normAutofit/>
          </a:bodyPr>
          <a:lstStyle/>
          <a:p>
            <a:pPr algn="r">
              <a:lnSpc>
                <a:spcPct val="90000"/>
              </a:lnSpc>
              <a:spcBef>
                <a:spcPct val="0"/>
              </a:spcBef>
            </a:pPr>
            <a:r>
              <a:rPr lang="en-US" altLang="el-GR" dirty="0">
                <a:solidFill>
                  <a:srgbClr val="1C2E78"/>
                </a:solidFill>
                <a:ea typeface="+mj-ea"/>
                <a:cs typeface="+mj-cs"/>
              </a:rPr>
              <a:t>1.2 Keeping ICT devices up to date </a:t>
            </a:r>
            <a:endParaRPr lang="en-US" dirty="0">
              <a:solidFill>
                <a:srgbClr val="1C2E78"/>
              </a:solidFill>
              <a:ea typeface="+mj-ea"/>
              <a:cs typeface="+mj-cs"/>
            </a:endParaRPr>
          </a:p>
        </p:txBody>
      </p:sp>
    </p:spTree>
    <p:extLst>
      <p:ext uri="{BB962C8B-B14F-4D97-AF65-F5344CB8AC3E}">
        <p14:creationId xmlns:p14="http://schemas.microsoft.com/office/powerpoint/2010/main" val="2594250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14AFD-09AF-2005-5CEF-38FD1BABADDB}"/>
              </a:ext>
            </a:extLst>
          </p:cNvPr>
          <p:cNvSpPr>
            <a:spLocks noGrp="1"/>
          </p:cNvSpPr>
          <p:nvPr>
            <p:ph type="title"/>
          </p:nvPr>
        </p:nvSpPr>
        <p:spPr/>
        <p:txBody>
          <a:bodyPr/>
          <a:lstStyle/>
          <a:p>
            <a:r>
              <a:rPr lang="en-US"/>
              <a:t>Tablet</a:t>
            </a:r>
            <a:endParaRPr lang="el-GR" dirty="0"/>
          </a:p>
        </p:txBody>
      </p:sp>
      <p:sp>
        <p:nvSpPr>
          <p:cNvPr id="3" name="Content Placeholder 2">
            <a:extLst>
              <a:ext uri="{FF2B5EF4-FFF2-40B4-BE49-F238E27FC236}">
                <a16:creationId xmlns:a16="http://schemas.microsoft.com/office/drawing/2014/main" id="{14266821-F5FD-F82E-4271-E146843A845F}"/>
              </a:ext>
            </a:extLst>
          </p:cNvPr>
          <p:cNvSpPr>
            <a:spLocks noGrp="1"/>
          </p:cNvSpPr>
          <p:nvPr>
            <p:ph idx="1"/>
          </p:nvPr>
        </p:nvSpPr>
        <p:spPr/>
        <p:txBody>
          <a:bodyPr/>
          <a:lstStyle/>
          <a:p>
            <a:r>
              <a:rPr lang="en-US" b="1" dirty="0"/>
              <a:t>Description: </a:t>
            </a:r>
            <a:r>
              <a:rPr lang="en-US" dirty="0"/>
              <a:t>A tablet is smaller than a computer or laptop but larger than a smartphone. It has a touch screen but, unlike a laptop, no keyboard.</a:t>
            </a:r>
          </a:p>
          <a:p>
            <a:r>
              <a:rPr lang="en-US" b="1" dirty="0"/>
              <a:t>Useful for: </a:t>
            </a:r>
            <a:r>
              <a:rPr lang="en-US" dirty="0"/>
              <a:t>Doing light search activities, downloading and reading books, playing games, watching videos, checking emails,  e-banking, shopping online.</a:t>
            </a:r>
          </a:p>
          <a:p>
            <a:r>
              <a:rPr lang="en-US" b="1" dirty="0"/>
              <a:t>Not useful for: </a:t>
            </a:r>
            <a:r>
              <a:rPr lang="en-US" dirty="0"/>
              <a:t>Writing long emails or other texts, extensive searching activities.</a:t>
            </a:r>
          </a:p>
          <a:p>
            <a:endParaRPr lang="el-GR" dirty="0"/>
          </a:p>
        </p:txBody>
      </p:sp>
      <p:sp>
        <p:nvSpPr>
          <p:cNvPr id="4" name="Google Shape;255;p16">
            <a:extLst>
              <a:ext uri="{FF2B5EF4-FFF2-40B4-BE49-F238E27FC236}">
                <a16:creationId xmlns:a16="http://schemas.microsoft.com/office/drawing/2014/main" id="{DA22A108-9B66-4F28-3B00-8F845FACFC29}"/>
              </a:ext>
            </a:extLst>
          </p:cNvPr>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de-DE"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de-DE" sz="1200" b="0" i="0" u="none" strike="noStrike" cap="none">
                <a:solidFill>
                  <a:schemeClr val="dk1"/>
                </a:solidFill>
                <a:latin typeface="Calibri"/>
                <a:ea typeface="Calibri"/>
                <a:cs typeface="Calibri"/>
                <a:sym typeface="Calibri"/>
              </a:rPr>
              <a:t> | </a:t>
            </a:r>
            <a:r>
              <a:rPr lang="de-DE"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 license</a:t>
            </a:r>
            <a:endParaRPr lang="de-DE" sz="1200" b="0" i="0" u="none" strike="noStrike" cap="none" dirty="0">
              <a:solidFill>
                <a:schemeClr val="dk1"/>
              </a:solidFill>
              <a:latin typeface="Calibri"/>
              <a:ea typeface="Calibri"/>
              <a:cs typeface="Calibri"/>
              <a:sym typeface="Calibri"/>
            </a:endParaRPr>
          </a:p>
        </p:txBody>
      </p:sp>
      <p:pic>
        <p:nvPicPr>
          <p:cNvPr id="1026" name="Picture 2" descr="Free Man Reading photo and picture">
            <a:extLst>
              <a:ext uri="{FF2B5EF4-FFF2-40B4-BE49-F238E27FC236}">
                <a16:creationId xmlns:a16="http://schemas.microsoft.com/office/drawing/2014/main" id="{6ED58704-85D9-CA62-7C67-025721CB8F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9090" y="1898265"/>
            <a:ext cx="5581650" cy="3721100"/>
          </a:xfrm>
          <a:prstGeom prst="rect">
            <a:avLst/>
          </a:prstGeom>
          <a:noFill/>
          <a:extLst>
            <a:ext uri="{909E8E84-426E-40DD-AFC4-6F175D3DCCD1}">
              <a14:hiddenFill xmlns:a14="http://schemas.microsoft.com/office/drawing/2010/main">
                <a:solidFill>
                  <a:srgbClr val="FFFFFF"/>
                </a:solidFill>
              </a14:hiddenFill>
            </a:ext>
          </a:extLst>
        </p:spPr>
      </p:pic>
      <p:sp>
        <p:nvSpPr>
          <p:cNvPr id="7" name="Ορθογώνιο 7">
            <a:extLst>
              <a:ext uri="{FF2B5EF4-FFF2-40B4-BE49-F238E27FC236}">
                <a16:creationId xmlns:a16="http://schemas.microsoft.com/office/drawing/2014/main" id="{59FF39DE-CDE8-57BA-FB12-53DE599D152A}"/>
              </a:ext>
            </a:extLst>
          </p:cNvPr>
          <p:cNvSpPr/>
          <p:nvPr/>
        </p:nvSpPr>
        <p:spPr>
          <a:xfrm>
            <a:off x="8549703" y="0"/>
            <a:ext cx="3636675" cy="398569"/>
          </a:xfrm>
          <a:prstGeom prst="rect">
            <a:avLst/>
          </a:prstGeom>
          <a:solidFill>
            <a:schemeClr val="bg1">
              <a:lumMod val="95000"/>
            </a:schemeClr>
          </a:solidFill>
        </p:spPr>
        <p:txBody>
          <a:bodyPr vert="horz" lIns="91440" tIns="45720" rIns="91440" bIns="45720" rtlCol="0" anchor="ctr">
            <a:normAutofit/>
          </a:bodyPr>
          <a:lstStyle/>
          <a:p>
            <a:pPr algn="r">
              <a:lnSpc>
                <a:spcPct val="90000"/>
              </a:lnSpc>
              <a:spcBef>
                <a:spcPct val="0"/>
              </a:spcBef>
            </a:pPr>
            <a:r>
              <a:rPr lang="en-US" altLang="el-GR">
                <a:solidFill>
                  <a:srgbClr val="1C2E78"/>
                </a:solidFill>
                <a:ea typeface="+mj-ea"/>
                <a:cs typeface="+mj-cs"/>
              </a:rPr>
              <a:t>1.2 Keeping ICT devices up to date </a:t>
            </a:r>
            <a:endParaRPr lang="en-US" dirty="0">
              <a:solidFill>
                <a:srgbClr val="1C2E78"/>
              </a:solidFill>
              <a:ea typeface="+mj-ea"/>
              <a:cs typeface="+mj-cs"/>
            </a:endParaRPr>
          </a:p>
        </p:txBody>
      </p:sp>
    </p:spTree>
    <p:extLst>
      <p:ext uri="{BB962C8B-B14F-4D97-AF65-F5344CB8AC3E}">
        <p14:creationId xmlns:p14="http://schemas.microsoft.com/office/powerpoint/2010/main" val="1541184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A8805-E069-09E8-260D-21BB584F1C49}"/>
              </a:ext>
            </a:extLst>
          </p:cNvPr>
          <p:cNvSpPr>
            <a:spLocks noGrp="1"/>
          </p:cNvSpPr>
          <p:nvPr>
            <p:ph type="title"/>
          </p:nvPr>
        </p:nvSpPr>
        <p:spPr/>
        <p:txBody>
          <a:bodyPr>
            <a:normAutofit/>
          </a:bodyPr>
          <a:lstStyle/>
          <a:p>
            <a:r>
              <a:rPr lang="en-US" dirty="0"/>
              <a:t>Security: Tips for protecting your data and devices</a:t>
            </a:r>
            <a:endParaRPr lang="el-GR" dirty="0"/>
          </a:p>
        </p:txBody>
      </p:sp>
      <p:sp>
        <p:nvSpPr>
          <p:cNvPr id="3" name="Content Placeholder 2">
            <a:extLst>
              <a:ext uri="{FF2B5EF4-FFF2-40B4-BE49-F238E27FC236}">
                <a16:creationId xmlns:a16="http://schemas.microsoft.com/office/drawing/2014/main" id="{69B53B77-1F93-EE83-BA1F-3D8E9C93B163}"/>
              </a:ext>
            </a:extLst>
          </p:cNvPr>
          <p:cNvSpPr>
            <a:spLocks noGrp="1"/>
          </p:cNvSpPr>
          <p:nvPr>
            <p:ph idx="1"/>
          </p:nvPr>
        </p:nvSpPr>
        <p:spPr>
          <a:xfrm>
            <a:off x="557999" y="1800000"/>
            <a:ext cx="7723360" cy="4553504"/>
          </a:xfrm>
        </p:spPr>
        <p:txBody>
          <a:bodyPr>
            <a:normAutofit fontScale="92500"/>
          </a:bodyPr>
          <a:lstStyle/>
          <a:p>
            <a:pPr marL="457200" indent="-457200">
              <a:buFont typeface="+mj-lt"/>
              <a:buAutoNum type="arabicPeriod"/>
            </a:pPr>
            <a:r>
              <a:rPr lang="en-US" dirty="0"/>
              <a:t>Use the </a:t>
            </a:r>
            <a:r>
              <a:rPr lang="en-US" b="1" dirty="0"/>
              <a:t>latest versions </a:t>
            </a:r>
            <a:r>
              <a:rPr lang="en-US" dirty="0"/>
              <a:t>of an operating system, install </a:t>
            </a:r>
            <a:r>
              <a:rPr lang="en-US" b="1" dirty="0"/>
              <a:t>anti-virus </a:t>
            </a:r>
            <a:r>
              <a:rPr lang="en-US" dirty="0"/>
              <a:t>and firewall software and </a:t>
            </a:r>
            <a:r>
              <a:rPr lang="en-US" b="1" dirty="0"/>
              <a:t>check for updates </a:t>
            </a:r>
            <a:r>
              <a:rPr lang="en-US" dirty="0"/>
              <a:t>regularly. </a:t>
            </a:r>
          </a:p>
          <a:p>
            <a:pPr marL="457200" indent="-457200">
              <a:buFont typeface="+mj-lt"/>
              <a:buAutoNum type="arabicPeriod"/>
            </a:pPr>
            <a:r>
              <a:rPr lang="en-US" dirty="0"/>
              <a:t>Avoid downloading free software from unknown or untrusted websites. Only download software from known and trusted companies. Many free programs (applications) can deliver adware and spyware to a computer or mobile device. </a:t>
            </a:r>
          </a:p>
          <a:p>
            <a:pPr marL="457200" indent="-457200">
              <a:buFont typeface="+mj-lt"/>
              <a:buAutoNum type="arabicPeriod"/>
            </a:pPr>
            <a:r>
              <a:rPr lang="en-US" dirty="0"/>
              <a:t>Use a </a:t>
            </a:r>
            <a:r>
              <a:rPr lang="en-US" b="1" dirty="0"/>
              <a:t>strong password:</a:t>
            </a:r>
          </a:p>
          <a:p>
            <a:pPr lvl="1"/>
            <a:r>
              <a:rPr lang="en-US" dirty="0"/>
              <a:t>Long,</a:t>
            </a:r>
          </a:p>
          <a:p>
            <a:pPr lvl="1"/>
            <a:r>
              <a:rPr lang="en-US" dirty="0"/>
              <a:t>A mix of characters,</a:t>
            </a:r>
          </a:p>
          <a:p>
            <a:pPr lvl="1"/>
            <a:r>
              <a:rPr lang="en-US" dirty="0"/>
              <a:t>Don't use memorable keystrokes (such as qwerty), names or numbers from relatives' birthdays.</a:t>
            </a:r>
          </a:p>
        </p:txBody>
      </p:sp>
      <p:pic>
        <p:nvPicPr>
          <p:cNvPr id="4" name="Google Shape;477;p45" descr="Κώνος κυκλοφορίας">
            <a:extLst>
              <a:ext uri="{FF2B5EF4-FFF2-40B4-BE49-F238E27FC236}">
                <a16:creationId xmlns:a16="http://schemas.microsoft.com/office/drawing/2014/main" id="{CBFBB6D0-0F7A-7EDD-43C8-761A4689FF16}"/>
              </a:ext>
            </a:extLst>
          </p:cNvPr>
          <p:cNvPicPr preferRelativeResize="0"/>
          <p:nvPr/>
        </p:nvPicPr>
        <p:blipFill rotWithShape="1">
          <a:blip r:embed="rId3">
            <a:alphaModFix/>
          </a:blip>
          <a:srcRect/>
          <a:stretch/>
        </p:blipFill>
        <p:spPr>
          <a:xfrm>
            <a:off x="8672589" y="1685096"/>
            <a:ext cx="3276602" cy="2926476"/>
          </a:xfrm>
          <a:prstGeom prst="rect">
            <a:avLst/>
          </a:prstGeom>
          <a:noFill/>
          <a:ln>
            <a:noFill/>
          </a:ln>
        </p:spPr>
      </p:pic>
      <p:sp>
        <p:nvSpPr>
          <p:cNvPr id="7" name="Ορθογώνιο 7">
            <a:extLst>
              <a:ext uri="{FF2B5EF4-FFF2-40B4-BE49-F238E27FC236}">
                <a16:creationId xmlns:a16="http://schemas.microsoft.com/office/drawing/2014/main" id="{59996076-8FA6-F780-96B0-246E48F7C9F3}"/>
              </a:ext>
            </a:extLst>
          </p:cNvPr>
          <p:cNvSpPr/>
          <p:nvPr/>
        </p:nvSpPr>
        <p:spPr>
          <a:xfrm>
            <a:off x="8549703" y="0"/>
            <a:ext cx="3636675" cy="398569"/>
          </a:xfrm>
          <a:prstGeom prst="rect">
            <a:avLst/>
          </a:prstGeom>
          <a:solidFill>
            <a:schemeClr val="bg1">
              <a:lumMod val="95000"/>
            </a:schemeClr>
          </a:solidFill>
        </p:spPr>
        <p:txBody>
          <a:bodyPr vert="horz" lIns="91440" tIns="45720" rIns="91440" bIns="45720" rtlCol="0" anchor="ctr">
            <a:normAutofit/>
          </a:bodyPr>
          <a:lstStyle/>
          <a:p>
            <a:pPr algn="r">
              <a:lnSpc>
                <a:spcPct val="90000"/>
              </a:lnSpc>
              <a:spcBef>
                <a:spcPct val="0"/>
              </a:spcBef>
            </a:pPr>
            <a:r>
              <a:rPr lang="en-US" altLang="el-GR" dirty="0">
                <a:solidFill>
                  <a:srgbClr val="1C2E78"/>
                </a:solidFill>
                <a:ea typeface="+mj-ea"/>
                <a:cs typeface="+mj-cs"/>
              </a:rPr>
              <a:t>1.2 Keeping ICT devices up to date </a:t>
            </a:r>
            <a:endParaRPr lang="en-US" dirty="0">
              <a:solidFill>
                <a:srgbClr val="1C2E78"/>
              </a:solidFill>
              <a:ea typeface="+mj-ea"/>
              <a:cs typeface="+mj-cs"/>
            </a:endParaRPr>
          </a:p>
        </p:txBody>
      </p:sp>
    </p:spTree>
    <p:extLst>
      <p:ext uri="{BB962C8B-B14F-4D97-AF65-F5344CB8AC3E}">
        <p14:creationId xmlns:p14="http://schemas.microsoft.com/office/powerpoint/2010/main" val="2249923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a:t>Unit 4</a:t>
            </a:r>
            <a:br>
              <a:rPr lang="en-US" altLang="el-GR" dirty="0"/>
            </a:br>
            <a:r>
              <a:rPr lang="en-US" altLang="el-GR" dirty="0"/>
              <a:t>Learn your smartphone</a:t>
            </a:r>
            <a:endParaRPr lang="el-GR" dirty="0"/>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a:sym typeface="Arial" panose="020B0604020202020204" pitchFamily="34" charset="0"/>
              </a:rPr>
              <a:t>Objectives</a:t>
            </a: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17620" y="2849843"/>
            <a:ext cx="6557557" cy="4008158"/>
          </a:xfrm>
        </p:spPr>
        <p:txBody>
          <a:bodyPr>
            <a:normAutofit/>
          </a:bodyPr>
          <a:lstStyle/>
          <a:p>
            <a:pPr marL="0" indent="0">
              <a:buNone/>
            </a:pPr>
            <a:r>
              <a:rPr lang="en-US" sz="2000" dirty="0"/>
              <a:t>On completion of this Unit, you will know:</a:t>
            </a:r>
          </a:p>
          <a:p>
            <a:pPr lvl="0">
              <a:buFont typeface="Wingdings" panose="05000000000000000000" pitchFamily="2" charset="2"/>
              <a:buChar char="ü"/>
            </a:pPr>
            <a:r>
              <a:rPr lang="en-US" sz="2000" dirty="0"/>
              <a:t>………………………..</a:t>
            </a:r>
          </a:p>
          <a:p>
            <a:pPr lvl="0">
              <a:buFont typeface="Wingdings" panose="05000000000000000000" pitchFamily="2" charset="2"/>
              <a:buChar char="ü"/>
            </a:pPr>
            <a:r>
              <a:rPr lang="en-US" sz="2000" dirty="0"/>
              <a:t>……………..</a:t>
            </a:r>
            <a:endParaRPr lang="el-GR" sz="2000" dirty="0"/>
          </a:p>
        </p:txBody>
      </p:sp>
      <p:sp>
        <p:nvSpPr>
          <p:cNvPr id="7" name="Ορθογώνιο 1">
            <a:extLst>
              <a:ext uri="{FF2B5EF4-FFF2-40B4-BE49-F238E27FC236}">
                <a16:creationId xmlns:a16="http://schemas.microsoft.com/office/drawing/2014/main" id="{FC938A74-A555-CFAD-9D0D-BF1A676DBF90}"/>
              </a:ext>
            </a:extLst>
          </p:cNvPr>
          <p:cNvSpPr/>
          <p:nvPr/>
        </p:nvSpPr>
        <p:spPr>
          <a:xfrm>
            <a:off x="8843065" y="6554367"/>
            <a:ext cx="2411718" cy="276999"/>
          </a:xfrm>
          <a:prstGeom prst="rect">
            <a:avLst/>
          </a:prstGeom>
        </p:spPr>
        <p:txBody>
          <a:bodyPr wrap="square">
            <a:spAutoFit/>
          </a:bodyPr>
          <a:lstStyle/>
          <a:p>
            <a:pPr algn="r"/>
            <a:r>
              <a:rPr lang="en-US" sz="1200" dirty="0">
                <a:hlinkClick r:id="rId3"/>
              </a:rPr>
              <a:t>Source</a:t>
            </a:r>
            <a:r>
              <a:rPr lang="en-US" sz="1200" dirty="0"/>
              <a:t> | </a:t>
            </a:r>
            <a:r>
              <a:rPr lang="en-US" sz="1200" dirty="0">
                <a:hlinkClick r:id="rId4"/>
              </a:rPr>
              <a:t>Pixabay license</a:t>
            </a:r>
            <a:endParaRPr lang="en-US" sz="1200" dirty="0"/>
          </a:p>
        </p:txBody>
      </p:sp>
      <p:pic>
        <p:nvPicPr>
          <p:cNvPr id="3" name="Picture 2" descr="Shape, icon&#10;&#10;Description automatically generated">
            <a:extLst>
              <a:ext uri="{FF2B5EF4-FFF2-40B4-BE49-F238E27FC236}">
                <a16:creationId xmlns:a16="http://schemas.microsoft.com/office/drawing/2014/main" id="{0D8E53DD-7352-F00E-DD52-5B49D67AF2EF}"/>
              </a:ext>
            </a:extLst>
          </p:cNvPr>
          <p:cNvPicPr>
            <a:picLocks noChangeAspect="1"/>
          </p:cNvPicPr>
          <p:nvPr/>
        </p:nvPicPr>
        <p:blipFill rotWithShape="1">
          <a:blip r:embed="rId5">
            <a:extLst>
              <a:ext uri="{28A0092B-C50C-407E-A947-70E740481C1C}">
                <a14:useLocalDpi xmlns:a14="http://schemas.microsoft.com/office/drawing/2010/main" val="0"/>
              </a:ext>
            </a:extLst>
          </a:blip>
          <a:srcRect l="15479" t="20431" r="20380" b="17511"/>
          <a:stretch/>
        </p:blipFill>
        <p:spPr>
          <a:xfrm>
            <a:off x="8135698" y="2160000"/>
            <a:ext cx="3587754" cy="3471169"/>
          </a:xfrm>
          <a:prstGeom prst="rect">
            <a:avLst/>
          </a:prstGeom>
        </p:spPr>
      </p:pic>
    </p:spTree>
    <p:extLst>
      <p:ext uri="{BB962C8B-B14F-4D97-AF65-F5344CB8AC3E}">
        <p14:creationId xmlns:p14="http://schemas.microsoft.com/office/powerpoint/2010/main" val="3903563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35B979E-F53D-8807-2B06-8C29C9D1C29E}"/>
              </a:ext>
            </a:extLst>
          </p:cNvPr>
          <p:cNvSpPr>
            <a:spLocks noGrp="1"/>
          </p:cNvSpPr>
          <p:nvPr>
            <p:ph type="title"/>
          </p:nvPr>
        </p:nvSpPr>
        <p:spPr/>
        <p:txBody>
          <a:bodyPr/>
          <a:lstStyle/>
          <a:p>
            <a:r>
              <a:rPr lang="en-US" dirty="0"/>
              <a:t>Basic terminology </a:t>
            </a:r>
            <a:endParaRPr lang="el-GR" dirty="0"/>
          </a:p>
        </p:txBody>
      </p:sp>
      <p:sp>
        <p:nvSpPr>
          <p:cNvPr id="3" name="Θέση περιεχομένου 2">
            <a:extLst>
              <a:ext uri="{FF2B5EF4-FFF2-40B4-BE49-F238E27FC236}">
                <a16:creationId xmlns:a16="http://schemas.microsoft.com/office/drawing/2014/main" id="{754C1611-C761-66F6-EBAD-FB13CE64138D}"/>
              </a:ext>
            </a:extLst>
          </p:cNvPr>
          <p:cNvSpPr>
            <a:spLocks noGrp="1"/>
          </p:cNvSpPr>
          <p:nvPr>
            <p:ph idx="1"/>
          </p:nvPr>
        </p:nvSpPr>
        <p:spPr/>
        <p:txBody>
          <a:bodyPr>
            <a:normAutofit/>
          </a:bodyPr>
          <a:lstStyle/>
          <a:p>
            <a:r>
              <a:rPr lang="en-US" dirty="0"/>
              <a:t>Screen</a:t>
            </a:r>
          </a:p>
          <a:p>
            <a:r>
              <a:rPr lang="en-US" dirty="0"/>
              <a:t>Central processing Unit (CPU) or processor</a:t>
            </a:r>
          </a:p>
          <a:p>
            <a:r>
              <a:rPr lang="en-US" dirty="0"/>
              <a:t>Memory (RAM)</a:t>
            </a:r>
          </a:p>
          <a:p>
            <a:r>
              <a:rPr lang="en-US" dirty="0"/>
              <a:t>Storage</a:t>
            </a:r>
          </a:p>
          <a:p>
            <a:pPr lvl="1"/>
            <a:r>
              <a:rPr lang="en-US" dirty="0"/>
              <a:t>Internal</a:t>
            </a:r>
          </a:p>
          <a:p>
            <a:pPr lvl="1"/>
            <a:r>
              <a:rPr lang="en-US" dirty="0"/>
              <a:t>External</a:t>
            </a:r>
          </a:p>
          <a:p>
            <a:r>
              <a:rPr lang="en-US" dirty="0"/>
              <a:t>Camera</a:t>
            </a:r>
          </a:p>
          <a:p>
            <a:r>
              <a:rPr lang="en-US" dirty="0"/>
              <a:t>Microphone</a:t>
            </a:r>
          </a:p>
        </p:txBody>
      </p:sp>
    </p:spTree>
    <p:extLst>
      <p:ext uri="{BB962C8B-B14F-4D97-AF65-F5344CB8AC3E}">
        <p14:creationId xmlns:p14="http://schemas.microsoft.com/office/powerpoint/2010/main" val="3457345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35B979E-F53D-8807-2B06-8C29C9D1C29E}"/>
              </a:ext>
            </a:extLst>
          </p:cNvPr>
          <p:cNvSpPr>
            <a:spLocks noGrp="1"/>
          </p:cNvSpPr>
          <p:nvPr>
            <p:ph type="title"/>
          </p:nvPr>
        </p:nvSpPr>
        <p:spPr/>
        <p:txBody>
          <a:bodyPr/>
          <a:lstStyle/>
          <a:p>
            <a:r>
              <a:rPr lang="en-US" dirty="0"/>
              <a:t>Basic terminology </a:t>
            </a:r>
            <a:endParaRPr lang="el-GR" dirty="0"/>
          </a:p>
        </p:txBody>
      </p:sp>
      <p:sp>
        <p:nvSpPr>
          <p:cNvPr id="3" name="Θέση περιεχομένου 2">
            <a:extLst>
              <a:ext uri="{FF2B5EF4-FFF2-40B4-BE49-F238E27FC236}">
                <a16:creationId xmlns:a16="http://schemas.microsoft.com/office/drawing/2014/main" id="{754C1611-C761-66F6-EBAD-FB13CE64138D}"/>
              </a:ext>
            </a:extLst>
          </p:cNvPr>
          <p:cNvSpPr>
            <a:spLocks noGrp="1"/>
          </p:cNvSpPr>
          <p:nvPr>
            <p:ph idx="1"/>
          </p:nvPr>
        </p:nvSpPr>
        <p:spPr/>
        <p:txBody>
          <a:bodyPr>
            <a:normAutofit/>
          </a:bodyPr>
          <a:lstStyle/>
          <a:p>
            <a:r>
              <a:rPr lang="en-US" dirty="0"/>
              <a:t>Fingerprint recognition</a:t>
            </a:r>
          </a:p>
          <a:p>
            <a:r>
              <a:rPr lang="en-US" dirty="0"/>
              <a:t>Facial recognition</a:t>
            </a:r>
            <a:endParaRPr lang="el-GR" dirty="0"/>
          </a:p>
        </p:txBody>
      </p:sp>
    </p:spTree>
    <p:extLst>
      <p:ext uri="{BB962C8B-B14F-4D97-AF65-F5344CB8AC3E}">
        <p14:creationId xmlns:p14="http://schemas.microsoft.com/office/powerpoint/2010/main" val="3077171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40B3C21-7F04-32B8-A7B6-485AF91153AA}"/>
              </a:ext>
            </a:extLst>
          </p:cNvPr>
          <p:cNvSpPr>
            <a:spLocks noGrp="1"/>
          </p:cNvSpPr>
          <p:nvPr>
            <p:ph type="title"/>
          </p:nvPr>
        </p:nvSpPr>
        <p:spPr/>
        <p:txBody>
          <a:bodyPr/>
          <a:lstStyle/>
          <a:p>
            <a:r>
              <a:rPr lang="en-US" dirty="0"/>
              <a:t>Basic settings</a:t>
            </a:r>
            <a:endParaRPr lang="el-GR" dirty="0"/>
          </a:p>
        </p:txBody>
      </p:sp>
      <p:sp>
        <p:nvSpPr>
          <p:cNvPr id="3" name="Θέση περιεχομένου 2">
            <a:extLst>
              <a:ext uri="{FF2B5EF4-FFF2-40B4-BE49-F238E27FC236}">
                <a16:creationId xmlns:a16="http://schemas.microsoft.com/office/drawing/2014/main" id="{C5617977-E447-1010-D60C-BF73FAA226DA}"/>
              </a:ext>
            </a:extLst>
          </p:cNvPr>
          <p:cNvSpPr>
            <a:spLocks noGrp="1"/>
          </p:cNvSpPr>
          <p:nvPr>
            <p:ph idx="1"/>
          </p:nvPr>
        </p:nvSpPr>
        <p:spPr/>
        <p:txBody>
          <a:bodyPr/>
          <a:lstStyle/>
          <a:p>
            <a:r>
              <a:rPr lang="en-US" dirty="0"/>
              <a:t>Basic settings for Android</a:t>
            </a:r>
          </a:p>
          <a:p>
            <a:pPr lvl="1"/>
            <a:r>
              <a:rPr lang="en-US" dirty="0"/>
              <a:t>…………..</a:t>
            </a:r>
          </a:p>
          <a:p>
            <a:pPr lvl="1"/>
            <a:r>
              <a:rPr lang="en-US" dirty="0"/>
              <a:t>……………….</a:t>
            </a:r>
          </a:p>
          <a:p>
            <a:pPr lvl="1"/>
            <a:r>
              <a:rPr lang="en-US" dirty="0"/>
              <a:t>…………</a:t>
            </a:r>
          </a:p>
          <a:p>
            <a:r>
              <a:rPr lang="en-US" dirty="0"/>
              <a:t>Basic settings for </a:t>
            </a:r>
            <a:r>
              <a:rPr lang="en-US" dirty="0" err="1"/>
              <a:t>Iphone</a:t>
            </a:r>
            <a:endParaRPr lang="en-US" dirty="0"/>
          </a:p>
          <a:p>
            <a:endParaRPr lang="el-GR" dirty="0"/>
          </a:p>
        </p:txBody>
      </p:sp>
    </p:spTree>
    <p:extLst>
      <p:ext uri="{BB962C8B-B14F-4D97-AF65-F5344CB8AC3E}">
        <p14:creationId xmlns:p14="http://schemas.microsoft.com/office/powerpoint/2010/main" val="1015236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B373333-4674-A86D-B5E2-376B9529CFE4}"/>
              </a:ext>
            </a:extLst>
          </p:cNvPr>
          <p:cNvSpPr>
            <a:spLocks noGrp="1"/>
          </p:cNvSpPr>
          <p:nvPr>
            <p:ph type="title"/>
          </p:nvPr>
        </p:nvSpPr>
        <p:spPr/>
        <p:txBody>
          <a:bodyPr/>
          <a:lstStyle/>
          <a:p>
            <a:r>
              <a:rPr lang="en-US" dirty="0"/>
              <a:t>Using the Mobile device </a:t>
            </a:r>
            <a:endParaRPr lang="el-GR" dirty="0"/>
          </a:p>
        </p:txBody>
      </p:sp>
      <p:sp>
        <p:nvSpPr>
          <p:cNvPr id="3" name="Θέση περιεχομένου 2">
            <a:extLst>
              <a:ext uri="{FF2B5EF4-FFF2-40B4-BE49-F238E27FC236}">
                <a16:creationId xmlns:a16="http://schemas.microsoft.com/office/drawing/2014/main" id="{24EF7AF9-1171-E16A-D621-57E3FA9D22D9}"/>
              </a:ext>
            </a:extLst>
          </p:cNvPr>
          <p:cNvSpPr>
            <a:spLocks noGrp="1"/>
          </p:cNvSpPr>
          <p:nvPr>
            <p:ph idx="1"/>
          </p:nvPr>
        </p:nvSpPr>
        <p:spPr>
          <a:xfrm>
            <a:off x="557998" y="1800000"/>
            <a:ext cx="8071651" cy="4553504"/>
          </a:xfrm>
        </p:spPr>
        <p:txBody>
          <a:bodyPr>
            <a:normAutofit/>
          </a:bodyPr>
          <a:lstStyle/>
          <a:p>
            <a:r>
              <a:rPr lang="en-GB" sz="1800" dirty="0">
                <a:solidFill>
                  <a:srgbClr val="222222"/>
                </a:solidFill>
                <a:effectLst/>
                <a:latin typeface="Calibri" panose="020F0502020204030204" pitchFamily="34" charset="0"/>
                <a:ea typeface="Calibri" panose="020F0502020204030204" pitchFamily="34" charset="0"/>
              </a:rPr>
              <a:t>Navigating mobile interfaces and menus, using touchscreen and buttons </a:t>
            </a:r>
          </a:p>
          <a:p>
            <a:r>
              <a:rPr lang="en-US" sz="1800" dirty="0">
                <a:solidFill>
                  <a:srgbClr val="222222"/>
                </a:solidFill>
                <a:effectLst/>
                <a:latin typeface="Times New Roman" panose="02020603050405020304" pitchFamily="18" charset="0"/>
                <a:ea typeface="Times New Roman" panose="02020603050405020304" pitchFamily="18" charset="0"/>
              </a:rPr>
              <a:t>https://guidebooks.google.com/android/usetheappsonyourphone</a:t>
            </a:r>
            <a:endParaRPr lang="el-GR" sz="1800" dirty="0">
              <a:solidFill>
                <a:srgbClr val="222222"/>
              </a:solidFill>
              <a:effectLst/>
              <a:latin typeface="Times New Roman" panose="02020603050405020304" pitchFamily="18" charset="0"/>
              <a:ea typeface="Times New Roman" panose="02020603050405020304" pitchFamily="18" charset="0"/>
            </a:endParaRPr>
          </a:p>
          <a:p>
            <a:r>
              <a:rPr lang="en-US" dirty="0"/>
              <a:t>Navigation buttons</a:t>
            </a:r>
          </a:p>
          <a:p>
            <a:pPr lvl="1"/>
            <a:r>
              <a:rPr lang="en-US" dirty="0"/>
              <a:t>Home button</a:t>
            </a:r>
          </a:p>
          <a:p>
            <a:pPr lvl="1"/>
            <a:r>
              <a:rPr lang="en-US" dirty="0"/>
              <a:t>Back button</a:t>
            </a:r>
          </a:p>
          <a:p>
            <a:pPr lvl="1"/>
            <a:r>
              <a:rPr lang="en-US" dirty="0"/>
              <a:t>Overview button</a:t>
            </a:r>
          </a:p>
          <a:p>
            <a:r>
              <a:rPr lang="en-US" dirty="0"/>
              <a:t>Quick settings</a:t>
            </a:r>
            <a:endParaRPr lang="el-GR" dirty="0"/>
          </a:p>
        </p:txBody>
      </p:sp>
    </p:spTree>
    <p:extLst>
      <p:ext uri="{BB962C8B-B14F-4D97-AF65-F5344CB8AC3E}">
        <p14:creationId xmlns:p14="http://schemas.microsoft.com/office/powerpoint/2010/main" val="1123088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48C8FBE-4F8A-1001-7DAD-28EE3EFD8FAA}"/>
              </a:ext>
            </a:extLst>
          </p:cNvPr>
          <p:cNvSpPr>
            <a:spLocks noGrp="1"/>
          </p:cNvSpPr>
          <p:nvPr>
            <p:ph type="title"/>
          </p:nvPr>
        </p:nvSpPr>
        <p:spPr/>
        <p:txBody>
          <a:bodyPr/>
          <a:lstStyle/>
          <a:p>
            <a:r>
              <a:rPr lang="en-US" dirty="0"/>
              <a:t>Gestures</a:t>
            </a:r>
            <a:endParaRPr lang="el-GR" dirty="0"/>
          </a:p>
        </p:txBody>
      </p:sp>
      <p:sp>
        <p:nvSpPr>
          <p:cNvPr id="3" name="Θέση περιεχομένου 2">
            <a:extLst>
              <a:ext uri="{FF2B5EF4-FFF2-40B4-BE49-F238E27FC236}">
                <a16:creationId xmlns:a16="http://schemas.microsoft.com/office/drawing/2014/main" id="{8D840EA1-E5D4-E057-D273-28728CD7EC60}"/>
              </a:ext>
            </a:extLst>
          </p:cNvPr>
          <p:cNvSpPr>
            <a:spLocks noGrp="1"/>
          </p:cNvSpPr>
          <p:nvPr>
            <p:ph idx="1"/>
          </p:nvPr>
        </p:nvSpPr>
        <p:spPr/>
        <p:txBody>
          <a:bodyPr/>
          <a:lstStyle/>
          <a:p>
            <a:r>
              <a:rPr lang="en-US" dirty="0"/>
              <a:t>https://guidebooks.google.com/android/getstarted/gesturenavigation?hl=en&amp;sjid=2735699982701396101-EU</a:t>
            </a:r>
            <a:endParaRPr lang="el-GR" dirty="0"/>
          </a:p>
        </p:txBody>
      </p:sp>
    </p:spTree>
    <p:extLst>
      <p:ext uri="{BB962C8B-B14F-4D97-AF65-F5344CB8AC3E}">
        <p14:creationId xmlns:p14="http://schemas.microsoft.com/office/powerpoint/2010/main" val="3480618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Текстово поле 20">
            <a:extLst>
              <a:ext uri="{FF2B5EF4-FFF2-40B4-BE49-F238E27FC236}">
                <a16:creationId xmlns:a16="http://schemas.microsoft.com/office/drawing/2014/main" id="{F8103F61-29F4-2529-4C01-6236531E2FA9}"/>
              </a:ext>
            </a:extLst>
          </p:cNvPr>
          <p:cNvSpPr txBox="1"/>
          <p:nvPr/>
        </p:nvSpPr>
        <p:spPr>
          <a:xfrm>
            <a:off x="0" y="2556925"/>
            <a:ext cx="3485322" cy="1200329"/>
          </a:xfrm>
          <a:prstGeom prst="rect">
            <a:avLst/>
          </a:prstGeom>
          <a:noFill/>
        </p:spPr>
        <p:txBody>
          <a:bodyPr wrap="square">
            <a:spAutoFit/>
          </a:bodyPr>
          <a:lstStyle/>
          <a:p>
            <a:pPr algn="ctr"/>
            <a:r>
              <a:rPr lang="en-US" b="1" kern="1200" dirty="0">
                <a:solidFill>
                  <a:srgbClr val="1C2E78"/>
                </a:solidFill>
                <a:latin typeface="+mj-lt"/>
                <a:ea typeface="+mj-ea"/>
                <a:cs typeface="+mj-cs"/>
              </a:rPr>
              <a:t>                      </a:t>
            </a:r>
            <a:r>
              <a:rPr lang="en-US" sz="5400" b="1" dirty="0">
                <a:solidFill>
                  <a:srgbClr val="1C2E78"/>
                </a:solidFill>
                <a:ea typeface="+mj-ea"/>
                <a:cs typeface="+mj-cs"/>
              </a:rPr>
              <a:t>Partners</a:t>
            </a:r>
            <a:endParaRPr lang="en-GB" sz="5400" b="1" dirty="0">
              <a:solidFill>
                <a:srgbClr val="1C2E78"/>
              </a:solidFill>
              <a:ea typeface="+mj-ea"/>
              <a:cs typeface="+mj-cs"/>
            </a:endParaRPr>
          </a:p>
        </p:txBody>
      </p:sp>
      <p:pic>
        <p:nvPicPr>
          <p:cNvPr id="4" name="Picture 3">
            <a:extLst>
              <a:ext uri="{FF2B5EF4-FFF2-40B4-BE49-F238E27FC236}">
                <a16:creationId xmlns:a16="http://schemas.microsoft.com/office/drawing/2014/main" id="{30295324-B9DB-7FFF-0928-5F978ADD50F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70436" y="6150614"/>
            <a:ext cx="668329" cy="677143"/>
          </a:xfrm>
          <a:prstGeom prst="rect">
            <a:avLst/>
          </a:prstGeom>
        </p:spPr>
      </p:pic>
      <p:pic>
        <p:nvPicPr>
          <p:cNvPr id="3" name="Εικόνα 2" descr="Εικόνα που περιέχει γραφικά, γραφιστική, clipart, καρτούν&#10;&#10;Περιγραφή που δημιουργήθηκε αυτόματα">
            <a:extLst>
              <a:ext uri="{FF2B5EF4-FFF2-40B4-BE49-F238E27FC236}">
                <a16:creationId xmlns:a16="http://schemas.microsoft.com/office/drawing/2014/main" id="{4C7035F5-EF96-95B0-E603-C4E0C240DF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220" y="1827889"/>
            <a:ext cx="2591848" cy="1224267"/>
          </a:xfrm>
          <a:prstGeom prst="rect">
            <a:avLst/>
          </a:prstGeom>
        </p:spPr>
      </p:pic>
      <p:pic>
        <p:nvPicPr>
          <p:cNvPr id="1026" name="Picture 2">
            <a:extLst>
              <a:ext uri="{FF2B5EF4-FFF2-40B4-BE49-F238E27FC236}">
                <a16:creationId xmlns:a16="http://schemas.microsoft.com/office/drawing/2014/main" id="{1AB6F02E-147E-B2F0-279C-93563410A4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3705" y="136075"/>
            <a:ext cx="5967571" cy="15413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23E15A9-32BD-78F7-70D5-C1E1A582DD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4438" y="2448698"/>
            <a:ext cx="2283890" cy="188801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B06199B-0AD3-0B67-BABF-BA949F8CD13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28560" y="2490690"/>
            <a:ext cx="1783319" cy="178331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C22D93F7-F07E-509D-B0F6-C723B6E19F9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53068" y="5283376"/>
            <a:ext cx="3944079" cy="99192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6052CEE4-5160-32D3-705F-93A79CABA39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45718" y="5148127"/>
            <a:ext cx="3336531" cy="1145629"/>
          </a:xfrm>
          <a:prstGeom prst="rect">
            <a:avLst/>
          </a:prstGeom>
          <a:noFill/>
          <a:extLst>
            <a:ext uri="{909E8E84-426E-40DD-AFC4-6F175D3DCCD1}">
              <a14:hiddenFill xmlns:a14="http://schemas.microsoft.com/office/drawing/2010/main">
                <a:solidFill>
                  <a:srgbClr val="FFFFFF"/>
                </a:solidFill>
              </a14:hiddenFill>
            </a:ext>
          </a:extLst>
        </p:spPr>
      </p:pic>
      <p:cxnSp>
        <p:nvCxnSpPr>
          <p:cNvPr id="6" name="Ευθεία γραμμή σύνδεσης 5">
            <a:extLst>
              <a:ext uri="{FF2B5EF4-FFF2-40B4-BE49-F238E27FC236}">
                <a16:creationId xmlns:a16="http://schemas.microsoft.com/office/drawing/2014/main" id="{3A9AE537-02A2-F471-8F0D-5A52C2E1BBE3}"/>
              </a:ext>
            </a:extLst>
          </p:cNvPr>
          <p:cNvCxnSpPr/>
          <p:nvPr/>
        </p:nvCxnSpPr>
        <p:spPr>
          <a:xfrm flipH="1">
            <a:off x="1855304" y="0"/>
            <a:ext cx="2882348" cy="6827757"/>
          </a:xfrm>
          <a:prstGeom prst="line">
            <a:avLst/>
          </a:prstGeom>
          <a:ln w="19050">
            <a:solidFill>
              <a:srgbClr val="FFC243"/>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0CFD9C0-C210-E6B9-AD22-41F7EF604317}"/>
              </a:ext>
            </a:extLst>
          </p:cNvPr>
          <p:cNvSpPr txBox="1"/>
          <p:nvPr/>
        </p:nvSpPr>
        <p:spPr>
          <a:xfrm>
            <a:off x="3616857" y="4360916"/>
            <a:ext cx="2372959" cy="338554"/>
          </a:xfrm>
          <a:prstGeom prst="rect">
            <a:avLst/>
          </a:prstGeom>
          <a:noFill/>
        </p:spPr>
        <p:txBody>
          <a:bodyPr wrap="square">
            <a:spAutoFit/>
          </a:bodyPr>
          <a:lstStyle/>
          <a:p>
            <a:r>
              <a:rPr lang="en-US" sz="1600" i="0" dirty="0" err="1">
                <a:solidFill>
                  <a:schemeClr val="accent5">
                    <a:lumMod val="60000"/>
                    <a:lumOff val="40000"/>
                  </a:schemeClr>
                </a:solidFill>
                <a:effectLst/>
                <a:highlight>
                  <a:srgbClr val="FFFFFF"/>
                </a:highlight>
                <a:latin typeface="Poppins" panose="00000500000000000000" pitchFamily="2" charset="0"/>
              </a:rPr>
              <a:t>Zavod</a:t>
            </a:r>
            <a:r>
              <a:rPr lang="en-US" sz="1600" i="0" dirty="0">
                <a:solidFill>
                  <a:schemeClr val="accent5">
                    <a:lumMod val="60000"/>
                    <a:lumOff val="40000"/>
                  </a:schemeClr>
                </a:solidFill>
                <a:effectLst/>
                <a:highlight>
                  <a:srgbClr val="FFFFFF"/>
                </a:highlight>
                <a:latin typeface="Poppins" panose="00000500000000000000" pitchFamily="2" charset="0"/>
              </a:rPr>
              <a:t> IZRIIS, Slovenia</a:t>
            </a:r>
            <a:endParaRPr lang="el-GR" sz="1600" dirty="0">
              <a:solidFill>
                <a:schemeClr val="accent5">
                  <a:lumMod val="60000"/>
                  <a:lumOff val="40000"/>
                </a:schemeClr>
              </a:solidFill>
            </a:endParaRPr>
          </a:p>
        </p:txBody>
      </p:sp>
      <p:sp>
        <p:nvSpPr>
          <p:cNvPr id="13" name="TextBox 12">
            <a:extLst>
              <a:ext uri="{FF2B5EF4-FFF2-40B4-BE49-F238E27FC236}">
                <a16:creationId xmlns:a16="http://schemas.microsoft.com/office/drawing/2014/main" id="{493830C6-195E-15CB-5098-01BE7BFE780E}"/>
              </a:ext>
            </a:extLst>
          </p:cNvPr>
          <p:cNvSpPr txBox="1"/>
          <p:nvPr/>
        </p:nvSpPr>
        <p:spPr>
          <a:xfrm>
            <a:off x="6024352" y="4367310"/>
            <a:ext cx="3293023" cy="830997"/>
          </a:xfrm>
          <a:prstGeom prst="rect">
            <a:avLst/>
          </a:prstGeom>
          <a:noFill/>
        </p:spPr>
        <p:txBody>
          <a:bodyPr wrap="square">
            <a:spAutoFit/>
          </a:bodyPr>
          <a:lstStyle/>
          <a:p>
            <a:pPr algn="ctr"/>
            <a:r>
              <a:rPr lang="fr-FR" sz="1600" i="0" dirty="0">
                <a:solidFill>
                  <a:schemeClr val="accent5">
                    <a:lumMod val="60000"/>
                    <a:lumOff val="40000"/>
                  </a:schemeClr>
                </a:solidFill>
                <a:effectLst/>
                <a:highlight>
                  <a:srgbClr val="FFFFFF"/>
                </a:highlight>
                <a:latin typeface="Poppins" panose="00000500000000000000" pitchFamily="2" charset="0"/>
              </a:rPr>
              <a:t>E-SENIORS: INITIATION DES SENIORS AUXNTIC ASSOCIATION, France</a:t>
            </a:r>
            <a:endParaRPr lang="el-GR" sz="1600" dirty="0">
              <a:solidFill>
                <a:schemeClr val="accent5">
                  <a:lumMod val="60000"/>
                  <a:lumOff val="40000"/>
                </a:schemeClr>
              </a:solidFill>
            </a:endParaRPr>
          </a:p>
        </p:txBody>
      </p:sp>
      <p:sp>
        <p:nvSpPr>
          <p:cNvPr id="17" name="TextBox 16">
            <a:extLst>
              <a:ext uri="{FF2B5EF4-FFF2-40B4-BE49-F238E27FC236}">
                <a16:creationId xmlns:a16="http://schemas.microsoft.com/office/drawing/2014/main" id="{2B899409-3005-0542-0791-65B175AAABA0}"/>
              </a:ext>
            </a:extLst>
          </p:cNvPr>
          <p:cNvSpPr txBox="1"/>
          <p:nvPr/>
        </p:nvSpPr>
        <p:spPr>
          <a:xfrm>
            <a:off x="3180270" y="6236156"/>
            <a:ext cx="3440482" cy="584775"/>
          </a:xfrm>
          <a:prstGeom prst="rect">
            <a:avLst/>
          </a:prstGeom>
          <a:noFill/>
        </p:spPr>
        <p:txBody>
          <a:bodyPr wrap="square">
            <a:spAutoFit/>
          </a:bodyPr>
          <a:lstStyle/>
          <a:p>
            <a:pPr algn="ctr"/>
            <a:r>
              <a:rPr lang="it-IT" sz="1600" i="0" dirty="0">
                <a:solidFill>
                  <a:schemeClr val="accent5">
                    <a:lumMod val="60000"/>
                    <a:lumOff val="40000"/>
                  </a:schemeClr>
                </a:solidFill>
                <a:effectLst/>
                <a:highlight>
                  <a:srgbClr val="FFFFFF"/>
                </a:highlight>
                <a:latin typeface="Poppins" panose="00000500000000000000" pitchFamily="2" charset="0"/>
              </a:rPr>
              <a:t>Asociatia Niciodata Singur – Prietenii Varstnicilor, Romania</a:t>
            </a:r>
            <a:endParaRPr lang="el-GR" sz="1600" dirty="0">
              <a:solidFill>
                <a:schemeClr val="accent5">
                  <a:lumMod val="60000"/>
                  <a:lumOff val="40000"/>
                </a:schemeClr>
              </a:solidFill>
            </a:endParaRPr>
          </a:p>
        </p:txBody>
      </p:sp>
      <p:sp>
        <p:nvSpPr>
          <p:cNvPr id="19" name="TextBox 18">
            <a:extLst>
              <a:ext uri="{FF2B5EF4-FFF2-40B4-BE49-F238E27FC236}">
                <a16:creationId xmlns:a16="http://schemas.microsoft.com/office/drawing/2014/main" id="{066B8832-64AD-3DA9-E986-7B2F6E5DFD41}"/>
              </a:ext>
            </a:extLst>
          </p:cNvPr>
          <p:cNvSpPr txBox="1"/>
          <p:nvPr/>
        </p:nvSpPr>
        <p:spPr>
          <a:xfrm>
            <a:off x="7933169" y="6242982"/>
            <a:ext cx="3524768" cy="584775"/>
          </a:xfrm>
          <a:prstGeom prst="rect">
            <a:avLst/>
          </a:prstGeom>
          <a:noFill/>
        </p:spPr>
        <p:txBody>
          <a:bodyPr wrap="square">
            <a:spAutoFit/>
          </a:bodyPr>
          <a:lstStyle/>
          <a:p>
            <a:r>
              <a:rPr lang="es-ES" sz="1600" i="0" dirty="0" err="1">
                <a:solidFill>
                  <a:schemeClr val="accent5">
                    <a:lumMod val="60000"/>
                    <a:lumOff val="40000"/>
                  </a:schemeClr>
                </a:solidFill>
                <a:effectLst/>
                <a:highlight>
                  <a:srgbClr val="FFFFFF"/>
                </a:highlight>
                <a:latin typeface="Poppins" panose="00000500000000000000" pitchFamily="2" charset="0"/>
              </a:rPr>
              <a:t>Fundació</a:t>
            </a:r>
            <a:r>
              <a:rPr lang="es-ES" sz="1600" i="0" dirty="0">
                <a:solidFill>
                  <a:schemeClr val="accent5">
                    <a:lumMod val="60000"/>
                    <a:lumOff val="40000"/>
                  </a:schemeClr>
                </a:solidFill>
                <a:effectLst/>
                <a:highlight>
                  <a:srgbClr val="FFFFFF"/>
                </a:highlight>
                <a:latin typeface="Poppins" panose="00000500000000000000" pitchFamily="2" charset="0"/>
              </a:rPr>
              <a:t> </a:t>
            </a:r>
            <a:r>
              <a:rPr lang="es-ES" sz="1600" i="0" dirty="0" err="1">
                <a:solidFill>
                  <a:schemeClr val="accent5">
                    <a:lumMod val="60000"/>
                    <a:lumOff val="40000"/>
                  </a:schemeClr>
                </a:solidFill>
                <a:effectLst/>
                <a:highlight>
                  <a:srgbClr val="FFFFFF"/>
                </a:highlight>
                <a:latin typeface="Poppins" panose="00000500000000000000" pitchFamily="2" charset="0"/>
              </a:rPr>
              <a:t>Gesmed</a:t>
            </a:r>
            <a:r>
              <a:rPr lang="es-ES" sz="1600" i="0" dirty="0">
                <a:solidFill>
                  <a:schemeClr val="accent5">
                    <a:lumMod val="60000"/>
                    <a:lumOff val="40000"/>
                  </a:schemeClr>
                </a:solidFill>
                <a:effectLst/>
                <a:highlight>
                  <a:srgbClr val="FFFFFF"/>
                </a:highlight>
                <a:latin typeface="Poppins" panose="00000500000000000000" pitchFamily="2" charset="0"/>
              </a:rPr>
              <a:t> </a:t>
            </a:r>
            <a:r>
              <a:rPr lang="es-ES" sz="1600" i="0" dirty="0" err="1">
                <a:solidFill>
                  <a:schemeClr val="accent5">
                    <a:lumMod val="60000"/>
                    <a:lumOff val="40000"/>
                  </a:schemeClr>
                </a:solidFill>
                <a:effectLst/>
                <a:highlight>
                  <a:srgbClr val="FFFFFF"/>
                </a:highlight>
                <a:latin typeface="Poppins" panose="00000500000000000000" pitchFamily="2" charset="0"/>
              </a:rPr>
              <a:t>Fundació</a:t>
            </a:r>
            <a:r>
              <a:rPr lang="es-ES" sz="1600" i="0" dirty="0">
                <a:solidFill>
                  <a:schemeClr val="accent5">
                    <a:lumMod val="60000"/>
                    <a:lumOff val="40000"/>
                  </a:schemeClr>
                </a:solidFill>
                <a:effectLst/>
                <a:highlight>
                  <a:srgbClr val="FFFFFF"/>
                </a:highlight>
                <a:latin typeface="Poppins" panose="00000500000000000000" pitchFamily="2" charset="0"/>
              </a:rPr>
              <a:t> de la </a:t>
            </a:r>
            <a:r>
              <a:rPr lang="es-ES" sz="1600" i="0" dirty="0" err="1">
                <a:solidFill>
                  <a:schemeClr val="accent5">
                    <a:lumMod val="60000"/>
                    <a:lumOff val="40000"/>
                  </a:schemeClr>
                </a:solidFill>
                <a:effectLst/>
                <a:highlight>
                  <a:srgbClr val="FFFFFF"/>
                </a:highlight>
                <a:latin typeface="Poppins" panose="00000500000000000000" pitchFamily="2" charset="0"/>
              </a:rPr>
              <a:t>Comunitat</a:t>
            </a:r>
            <a:r>
              <a:rPr lang="es-ES" sz="1600" i="0" dirty="0">
                <a:solidFill>
                  <a:schemeClr val="accent5">
                    <a:lumMod val="60000"/>
                    <a:lumOff val="40000"/>
                  </a:schemeClr>
                </a:solidFill>
                <a:effectLst/>
                <a:highlight>
                  <a:srgbClr val="FFFFFF"/>
                </a:highlight>
                <a:latin typeface="Poppins" panose="00000500000000000000" pitchFamily="2" charset="0"/>
              </a:rPr>
              <a:t> Valenciana, </a:t>
            </a:r>
            <a:r>
              <a:rPr lang="es-ES" sz="1600" i="0" dirty="0" err="1">
                <a:solidFill>
                  <a:schemeClr val="accent5">
                    <a:lumMod val="60000"/>
                    <a:lumOff val="40000"/>
                  </a:schemeClr>
                </a:solidFill>
                <a:effectLst/>
                <a:highlight>
                  <a:srgbClr val="FFFFFF"/>
                </a:highlight>
                <a:latin typeface="Poppins" panose="00000500000000000000" pitchFamily="2" charset="0"/>
              </a:rPr>
              <a:t>Spain</a:t>
            </a:r>
            <a:endParaRPr lang="el-GR" sz="1600" dirty="0">
              <a:solidFill>
                <a:schemeClr val="accent5">
                  <a:lumMod val="60000"/>
                  <a:lumOff val="40000"/>
                </a:schemeClr>
              </a:solidFill>
            </a:endParaRPr>
          </a:p>
        </p:txBody>
      </p:sp>
      <p:sp>
        <p:nvSpPr>
          <p:cNvPr id="22" name="TextBox 21">
            <a:extLst>
              <a:ext uri="{FF2B5EF4-FFF2-40B4-BE49-F238E27FC236}">
                <a16:creationId xmlns:a16="http://schemas.microsoft.com/office/drawing/2014/main" id="{35F3115E-4D20-CA6D-F14E-7BAEE2CB5114}"/>
              </a:ext>
            </a:extLst>
          </p:cNvPr>
          <p:cNvSpPr txBox="1"/>
          <p:nvPr/>
        </p:nvSpPr>
        <p:spPr>
          <a:xfrm>
            <a:off x="6096000" y="1852454"/>
            <a:ext cx="4392767" cy="400110"/>
          </a:xfrm>
          <a:prstGeom prst="rect">
            <a:avLst/>
          </a:prstGeom>
          <a:noFill/>
        </p:spPr>
        <p:txBody>
          <a:bodyPr wrap="square">
            <a:spAutoFit/>
          </a:bodyPr>
          <a:lstStyle/>
          <a:p>
            <a:r>
              <a:rPr lang="en-US" sz="2000" i="0" dirty="0" err="1">
                <a:solidFill>
                  <a:schemeClr val="accent5">
                    <a:lumMod val="75000"/>
                  </a:schemeClr>
                </a:solidFill>
                <a:effectLst/>
                <a:highlight>
                  <a:srgbClr val="FFFFFF"/>
                </a:highlight>
                <a:latin typeface="Poppins" panose="00000500000000000000" pitchFamily="2" charset="0"/>
              </a:rPr>
              <a:t>Asociatia</a:t>
            </a:r>
            <a:r>
              <a:rPr lang="en-US" sz="2000" i="0" dirty="0">
                <a:solidFill>
                  <a:schemeClr val="accent5">
                    <a:lumMod val="75000"/>
                  </a:schemeClr>
                </a:solidFill>
                <a:effectLst/>
                <a:highlight>
                  <a:srgbClr val="FFFFFF"/>
                </a:highlight>
                <a:latin typeface="Poppins" panose="00000500000000000000" pitchFamily="2" charset="0"/>
              </a:rPr>
              <a:t> Four Change, Romania</a:t>
            </a:r>
            <a:endParaRPr lang="el-GR" sz="2000" dirty="0">
              <a:solidFill>
                <a:schemeClr val="accent5">
                  <a:lumMod val="75000"/>
                </a:schemeClr>
              </a:solidFill>
            </a:endParaRPr>
          </a:p>
        </p:txBody>
      </p:sp>
      <p:sp>
        <p:nvSpPr>
          <p:cNvPr id="25" name="TextBox 24">
            <a:extLst>
              <a:ext uri="{FF2B5EF4-FFF2-40B4-BE49-F238E27FC236}">
                <a16:creationId xmlns:a16="http://schemas.microsoft.com/office/drawing/2014/main" id="{A6C47919-A17C-D8B7-A0A1-E6146D920292}"/>
              </a:ext>
            </a:extLst>
          </p:cNvPr>
          <p:cNvSpPr txBox="1"/>
          <p:nvPr/>
        </p:nvSpPr>
        <p:spPr>
          <a:xfrm>
            <a:off x="9023700" y="4349183"/>
            <a:ext cx="2958174" cy="338554"/>
          </a:xfrm>
          <a:prstGeom prst="rect">
            <a:avLst/>
          </a:prstGeom>
          <a:noFill/>
        </p:spPr>
        <p:txBody>
          <a:bodyPr wrap="square">
            <a:spAutoFit/>
          </a:bodyPr>
          <a:lstStyle/>
          <a:p>
            <a:pPr algn="ctr"/>
            <a:r>
              <a:rPr lang="en-US" sz="1600" i="0" dirty="0">
                <a:solidFill>
                  <a:schemeClr val="accent5">
                    <a:lumMod val="60000"/>
                    <a:lumOff val="40000"/>
                  </a:schemeClr>
                </a:solidFill>
                <a:effectLst/>
                <a:highlight>
                  <a:srgbClr val="FFFFFF"/>
                </a:highlight>
                <a:latin typeface="Poppins" panose="00000500000000000000" pitchFamily="2" charset="0"/>
              </a:rPr>
              <a:t>GUnet, Greece</a:t>
            </a:r>
            <a:endParaRPr lang="el-GR" sz="1600" dirty="0">
              <a:solidFill>
                <a:schemeClr val="accent5">
                  <a:lumMod val="60000"/>
                  <a:lumOff val="40000"/>
                </a:schemeClr>
              </a:solidFill>
            </a:endParaRPr>
          </a:p>
        </p:txBody>
      </p:sp>
      <p:pic>
        <p:nvPicPr>
          <p:cNvPr id="27" name="Γραφικό 26">
            <a:extLst>
              <a:ext uri="{FF2B5EF4-FFF2-40B4-BE49-F238E27FC236}">
                <a16:creationId xmlns:a16="http://schemas.microsoft.com/office/drawing/2014/main" id="{783EA4CD-CC99-1F9E-B3FE-05651740053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809414" y="1097992"/>
            <a:ext cx="3283197" cy="4643614"/>
          </a:xfrm>
          <a:prstGeom prst="rect">
            <a:avLst/>
          </a:prstGeom>
        </p:spPr>
      </p:pic>
      <p:cxnSp>
        <p:nvCxnSpPr>
          <p:cNvPr id="2" name="Ευθεία γραμμή σύνδεσης 1">
            <a:extLst>
              <a:ext uri="{FF2B5EF4-FFF2-40B4-BE49-F238E27FC236}">
                <a16:creationId xmlns:a16="http://schemas.microsoft.com/office/drawing/2014/main" id="{0D94F087-7924-A045-6B6B-D553446B5C8A}"/>
              </a:ext>
            </a:extLst>
          </p:cNvPr>
          <p:cNvCxnSpPr/>
          <p:nvPr/>
        </p:nvCxnSpPr>
        <p:spPr>
          <a:xfrm flipH="1">
            <a:off x="1909382" y="-4912"/>
            <a:ext cx="2882348" cy="6827757"/>
          </a:xfrm>
          <a:prstGeom prst="line">
            <a:avLst/>
          </a:prstGeom>
          <a:ln w="571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9474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823DA1-F6C6-396C-AE2D-A24876173131}"/>
              </a:ext>
            </a:extLst>
          </p:cNvPr>
          <p:cNvSpPr>
            <a:spLocks noGrp="1"/>
          </p:cNvSpPr>
          <p:nvPr>
            <p:ph type="title"/>
          </p:nvPr>
        </p:nvSpPr>
        <p:spPr/>
        <p:txBody>
          <a:bodyPr/>
          <a:lstStyle/>
          <a:p>
            <a:r>
              <a:rPr lang="en-US" dirty="0"/>
              <a:t>Search and download apps</a:t>
            </a:r>
            <a:endParaRPr lang="el-GR" dirty="0"/>
          </a:p>
        </p:txBody>
      </p:sp>
      <p:sp>
        <p:nvSpPr>
          <p:cNvPr id="3" name="Θέση περιεχομένου 2">
            <a:extLst>
              <a:ext uri="{FF2B5EF4-FFF2-40B4-BE49-F238E27FC236}">
                <a16:creationId xmlns:a16="http://schemas.microsoft.com/office/drawing/2014/main" id="{3D3480A7-E417-33D2-4112-7530FC1A8EBE}"/>
              </a:ext>
            </a:extLst>
          </p:cNvPr>
          <p:cNvSpPr>
            <a:spLocks noGrp="1"/>
          </p:cNvSpPr>
          <p:nvPr>
            <p:ph idx="1"/>
          </p:nvPr>
        </p:nvSpPr>
        <p:spPr/>
        <p:txBody>
          <a:bodyPr/>
          <a:lstStyle/>
          <a:p>
            <a:r>
              <a:rPr lang="en-US" dirty="0"/>
              <a:t>Android – Google Play Store</a:t>
            </a:r>
          </a:p>
          <a:p>
            <a:r>
              <a:rPr lang="en-US" dirty="0"/>
              <a:t>https://guidebooks.google.com/android/usetheappsonyourphone/downloadapps</a:t>
            </a:r>
          </a:p>
          <a:p>
            <a:r>
              <a:rPr lang="en-US" dirty="0" err="1"/>
              <a:t>Iphone</a:t>
            </a:r>
            <a:r>
              <a:rPr lang="en-US" dirty="0"/>
              <a:t> – Apple’s App Store</a:t>
            </a:r>
          </a:p>
          <a:p>
            <a:endParaRPr lang="el-GR" dirty="0"/>
          </a:p>
        </p:txBody>
      </p:sp>
    </p:spTree>
    <p:extLst>
      <p:ext uri="{BB962C8B-B14F-4D97-AF65-F5344CB8AC3E}">
        <p14:creationId xmlns:p14="http://schemas.microsoft.com/office/powerpoint/2010/main" val="35874046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8DAC26C-DBC1-6C96-A72A-EEB4FC46DBAF}"/>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CFE5276A-F3C5-7306-7E40-2EBFC694F27F}"/>
              </a:ext>
            </a:extLst>
          </p:cNvPr>
          <p:cNvSpPr>
            <a:spLocks noGrp="1"/>
          </p:cNvSpPr>
          <p:nvPr>
            <p:ph idx="1"/>
          </p:nvPr>
        </p:nvSpPr>
        <p:spPr/>
        <p:txBody>
          <a:bodyPr/>
          <a:lstStyle/>
          <a:p>
            <a:r>
              <a:rPr lang="en-US" dirty="0"/>
              <a:t>Browsers</a:t>
            </a:r>
          </a:p>
          <a:p>
            <a:pPr lvl="1"/>
            <a:r>
              <a:rPr lang="en-US" dirty="0"/>
              <a:t>Chrome, Firefox, ……</a:t>
            </a:r>
          </a:p>
          <a:p>
            <a:r>
              <a:rPr lang="en-US" dirty="0"/>
              <a:t>Gmail</a:t>
            </a:r>
          </a:p>
          <a:p>
            <a:r>
              <a:rPr lang="en-US" dirty="0"/>
              <a:t>E-mail clients </a:t>
            </a:r>
          </a:p>
          <a:p>
            <a:pPr lvl="1"/>
            <a:r>
              <a:rPr lang="en-US" dirty="0"/>
              <a:t>Type..</a:t>
            </a:r>
          </a:p>
          <a:p>
            <a:pPr lvl="1"/>
            <a:endParaRPr lang="en-US" dirty="0"/>
          </a:p>
          <a:p>
            <a:r>
              <a:rPr lang="en-US" dirty="0"/>
              <a:t>Google pay</a:t>
            </a:r>
            <a:endParaRPr lang="el-GR" dirty="0"/>
          </a:p>
        </p:txBody>
      </p:sp>
    </p:spTree>
    <p:extLst>
      <p:ext uri="{BB962C8B-B14F-4D97-AF65-F5344CB8AC3E}">
        <p14:creationId xmlns:p14="http://schemas.microsoft.com/office/powerpoint/2010/main" val="3110989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88CEDF3-FDD9-DA9A-AFFD-C27DFD3206AA}"/>
              </a:ext>
            </a:extLst>
          </p:cNvPr>
          <p:cNvSpPr>
            <a:spLocks noGrp="1"/>
          </p:cNvSpPr>
          <p:nvPr>
            <p:ph type="title"/>
          </p:nvPr>
        </p:nvSpPr>
        <p:spPr/>
        <p:txBody>
          <a:bodyPr/>
          <a:lstStyle/>
          <a:p>
            <a:r>
              <a:rPr lang="en-US" dirty="0"/>
              <a:t>Google account and Google services</a:t>
            </a:r>
            <a:endParaRPr lang="el-GR" dirty="0"/>
          </a:p>
        </p:txBody>
      </p:sp>
      <p:sp>
        <p:nvSpPr>
          <p:cNvPr id="3" name="Θέση περιεχομένου 2">
            <a:extLst>
              <a:ext uri="{FF2B5EF4-FFF2-40B4-BE49-F238E27FC236}">
                <a16:creationId xmlns:a16="http://schemas.microsoft.com/office/drawing/2014/main" id="{BCCAEC46-C167-27AE-B2E1-35AB97B84DAB}"/>
              </a:ext>
            </a:extLst>
          </p:cNvPr>
          <p:cNvSpPr>
            <a:spLocks noGrp="1"/>
          </p:cNvSpPr>
          <p:nvPr>
            <p:ph idx="1"/>
          </p:nvPr>
        </p:nvSpPr>
        <p:spPr/>
        <p:txBody>
          <a:bodyPr/>
          <a:lstStyle/>
          <a:p>
            <a:r>
              <a:rPr lang="en-US" dirty="0"/>
              <a:t>https://edu.gcfglobal.org/en/googleaccount</a:t>
            </a:r>
            <a:endParaRPr lang="el-GR" dirty="0"/>
          </a:p>
        </p:txBody>
      </p:sp>
    </p:spTree>
    <p:extLst>
      <p:ext uri="{BB962C8B-B14F-4D97-AF65-F5344CB8AC3E}">
        <p14:creationId xmlns:p14="http://schemas.microsoft.com/office/powerpoint/2010/main" val="3517118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FB21231-7E45-967A-4B19-3F2884694C64}"/>
              </a:ext>
            </a:extLst>
          </p:cNvPr>
          <p:cNvSpPr>
            <a:spLocks noGrp="1"/>
          </p:cNvSpPr>
          <p:nvPr>
            <p:ph type="title"/>
          </p:nvPr>
        </p:nvSpPr>
        <p:spPr/>
        <p:txBody>
          <a:bodyPr/>
          <a:lstStyle/>
          <a:p>
            <a:r>
              <a:rPr lang="en-US" dirty="0"/>
              <a:t>Check for updates</a:t>
            </a:r>
            <a:endParaRPr lang="el-GR" dirty="0"/>
          </a:p>
        </p:txBody>
      </p:sp>
      <p:sp>
        <p:nvSpPr>
          <p:cNvPr id="3" name="Θέση περιεχομένου 2">
            <a:extLst>
              <a:ext uri="{FF2B5EF4-FFF2-40B4-BE49-F238E27FC236}">
                <a16:creationId xmlns:a16="http://schemas.microsoft.com/office/drawing/2014/main" id="{323C3438-0774-5D8A-34B3-98CC9713BE6F}"/>
              </a:ext>
            </a:extLst>
          </p:cNvPr>
          <p:cNvSpPr>
            <a:spLocks noGrp="1"/>
          </p:cNvSpPr>
          <p:nvPr>
            <p:ph idx="1"/>
          </p:nvPr>
        </p:nvSpPr>
        <p:spPr/>
        <p:txBody>
          <a:bodyPr/>
          <a:lstStyle/>
          <a:p>
            <a:endParaRPr lang="el-GR"/>
          </a:p>
        </p:txBody>
      </p:sp>
    </p:spTree>
    <p:extLst>
      <p:ext uri="{BB962C8B-B14F-4D97-AF65-F5344CB8AC3E}">
        <p14:creationId xmlns:p14="http://schemas.microsoft.com/office/powerpoint/2010/main" val="17559031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D0F40F9-02B3-130D-5EB3-4A566B04D2B2}"/>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7C54B11C-5DBF-FBFE-BBFE-2416B575F99C}"/>
              </a:ext>
            </a:extLst>
          </p:cNvPr>
          <p:cNvSpPr>
            <a:spLocks noGrp="1"/>
          </p:cNvSpPr>
          <p:nvPr>
            <p:ph idx="1"/>
          </p:nvPr>
        </p:nvSpPr>
        <p:spPr>
          <a:xfrm>
            <a:off x="557999" y="1800000"/>
            <a:ext cx="7738276" cy="4553504"/>
          </a:xfrm>
        </p:spPr>
        <p:txBody>
          <a:bodyPr>
            <a:normAutofit fontScale="55000" lnSpcReduction="20000"/>
          </a:bodyPr>
          <a:lstStyle/>
          <a:p>
            <a:r>
              <a:rPr lang="en-US" dirty="0">
                <a:hlinkClick r:id="rId2"/>
              </a:rPr>
              <a:t>https://www.digitaltrends.com/mobile/guide-to-android/</a:t>
            </a:r>
            <a:endParaRPr lang="en-US" dirty="0"/>
          </a:p>
          <a:p>
            <a:r>
              <a:rPr lang="en-US" dirty="0">
                <a:hlinkClick r:id="rId3"/>
              </a:rPr>
              <a:t>https://edu.gcfglobal.org/en/androidbasics/getting-started-with-your-device/1/</a:t>
            </a:r>
            <a:r>
              <a:rPr lang="en-US" dirty="0"/>
              <a:t> </a:t>
            </a:r>
          </a:p>
          <a:p>
            <a:r>
              <a:rPr lang="en-US" dirty="0">
                <a:hlinkClick r:id="rId4"/>
              </a:rPr>
              <a:t>https://edu.gcfglobal.org/en/androidbasics/</a:t>
            </a:r>
            <a:endParaRPr lang="en-US" dirty="0"/>
          </a:p>
          <a:p>
            <a:r>
              <a:rPr lang="en-US" dirty="0">
                <a:hlinkClick r:id="rId5"/>
              </a:rPr>
              <a:t>https://support.google.com/android/answer/12761388?sjid=2735699982701396101-EU&amp;hl=en</a:t>
            </a:r>
            <a:endParaRPr lang="en-US" dirty="0"/>
          </a:p>
          <a:p>
            <a:r>
              <a:rPr lang="en-US" dirty="0">
                <a:hlinkClick r:id="rId6"/>
              </a:rPr>
              <a:t>https://guidebooks.google.com/android/getstarted</a:t>
            </a:r>
            <a:r>
              <a:rPr lang="en-US" dirty="0"/>
              <a:t> </a:t>
            </a:r>
          </a:p>
          <a:p>
            <a:pPr lvl="1"/>
            <a:r>
              <a:rPr lang="en-US" dirty="0">
                <a:hlinkClick r:id="rId7"/>
              </a:rPr>
              <a:t>https://guidebooks.google.com/android/getstarted/gesturenavigation?hl=en&amp;sjid=2735699982701396101-EU</a:t>
            </a:r>
            <a:endParaRPr lang="en-US" dirty="0"/>
          </a:p>
          <a:p>
            <a:pPr lvl="1"/>
            <a:r>
              <a:rPr lang="en-US" dirty="0">
                <a:hlinkClick r:id="rId6"/>
              </a:rPr>
              <a:t>https://guidebooks.google.com/android/getstarted</a:t>
            </a:r>
            <a:endParaRPr lang="en-US" dirty="0"/>
          </a:p>
          <a:p>
            <a:pPr lvl="1"/>
            <a:r>
              <a:rPr lang="en-US" dirty="0">
                <a:hlinkClick r:id="rId8"/>
              </a:rPr>
              <a:t>https://guidebooks.google.com/get-started-with-google</a:t>
            </a:r>
            <a:endParaRPr lang="en-US" dirty="0"/>
          </a:p>
          <a:p>
            <a:pPr lvl="1"/>
            <a:r>
              <a:rPr lang="en-US" dirty="0">
                <a:hlinkClick r:id="rId9"/>
              </a:rPr>
              <a:t>https://guidebooks.google.com/get-started-with-google/get-started/icons-on-your-phone</a:t>
            </a:r>
            <a:endParaRPr lang="en-US" dirty="0"/>
          </a:p>
          <a:p>
            <a:pPr lvl="1"/>
            <a:r>
              <a:rPr lang="en-US" dirty="0">
                <a:hlinkClick r:id="rId10"/>
              </a:rPr>
              <a:t>https://guidebooks.google.com/get-started-with-google/get-started/how-to-get-around-on-your-phone</a:t>
            </a:r>
            <a:endParaRPr lang="en-US" dirty="0"/>
          </a:p>
          <a:p>
            <a:pPr lvl="1"/>
            <a:r>
              <a:rPr lang="en-US" dirty="0">
                <a:hlinkClick r:id="rId11"/>
              </a:rPr>
              <a:t>https://guidebooks.google.com/online-security</a:t>
            </a:r>
            <a:endParaRPr lang="en-US" dirty="0"/>
          </a:p>
          <a:p>
            <a:pPr lvl="1"/>
            <a:r>
              <a:rPr lang="en-US" dirty="0">
                <a:hlinkClick r:id="rId12"/>
              </a:rPr>
              <a:t>https://guidebooks.google.com/android/usetheappsonyourphone/addapaymentmethodtogoogleplay</a:t>
            </a:r>
            <a:endParaRPr lang="en-US" dirty="0"/>
          </a:p>
          <a:p>
            <a:pPr lvl="1"/>
            <a:r>
              <a:rPr lang="en-US" dirty="0"/>
              <a:t>https://guidebooks.google.com/android/usetheappsonyourphone/protectyourgoogleplaypurchases</a:t>
            </a:r>
          </a:p>
          <a:p>
            <a:endParaRPr lang="el-GR" dirty="0"/>
          </a:p>
        </p:txBody>
      </p:sp>
    </p:spTree>
    <p:extLst>
      <p:ext uri="{BB962C8B-B14F-4D97-AF65-F5344CB8AC3E}">
        <p14:creationId xmlns:p14="http://schemas.microsoft.com/office/powerpoint/2010/main" val="32578898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a:t>Unit 4</a:t>
            </a:r>
            <a:br>
              <a:rPr lang="en-US" altLang="el-GR" dirty="0"/>
            </a:br>
            <a:r>
              <a:rPr lang="en-US" altLang="el-GR" dirty="0"/>
              <a:t>Online navigation</a:t>
            </a:r>
            <a:endParaRPr lang="el-GR" dirty="0"/>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a:sym typeface="Arial" panose="020B0604020202020204" pitchFamily="34" charset="0"/>
              </a:rPr>
              <a:t>Objectives</a:t>
            </a: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17620" y="2849843"/>
            <a:ext cx="6557557" cy="4008158"/>
          </a:xfrm>
        </p:spPr>
        <p:txBody>
          <a:bodyPr>
            <a:normAutofit/>
          </a:bodyPr>
          <a:lstStyle/>
          <a:p>
            <a:pPr marL="0" indent="0">
              <a:buNone/>
            </a:pPr>
            <a:r>
              <a:rPr lang="en-US" sz="2000" dirty="0"/>
              <a:t>On completion of this unit you will know how to</a:t>
            </a:r>
          </a:p>
          <a:p>
            <a:pPr>
              <a:buFont typeface="Wingdings" panose="05000000000000000000" pitchFamily="2" charset="2"/>
              <a:buChar char="ü"/>
            </a:pPr>
            <a:r>
              <a:rPr lang="en-US" sz="2000" dirty="0"/>
              <a:t>How to use search engines to find websites and information about them</a:t>
            </a:r>
          </a:p>
          <a:p>
            <a:pPr>
              <a:buFont typeface="Wingdings" panose="05000000000000000000" pitchFamily="2" charset="2"/>
              <a:buChar char="ü"/>
            </a:pPr>
            <a:r>
              <a:rPr lang="en-US" sz="2000" dirty="0"/>
              <a:t>When a website is safe and secure to visit</a:t>
            </a:r>
            <a:endParaRPr lang="el-GR" sz="2000" dirty="0"/>
          </a:p>
        </p:txBody>
      </p:sp>
      <p:sp>
        <p:nvSpPr>
          <p:cNvPr id="7" name="Ορθογώνιο 1">
            <a:extLst>
              <a:ext uri="{FF2B5EF4-FFF2-40B4-BE49-F238E27FC236}">
                <a16:creationId xmlns:a16="http://schemas.microsoft.com/office/drawing/2014/main" id="{FC938A74-A555-CFAD-9D0D-BF1A676DBF90}"/>
              </a:ext>
            </a:extLst>
          </p:cNvPr>
          <p:cNvSpPr/>
          <p:nvPr/>
        </p:nvSpPr>
        <p:spPr>
          <a:xfrm>
            <a:off x="8843065" y="6554367"/>
            <a:ext cx="2411718" cy="276999"/>
          </a:xfrm>
          <a:prstGeom prst="rect">
            <a:avLst/>
          </a:prstGeom>
        </p:spPr>
        <p:txBody>
          <a:bodyPr wrap="square">
            <a:spAutoFit/>
          </a:bodyPr>
          <a:lstStyle/>
          <a:p>
            <a:pPr algn="r"/>
            <a:r>
              <a:rPr lang="en-US" sz="1200" dirty="0">
                <a:hlinkClick r:id="rId3"/>
              </a:rPr>
              <a:t>Source</a:t>
            </a:r>
            <a:r>
              <a:rPr lang="en-US" sz="1200" dirty="0"/>
              <a:t> | </a:t>
            </a:r>
            <a:r>
              <a:rPr lang="en-US" sz="1200" dirty="0">
                <a:hlinkClick r:id="rId4"/>
              </a:rPr>
              <a:t>Pixabay license</a:t>
            </a:r>
            <a:endParaRPr lang="en-US" sz="1200" dirty="0"/>
          </a:p>
        </p:txBody>
      </p:sp>
      <p:pic>
        <p:nvPicPr>
          <p:cNvPr id="3" name="Picture 2" descr="Shape, icon&#10;&#10;Description automatically generated">
            <a:extLst>
              <a:ext uri="{FF2B5EF4-FFF2-40B4-BE49-F238E27FC236}">
                <a16:creationId xmlns:a16="http://schemas.microsoft.com/office/drawing/2014/main" id="{0D8E53DD-7352-F00E-DD52-5B49D67AF2EF}"/>
              </a:ext>
            </a:extLst>
          </p:cNvPr>
          <p:cNvPicPr>
            <a:picLocks noChangeAspect="1"/>
          </p:cNvPicPr>
          <p:nvPr/>
        </p:nvPicPr>
        <p:blipFill rotWithShape="1">
          <a:blip r:embed="rId5">
            <a:extLst>
              <a:ext uri="{28A0092B-C50C-407E-A947-70E740481C1C}">
                <a14:useLocalDpi xmlns:a14="http://schemas.microsoft.com/office/drawing/2010/main" val="0"/>
              </a:ext>
            </a:extLst>
          </a:blip>
          <a:srcRect l="15479" t="20431" r="20380" b="17511"/>
          <a:stretch/>
        </p:blipFill>
        <p:spPr>
          <a:xfrm>
            <a:off x="8135698" y="2160000"/>
            <a:ext cx="3587754" cy="3471169"/>
          </a:xfrm>
          <a:prstGeom prst="rect">
            <a:avLst/>
          </a:prstGeom>
        </p:spPr>
      </p:pic>
    </p:spTree>
    <p:extLst>
      <p:ext uri="{BB962C8B-B14F-4D97-AF65-F5344CB8AC3E}">
        <p14:creationId xmlns:p14="http://schemas.microsoft.com/office/powerpoint/2010/main" val="16942975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53ECAC-C5CE-F894-CC50-8B8B3BCF1695}"/>
              </a:ext>
            </a:extLst>
          </p:cNvPr>
          <p:cNvSpPr>
            <a:spLocks noGrp="1"/>
          </p:cNvSpPr>
          <p:nvPr>
            <p:ph type="title"/>
          </p:nvPr>
        </p:nvSpPr>
        <p:spPr/>
        <p:txBody>
          <a:bodyPr/>
          <a:lstStyle/>
          <a:p>
            <a:r>
              <a:rPr lang="en-US" dirty="0"/>
              <a:t>Devices for Searching</a:t>
            </a:r>
            <a:endParaRPr lang="el-GR" dirty="0"/>
          </a:p>
        </p:txBody>
      </p:sp>
      <p:sp>
        <p:nvSpPr>
          <p:cNvPr id="6" name="Content Placeholder 5">
            <a:extLst>
              <a:ext uri="{FF2B5EF4-FFF2-40B4-BE49-F238E27FC236}">
                <a16:creationId xmlns:a16="http://schemas.microsoft.com/office/drawing/2014/main" id="{1AFDF445-CB62-5C62-F6DF-AA3A646BD3DB}"/>
              </a:ext>
            </a:extLst>
          </p:cNvPr>
          <p:cNvSpPr>
            <a:spLocks noGrp="1"/>
          </p:cNvSpPr>
          <p:nvPr>
            <p:ph idx="1"/>
          </p:nvPr>
        </p:nvSpPr>
        <p:spPr/>
        <p:txBody>
          <a:bodyPr/>
          <a:lstStyle/>
          <a:p>
            <a:r>
              <a:rPr lang="en-US" dirty="0"/>
              <a:t>You can search for information on the Internet using any of the devices mentioned above, such as a smartphone, tablet or PC. </a:t>
            </a:r>
          </a:p>
          <a:p>
            <a:r>
              <a:rPr lang="en-US" dirty="0"/>
              <a:t>Once you have decided which device you want to use, there are a number of different steps you should take when searching.</a:t>
            </a:r>
          </a:p>
          <a:p>
            <a:endParaRPr lang="el-GR" dirty="0"/>
          </a:p>
        </p:txBody>
      </p:sp>
      <p:pic>
        <p:nvPicPr>
          <p:cNvPr id="7" name="Google Shape;280;p18" descr="Μεγεθυντικός φακός περίγραμμα">
            <a:extLst>
              <a:ext uri="{FF2B5EF4-FFF2-40B4-BE49-F238E27FC236}">
                <a16:creationId xmlns:a16="http://schemas.microsoft.com/office/drawing/2014/main" id="{0FA1420B-76B1-9C27-FFE0-9BAF5DCE3460}"/>
              </a:ext>
            </a:extLst>
          </p:cNvPr>
          <p:cNvPicPr preferRelativeResize="0"/>
          <p:nvPr/>
        </p:nvPicPr>
        <p:blipFill rotWithShape="1">
          <a:blip r:embed="rId3">
            <a:alphaModFix/>
          </a:blip>
          <a:srcRect/>
          <a:stretch/>
        </p:blipFill>
        <p:spPr>
          <a:xfrm>
            <a:off x="8119940" y="2763079"/>
            <a:ext cx="4072060" cy="4072060"/>
          </a:xfrm>
          <a:prstGeom prst="rect">
            <a:avLst/>
          </a:prstGeom>
          <a:noFill/>
          <a:ln>
            <a:noFill/>
          </a:ln>
        </p:spPr>
      </p:pic>
      <p:sp>
        <p:nvSpPr>
          <p:cNvPr id="9" name="Google Shape;281;p18">
            <a:extLst>
              <a:ext uri="{FF2B5EF4-FFF2-40B4-BE49-F238E27FC236}">
                <a16:creationId xmlns:a16="http://schemas.microsoft.com/office/drawing/2014/main" id="{CEBCD9C4-79B3-8525-D8ED-02960E4FB5B6}"/>
              </a:ext>
            </a:extLst>
          </p:cNvPr>
          <p:cNvSpPr txBox="1"/>
          <p:nvPr/>
        </p:nvSpPr>
        <p:spPr>
          <a:xfrm>
            <a:off x="8988332" y="3817491"/>
            <a:ext cx="1676036"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Calibri"/>
              <a:buNone/>
            </a:pPr>
            <a:r>
              <a:rPr lang="de-DE" sz="5400" b="0" i="0" u="none" strike="noStrike" cap="none" dirty="0" err="1">
                <a:solidFill>
                  <a:srgbClr val="C01E24"/>
                </a:solidFill>
                <a:latin typeface="Calibri"/>
                <a:ea typeface="Calibri"/>
                <a:cs typeface="Calibri"/>
                <a:sym typeface="Calibri"/>
              </a:rPr>
              <a:t>www</a:t>
            </a:r>
            <a:endParaRPr sz="5400" b="0" i="0" u="none" strike="noStrike" cap="none" dirty="0">
              <a:solidFill>
                <a:srgbClr val="C01E24"/>
              </a:solidFill>
              <a:latin typeface="Calibri"/>
              <a:ea typeface="Calibri"/>
              <a:cs typeface="Calibri"/>
              <a:sym typeface="Calibri"/>
            </a:endParaRPr>
          </a:p>
        </p:txBody>
      </p:sp>
      <p:cxnSp>
        <p:nvCxnSpPr>
          <p:cNvPr id="10" name="Ευθεία γραμμή σύνδεσης 2">
            <a:extLst>
              <a:ext uri="{FF2B5EF4-FFF2-40B4-BE49-F238E27FC236}">
                <a16:creationId xmlns:a16="http://schemas.microsoft.com/office/drawing/2014/main" id="{44AB0108-D3F9-E779-192D-5BE2A89539AE}"/>
              </a:ext>
            </a:extLst>
          </p:cNvPr>
          <p:cNvCxnSpPr>
            <a:cxnSpLocks/>
          </p:cNvCxnSpPr>
          <p:nvPr/>
        </p:nvCxnSpPr>
        <p:spPr>
          <a:xfrm flipH="1" flipV="1">
            <a:off x="895149" y="2596910"/>
            <a:ext cx="5192697" cy="1758"/>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11" name="Ευθεία γραμμή σύνδεσης 11">
            <a:extLst>
              <a:ext uri="{FF2B5EF4-FFF2-40B4-BE49-F238E27FC236}">
                <a16:creationId xmlns:a16="http://schemas.microsoft.com/office/drawing/2014/main" id="{4064A882-58E2-00D5-7844-A24BA8222C82}"/>
              </a:ext>
            </a:extLst>
          </p:cNvPr>
          <p:cNvCxnSpPr>
            <a:cxnSpLocks/>
          </p:cNvCxnSpPr>
          <p:nvPr/>
        </p:nvCxnSpPr>
        <p:spPr>
          <a:xfrm flipH="1">
            <a:off x="6097471" y="2596910"/>
            <a:ext cx="1553972" cy="0"/>
          </a:xfrm>
          <a:prstGeom prst="line">
            <a:avLst/>
          </a:prstGeom>
          <a:ln w="28575">
            <a:solidFill>
              <a:schemeClr val="bg1">
                <a:lumMod val="75000"/>
              </a:schemeClr>
            </a:solidFill>
          </a:ln>
        </p:spPr>
        <p:style>
          <a:lnRef idx="1">
            <a:schemeClr val="accent2"/>
          </a:lnRef>
          <a:fillRef idx="0">
            <a:schemeClr val="accent2"/>
          </a:fillRef>
          <a:effectRef idx="0">
            <a:schemeClr val="accent2"/>
          </a:effectRef>
          <a:fontRef idx="minor">
            <a:schemeClr val="tx1"/>
          </a:fontRef>
        </p:style>
      </p:cxnSp>
      <p:cxnSp>
        <p:nvCxnSpPr>
          <p:cNvPr id="13" name="Ευθεία γραμμή σύνδεσης 16">
            <a:extLst>
              <a:ext uri="{FF2B5EF4-FFF2-40B4-BE49-F238E27FC236}">
                <a16:creationId xmlns:a16="http://schemas.microsoft.com/office/drawing/2014/main" id="{DF9CAAF6-9A25-5234-9C06-F4A4A9E46EE8}"/>
              </a:ext>
            </a:extLst>
          </p:cNvPr>
          <p:cNvCxnSpPr>
            <a:cxnSpLocks/>
          </p:cNvCxnSpPr>
          <p:nvPr/>
        </p:nvCxnSpPr>
        <p:spPr>
          <a:xfrm flipH="1">
            <a:off x="7632193" y="1791052"/>
            <a:ext cx="577691" cy="815483"/>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sp>
        <p:nvSpPr>
          <p:cNvPr id="14" name="TextBox 13">
            <a:extLst>
              <a:ext uri="{FF2B5EF4-FFF2-40B4-BE49-F238E27FC236}">
                <a16:creationId xmlns:a16="http://schemas.microsoft.com/office/drawing/2014/main" id="{5011F85F-301D-7D26-D377-22243915C4CD}"/>
              </a:ext>
            </a:extLst>
          </p:cNvPr>
          <p:cNvSpPr txBox="1"/>
          <p:nvPr/>
        </p:nvSpPr>
        <p:spPr>
          <a:xfrm>
            <a:off x="8120643" y="2214704"/>
            <a:ext cx="3653345" cy="1862048"/>
          </a:xfrm>
          <a:prstGeom prst="rect">
            <a:avLst/>
          </a:prstGeom>
          <a:solidFill>
            <a:schemeClr val="bg1">
              <a:lumMod val="95000"/>
            </a:schemeClr>
          </a:solidFill>
          <a:ln>
            <a:solidFill>
              <a:srgbClr val="FFC000"/>
            </a:solidFill>
          </a:ln>
        </p:spPr>
        <p:txBody>
          <a:bodyPr wrap="square">
            <a:spAutoFit/>
          </a:bodyPr>
          <a:lstStyle/>
          <a:p>
            <a:pPr marL="685800" lvl="1" indent="-228600">
              <a:lnSpc>
                <a:spcPct val="120000"/>
              </a:lnSpc>
              <a:spcBef>
                <a:spcPts val="1200"/>
              </a:spcBef>
              <a:buSzPts val="2640"/>
              <a:buFont typeface="Calibri"/>
              <a:buChar char="✔"/>
            </a:pPr>
            <a:endParaRPr lang="de-DE" sz="1000" dirty="0"/>
          </a:p>
          <a:p>
            <a:pPr marL="180000" lvl="1">
              <a:spcAft>
                <a:spcPts val="600"/>
              </a:spcAft>
              <a:buSzPts val="2640"/>
            </a:pPr>
            <a:r>
              <a:rPr lang="en-US" sz="2000" dirty="0">
                <a:latin typeface="Calibri" panose="020F0502020204030204" pitchFamily="34" charset="0"/>
                <a:cs typeface="Calibri" panose="020F0502020204030204" pitchFamily="34" charset="0"/>
              </a:rPr>
              <a:t>Well, the correct phrase is „searching for information on the </a:t>
            </a:r>
            <a:r>
              <a:rPr lang="en-US" sz="2000" b="1" dirty="0">
                <a:latin typeface="Calibri" panose="020F0502020204030204" pitchFamily="34" charset="0"/>
                <a:cs typeface="Calibri" panose="020F0502020204030204" pitchFamily="34" charset="0"/>
              </a:rPr>
              <a:t>World Wide Web“</a:t>
            </a:r>
            <a:r>
              <a:rPr lang="en-US" sz="2000" dirty="0">
                <a:latin typeface="Calibri" panose="020F0502020204030204" pitchFamily="34" charset="0"/>
                <a:cs typeface="Calibri" panose="020F0502020204030204" pitchFamily="34" charset="0"/>
              </a:rPr>
              <a:t>, not the Internet. See the next slide.</a:t>
            </a:r>
          </a:p>
          <a:p>
            <a:pPr marL="180000" lvl="1">
              <a:spcAft>
                <a:spcPts val="600"/>
              </a:spcAft>
              <a:buSzPts val="2640"/>
            </a:pPr>
            <a:endParaRPr lang="de-DE" sz="1800" dirty="0">
              <a:latin typeface="Calibri" panose="020F0502020204030204" pitchFamily="34" charset="0"/>
              <a:cs typeface="Calibri" panose="020F0502020204030204" pitchFamily="34" charset="0"/>
            </a:endParaRPr>
          </a:p>
        </p:txBody>
      </p:sp>
      <p:sp>
        <p:nvSpPr>
          <p:cNvPr id="15" name="pop-up">
            <a:extLst>
              <a:ext uri="{FF2B5EF4-FFF2-40B4-BE49-F238E27FC236}">
                <a16:creationId xmlns:a16="http://schemas.microsoft.com/office/drawing/2014/main" id="{CB13BBDE-CCAE-98A2-053D-70F5744372CA}"/>
              </a:ext>
            </a:extLst>
          </p:cNvPr>
          <p:cNvSpPr/>
          <p:nvPr/>
        </p:nvSpPr>
        <p:spPr>
          <a:xfrm>
            <a:off x="8403253" y="1299411"/>
            <a:ext cx="2963501" cy="482016"/>
          </a:xfrm>
          <a:prstGeom prst="borderCallout1">
            <a:avLst>
              <a:gd name="adj1" fmla="val 44024"/>
              <a:gd name="adj2" fmla="val -214"/>
              <a:gd name="adj3" fmla="val 106392"/>
              <a:gd name="adj4" fmla="val -7153"/>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C00000"/>
              </a:solidFill>
            </a:endParaRPr>
          </a:p>
          <a:p>
            <a:pPr algn="ctr"/>
            <a:r>
              <a:rPr lang="en-US" b="1" dirty="0">
                <a:solidFill>
                  <a:schemeClr val="bg1">
                    <a:lumMod val="65000"/>
                  </a:schemeClr>
                </a:solidFill>
              </a:rPr>
              <a:t>Click here for some information !</a:t>
            </a:r>
          </a:p>
          <a:p>
            <a:pPr algn="ctr"/>
            <a:endParaRPr lang="el-GR" b="1" dirty="0">
              <a:solidFill>
                <a:srgbClr val="C00000"/>
              </a:solidFill>
            </a:endParaRPr>
          </a:p>
        </p:txBody>
      </p:sp>
      <p:pic>
        <p:nvPicPr>
          <p:cNvPr id="2" name="Θέση περιεχομένου 4" descr="Χειρονομία διπλού πατήματος περίγραμμα">
            <a:extLst>
              <a:ext uri="{FF2B5EF4-FFF2-40B4-BE49-F238E27FC236}">
                <a16:creationId xmlns:a16="http://schemas.microsoft.com/office/drawing/2014/main" id="{1BFDBE32-4194-ECDA-5C8A-16532AA3B44D}"/>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9600" y="1492700"/>
            <a:ext cx="914400" cy="914400"/>
          </a:xfrm>
          <a:prstGeom prst="rect">
            <a:avLst/>
          </a:prstGeom>
        </p:spPr>
      </p:pic>
      <p:sp>
        <p:nvSpPr>
          <p:cNvPr id="4" name="Ορθογώνιο 7">
            <a:extLst>
              <a:ext uri="{FF2B5EF4-FFF2-40B4-BE49-F238E27FC236}">
                <a16:creationId xmlns:a16="http://schemas.microsoft.com/office/drawing/2014/main" id="{D6C70F3C-FC4E-2074-5C40-A1D0FB881BFF}"/>
              </a:ext>
            </a:extLst>
          </p:cNvPr>
          <p:cNvSpPr/>
          <p:nvPr/>
        </p:nvSpPr>
        <p:spPr>
          <a:xfrm>
            <a:off x="10013133" y="4755"/>
            <a:ext cx="2178867" cy="398569"/>
          </a:xfrm>
          <a:prstGeom prst="rect">
            <a:avLst/>
          </a:prstGeom>
          <a:solidFill>
            <a:schemeClr val="bg1">
              <a:lumMod val="95000"/>
            </a:schemeClr>
          </a:solidFill>
        </p:spPr>
        <p:txBody>
          <a:bodyPr vert="horz" lIns="91440" tIns="45720" rIns="91440" bIns="45720" rtlCol="0" anchor="ctr">
            <a:normAutofit/>
          </a:bodyPr>
          <a:lstStyle/>
          <a:p>
            <a:pPr algn="r">
              <a:lnSpc>
                <a:spcPct val="90000"/>
              </a:lnSpc>
              <a:spcBef>
                <a:spcPct val="0"/>
              </a:spcBef>
            </a:pPr>
            <a:r>
              <a:rPr lang="en-US" altLang="el-GR" dirty="0">
                <a:solidFill>
                  <a:srgbClr val="1C2E78"/>
                </a:solidFill>
                <a:ea typeface="+mj-ea"/>
                <a:cs typeface="+mj-cs"/>
              </a:rPr>
              <a:t>1.4 Online navigation</a:t>
            </a:r>
            <a:endParaRPr lang="en-US" dirty="0">
              <a:solidFill>
                <a:srgbClr val="1C2E78"/>
              </a:solidFill>
              <a:ea typeface="+mj-ea"/>
              <a:cs typeface="+mj-cs"/>
            </a:endParaRPr>
          </a:p>
        </p:txBody>
      </p:sp>
    </p:spTree>
    <p:extLst>
      <p:ext uri="{BB962C8B-B14F-4D97-AF65-F5344CB8AC3E}">
        <p14:creationId xmlns:p14="http://schemas.microsoft.com/office/powerpoint/2010/main" val="33475700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4" grpId="0" animBg="1"/>
      <p:bldP spid="14"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8B2FC-09DB-4DAD-F677-39CF67E597DE}"/>
              </a:ext>
            </a:extLst>
          </p:cNvPr>
          <p:cNvSpPr>
            <a:spLocks noGrp="1"/>
          </p:cNvSpPr>
          <p:nvPr>
            <p:ph type="title"/>
          </p:nvPr>
        </p:nvSpPr>
        <p:spPr/>
        <p:txBody>
          <a:bodyPr/>
          <a:lstStyle/>
          <a:p>
            <a:r>
              <a:rPr lang="de-DE" dirty="0" err="1"/>
              <a:t>Step</a:t>
            </a:r>
            <a:r>
              <a:rPr lang="de-DE" dirty="0"/>
              <a:t> 1: Web </a:t>
            </a:r>
            <a:r>
              <a:rPr lang="de-DE" dirty="0" err="1"/>
              <a:t>browsers</a:t>
            </a:r>
            <a:endParaRPr lang="el-GR" dirty="0"/>
          </a:p>
        </p:txBody>
      </p:sp>
      <p:sp>
        <p:nvSpPr>
          <p:cNvPr id="3" name="Content Placeholder 2">
            <a:extLst>
              <a:ext uri="{FF2B5EF4-FFF2-40B4-BE49-F238E27FC236}">
                <a16:creationId xmlns:a16="http://schemas.microsoft.com/office/drawing/2014/main" id="{01DD9ADA-32D5-960D-1532-6C732F24D97B}"/>
              </a:ext>
            </a:extLst>
          </p:cNvPr>
          <p:cNvSpPr>
            <a:spLocks noGrp="1"/>
          </p:cNvSpPr>
          <p:nvPr>
            <p:ph idx="1"/>
          </p:nvPr>
        </p:nvSpPr>
        <p:spPr>
          <a:xfrm>
            <a:off x="557998" y="1800000"/>
            <a:ext cx="6498331" cy="4553504"/>
          </a:xfrm>
        </p:spPr>
        <p:txBody>
          <a:bodyPr>
            <a:normAutofit/>
          </a:bodyPr>
          <a:lstStyle/>
          <a:p>
            <a:pPr marL="0" indent="0">
              <a:buNone/>
            </a:pPr>
            <a:r>
              <a:rPr lang="en-US" dirty="0"/>
              <a:t>To search for information on the Web, you need to open a web browser (</a:t>
            </a:r>
            <a:r>
              <a:rPr lang="en-US" i="1" dirty="0"/>
              <a:t>step 1</a:t>
            </a:r>
            <a:r>
              <a:rPr lang="en-US" dirty="0"/>
              <a:t>). A web browser is usually already available on your device.</a:t>
            </a:r>
          </a:p>
          <a:p>
            <a:pPr marL="0" indent="0">
              <a:buNone/>
            </a:pPr>
            <a:r>
              <a:rPr lang="en-US" dirty="0"/>
              <a:t>Some of the most popular web browsers include</a:t>
            </a:r>
          </a:p>
          <a:p>
            <a:pPr lvl="1">
              <a:buFont typeface="Arial" panose="020B0604020202020204" pitchFamily="34" charset="0"/>
              <a:buChar char="•"/>
            </a:pPr>
            <a:r>
              <a:rPr lang="en-US" dirty="0"/>
              <a:t>Google Chrome</a:t>
            </a:r>
          </a:p>
          <a:p>
            <a:pPr lvl="1">
              <a:buFont typeface="Arial" panose="020B0604020202020204" pitchFamily="34" charset="0"/>
              <a:buChar char="•"/>
            </a:pPr>
            <a:r>
              <a:rPr lang="en-US" dirty="0"/>
              <a:t>Mozilla Firefox</a:t>
            </a:r>
          </a:p>
          <a:p>
            <a:pPr lvl="1">
              <a:buFont typeface="Arial" panose="020B0604020202020204" pitchFamily="34" charset="0"/>
              <a:buChar char="•"/>
            </a:pPr>
            <a:r>
              <a:rPr lang="en-US" dirty="0"/>
              <a:t>Microsoft Edge</a:t>
            </a:r>
          </a:p>
          <a:p>
            <a:pPr lvl="1">
              <a:buFont typeface="Arial" panose="020B0604020202020204" pitchFamily="34" charset="0"/>
              <a:buChar char="•"/>
            </a:pPr>
            <a:r>
              <a:rPr lang="en-US" dirty="0"/>
              <a:t>Apple Safari</a:t>
            </a:r>
          </a:p>
          <a:p>
            <a:pPr lvl="1">
              <a:buFont typeface="Arial" panose="020B0604020202020204" pitchFamily="34" charset="0"/>
              <a:buChar char="•"/>
            </a:pPr>
            <a:r>
              <a:rPr lang="en-US" dirty="0"/>
              <a:t>Opera</a:t>
            </a:r>
          </a:p>
          <a:p>
            <a:endParaRPr lang="el-GR" dirty="0"/>
          </a:p>
        </p:txBody>
      </p:sp>
      <p:pic>
        <p:nvPicPr>
          <p:cNvPr id="4" name="Google Shape;290;p19">
            <a:extLst>
              <a:ext uri="{FF2B5EF4-FFF2-40B4-BE49-F238E27FC236}">
                <a16:creationId xmlns:a16="http://schemas.microsoft.com/office/drawing/2014/main" id="{59B0AA3E-6BAF-DE3F-317A-1AB77C90394A}"/>
              </a:ext>
            </a:extLst>
          </p:cNvPr>
          <p:cNvPicPr preferRelativeResize="0"/>
          <p:nvPr/>
        </p:nvPicPr>
        <p:blipFill rotWithShape="1">
          <a:blip r:embed="rId3">
            <a:alphaModFix/>
          </a:blip>
          <a:srcRect/>
          <a:stretch/>
        </p:blipFill>
        <p:spPr>
          <a:xfrm>
            <a:off x="9839894" y="2208035"/>
            <a:ext cx="1363603" cy="1417011"/>
          </a:xfrm>
          <a:prstGeom prst="rect">
            <a:avLst/>
          </a:prstGeom>
          <a:noFill/>
          <a:ln>
            <a:noFill/>
          </a:ln>
        </p:spPr>
      </p:pic>
      <p:pic>
        <p:nvPicPr>
          <p:cNvPr id="5" name="Google Shape;291;p19" descr="Tap to activate or exit full screen">
            <a:extLst>
              <a:ext uri="{FF2B5EF4-FFF2-40B4-BE49-F238E27FC236}">
                <a16:creationId xmlns:a16="http://schemas.microsoft.com/office/drawing/2014/main" id="{9494D7DA-9FA5-A3CB-4F8D-54AB8BA5526C}"/>
              </a:ext>
            </a:extLst>
          </p:cNvPr>
          <p:cNvPicPr preferRelativeResize="0"/>
          <p:nvPr/>
        </p:nvPicPr>
        <p:blipFill rotWithShape="1">
          <a:blip r:embed="rId4">
            <a:alphaModFix/>
          </a:blip>
          <a:srcRect/>
          <a:stretch/>
        </p:blipFill>
        <p:spPr>
          <a:xfrm>
            <a:off x="6810315" y="3361853"/>
            <a:ext cx="1670304" cy="1670304"/>
          </a:xfrm>
          <a:prstGeom prst="rect">
            <a:avLst/>
          </a:prstGeom>
          <a:noFill/>
          <a:ln>
            <a:noFill/>
          </a:ln>
        </p:spPr>
      </p:pic>
      <p:pic>
        <p:nvPicPr>
          <p:cNvPr id="6" name="Google Shape;292;p19" descr="Tap to activate or exit full screen">
            <a:extLst>
              <a:ext uri="{FF2B5EF4-FFF2-40B4-BE49-F238E27FC236}">
                <a16:creationId xmlns:a16="http://schemas.microsoft.com/office/drawing/2014/main" id="{80052D63-14A4-C6D4-FC77-4676C9E4FB95}"/>
              </a:ext>
            </a:extLst>
          </p:cNvPr>
          <p:cNvPicPr preferRelativeResize="0"/>
          <p:nvPr/>
        </p:nvPicPr>
        <p:blipFill rotWithShape="1">
          <a:blip r:embed="rId5">
            <a:alphaModFix/>
          </a:blip>
          <a:srcRect/>
          <a:stretch/>
        </p:blipFill>
        <p:spPr>
          <a:xfrm>
            <a:off x="8125401" y="1870518"/>
            <a:ext cx="1300472" cy="1305913"/>
          </a:xfrm>
          <a:prstGeom prst="rect">
            <a:avLst/>
          </a:prstGeom>
          <a:noFill/>
          <a:ln>
            <a:noFill/>
          </a:ln>
        </p:spPr>
      </p:pic>
      <p:pic>
        <p:nvPicPr>
          <p:cNvPr id="7" name="Google Shape;293;p19" descr="Image result for Apple Safari Logo Transparent">
            <a:extLst>
              <a:ext uri="{FF2B5EF4-FFF2-40B4-BE49-F238E27FC236}">
                <a16:creationId xmlns:a16="http://schemas.microsoft.com/office/drawing/2014/main" id="{2083F31C-54B4-37F8-7811-BF15478775CD}"/>
              </a:ext>
            </a:extLst>
          </p:cNvPr>
          <p:cNvPicPr preferRelativeResize="0"/>
          <p:nvPr/>
        </p:nvPicPr>
        <p:blipFill rotWithShape="1">
          <a:blip r:embed="rId6">
            <a:alphaModFix/>
          </a:blip>
          <a:srcRect/>
          <a:stretch/>
        </p:blipFill>
        <p:spPr>
          <a:xfrm>
            <a:off x="8415605" y="4681497"/>
            <a:ext cx="1704975" cy="1714500"/>
          </a:xfrm>
          <a:prstGeom prst="rect">
            <a:avLst/>
          </a:prstGeom>
          <a:noFill/>
          <a:ln>
            <a:noFill/>
          </a:ln>
        </p:spPr>
      </p:pic>
      <p:pic>
        <p:nvPicPr>
          <p:cNvPr id="8" name="Google Shape;294;p19" descr="Image result for Opera Web Browser Logo">
            <a:extLst>
              <a:ext uri="{FF2B5EF4-FFF2-40B4-BE49-F238E27FC236}">
                <a16:creationId xmlns:a16="http://schemas.microsoft.com/office/drawing/2014/main" id="{436FE52E-753F-0EA4-92EA-75A7B3DEDE01}"/>
              </a:ext>
            </a:extLst>
          </p:cNvPr>
          <p:cNvPicPr preferRelativeResize="0"/>
          <p:nvPr/>
        </p:nvPicPr>
        <p:blipFill rotWithShape="1">
          <a:blip r:embed="rId7">
            <a:alphaModFix/>
          </a:blip>
          <a:srcRect l="26271" r="19937"/>
          <a:stretch/>
        </p:blipFill>
        <p:spPr>
          <a:xfrm>
            <a:off x="10120580" y="3883825"/>
            <a:ext cx="1670304" cy="1743075"/>
          </a:xfrm>
          <a:prstGeom prst="rect">
            <a:avLst/>
          </a:prstGeom>
          <a:noFill/>
          <a:ln>
            <a:noFill/>
          </a:ln>
        </p:spPr>
      </p:pic>
      <p:sp>
        <p:nvSpPr>
          <p:cNvPr id="11" name="Ορθογώνιο 7">
            <a:extLst>
              <a:ext uri="{FF2B5EF4-FFF2-40B4-BE49-F238E27FC236}">
                <a16:creationId xmlns:a16="http://schemas.microsoft.com/office/drawing/2014/main" id="{5574DB69-DDD2-991D-5BF7-E22EC0396F4B}"/>
              </a:ext>
            </a:extLst>
          </p:cNvPr>
          <p:cNvSpPr/>
          <p:nvPr/>
        </p:nvSpPr>
        <p:spPr>
          <a:xfrm>
            <a:off x="10013133" y="4755"/>
            <a:ext cx="2178867" cy="398569"/>
          </a:xfrm>
          <a:prstGeom prst="rect">
            <a:avLst/>
          </a:prstGeom>
          <a:solidFill>
            <a:schemeClr val="bg1">
              <a:lumMod val="95000"/>
            </a:schemeClr>
          </a:solidFill>
        </p:spPr>
        <p:txBody>
          <a:bodyPr vert="horz" lIns="91440" tIns="45720" rIns="91440" bIns="45720" rtlCol="0" anchor="ctr">
            <a:normAutofit/>
          </a:bodyPr>
          <a:lstStyle/>
          <a:p>
            <a:pPr algn="r">
              <a:lnSpc>
                <a:spcPct val="90000"/>
              </a:lnSpc>
              <a:spcBef>
                <a:spcPct val="0"/>
              </a:spcBef>
            </a:pPr>
            <a:r>
              <a:rPr lang="en-US" altLang="el-GR" dirty="0">
                <a:solidFill>
                  <a:srgbClr val="1C2E78"/>
                </a:solidFill>
                <a:ea typeface="+mj-ea"/>
                <a:cs typeface="+mj-cs"/>
              </a:rPr>
              <a:t>1.4 Online navigation</a:t>
            </a:r>
            <a:endParaRPr lang="en-US" dirty="0">
              <a:solidFill>
                <a:srgbClr val="1C2E78"/>
              </a:solidFill>
              <a:ea typeface="+mj-ea"/>
              <a:cs typeface="+mj-cs"/>
            </a:endParaRPr>
          </a:p>
        </p:txBody>
      </p:sp>
    </p:spTree>
    <p:extLst>
      <p:ext uri="{BB962C8B-B14F-4D97-AF65-F5344CB8AC3E}">
        <p14:creationId xmlns:p14="http://schemas.microsoft.com/office/powerpoint/2010/main" val="20491741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0D6C1-57EB-BE1B-5F8E-4B5FF3199582}"/>
              </a:ext>
            </a:extLst>
          </p:cNvPr>
          <p:cNvSpPr>
            <a:spLocks noGrp="1"/>
          </p:cNvSpPr>
          <p:nvPr>
            <p:ph type="title"/>
          </p:nvPr>
        </p:nvSpPr>
        <p:spPr/>
        <p:txBody>
          <a:bodyPr/>
          <a:lstStyle/>
          <a:p>
            <a:r>
              <a:rPr lang="en-US" dirty="0"/>
              <a:t>Step 2: Find the right websites</a:t>
            </a:r>
            <a:endParaRPr lang="el-GR" dirty="0"/>
          </a:p>
        </p:txBody>
      </p:sp>
      <p:sp>
        <p:nvSpPr>
          <p:cNvPr id="3" name="Content Placeholder 2">
            <a:extLst>
              <a:ext uri="{FF2B5EF4-FFF2-40B4-BE49-F238E27FC236}">
                <a16:creationId xmlns:a16="http://schemas.microsoft.com/office/drawing/2014/main" id="{96864CE4-3757-687B-0FD4-728A0BFDFA45}"/>
              </a:ext>
            </a:extLst>
          </p:cNvPr>
          <p:cNvSpPr>
            <a:spLocks noGrp="1"/>
          </p:cNvSpPr>
          <p:nvPr>
            <p:ph idx="1"/>
          </p:nvPr>
        </p:nvSpPr>
        <p:spPr>
          <a:xfrm>
            <a:off x="557999" y="1800000"/>
            <a:ext cx="11338254" cy="4553504"/>
          </a:xfrm>
        </p:spPr>
        <p:txBody>
          <a:bodyPr>
            <a:normAutofit/>
          </a:bodyPr>
          <a:lstStyle/>
          <a:p>
            <a:pPr marL="0" indent="0">
              <a:buNone/>
            </a:pPr>
            <a:r>
              <a:rPr lang="en-US" dirty="0"/>
              <a:t>All the information on the Web is available on websites. So, the next step (</a:t>
            </a:r>
            <a:r>
              <a:rPr lang="en-US" b="1" dirty="0"/>
              <a:t>step 2</a:t>
            </a:r>
            <a:r>
              <a:rPr lang="en-US" dirty="0"/>
              <a:t>) is to connect to the appropriate website that contains the information you are looking for. </a:t>
            </a:r>
          </a:p>
          <a:p>
            <a:r>
              <a:rPr lang="en-US" dirty="0"/>
              <a:t>To connect to a website, you need to know its domain name, e.g.,  </a:t>
            </a:r>
            <a:r>
              <a:rPr lang="en-US" dirty="0">
                <a:hlinkClick r:id="rId3"/>
              </a:rPr>
              <a:t>elderlymobilemoney.eu </a:t>
            </a:r>
            <a:endParaRPr lang="en-US" dirty="0"/>
          </a:p>
          <a:p>
            <a:r>
              <a:rPr lang="en-US" dirty="0"/>
              <a:t>And the next questions are:</a:t>
            </a:r>
          </a:p>
          <a:p>
            <a:pPr marL="457200" lvl="1" indent="0">
              <a:buNone/>
            </a:pPr>
            <a:r>
              <a:rPr lang="en-US" sz="2400" i="1" dirty="0"/>
              <a:t>“Which website(s) should I visit to find the information I want?”, and </a:t>
            </a:r>
          </a:p>
          <a:p>
            <a:pPr marL="457200" lvl="1" indent="0">
              <a:buNone/>
            </a:pPr>
            <a:r>
              <a:rPr lang="en-US" sz="2400" i="1" dirty="0"/>
              <a:t>“How can I find the domain name of this/these website(s)?” </a:t>
            </a:r>
          </a:p>
          <a:p>
            <a:endParaRPr lang="el-GR" dirty="0"/>
          </a:p>
        </p:txBody>
      </p:sp>
      <p:sp>
        <p:nvSpPr>
          <p:cNvPr id="6" name="Ορθογώνιο 7">
            <a:extLst>
              <a:ext uri="{FF2B5EF4-FFF2-40B4-BE49-F238E27FC236}">
                <a16:creationId xmlns:a16="http://schemas.microsoft.com/office/drawing/2014/main" id="{9E5A0A90-1BC9-3DC3-F790-960E4FB0BEFA}"/>
              </a:ext>
            </a:extLst>
          </p:cNvPr>
          <p:cNvSpPr/>
          <p:nvPr/>
        </p:nvSpPr>
        <p:spPr>
          <a:xfrm>
            <a:off x="10013133" y="4755"/>
            <a:ext cx="2178867" cy="398569"/>
          </a:xfrm>
          <a:prstGeom prst="rect">
            <a:avLst/>
          </a:prstGeom>
          <a:solidFill>
            <a:schemeClr val="bg1">
              <a:lumMod val="95000"/>
            </a:schemeClr>
          </a:solidFill>
        </p:spPr>
        <p:txBody>
          <a:bodyPr vert="horz" lIns="91440" tIns="45720" rIns="91440" bIns="45720" rtlCol="0" anchor="ctr">
            <a:normAutofit/>
          </a:bodyPr>
          <a:lstStyle/>
          <a:p>
            <a:pPr algn="r">
              <a:lnSpc>
                <a:spcPct val="90000"/>
              </a:lnSpc>
              <a:spcBef>
                <a:spcPct val="0"/>
              </a:spcBef>
            </a:pPr>
            <a:r>
              <a:rPr lang="en-US" altLang="el-GR" dirty="0">
                <a:solidFill>
                  <a:srgbClr val="1C2E78"/>
                </a:solidFill>
                <a:ea typeface="+mj-ea"/>
                <a:cs typeface="+mj-cs"/>
              </a:rPr>
              <a:t>1.4 Online navigation</a:t>
            </a:r>
            <a:endParaRPr lang="en-US" dirty="0">
              <a:solidFill>
                <a:srgbClr val="1C2E78"/>
              </a:solidFill>
              <a:ea typeface="+mj-ea"/>
              <a:cs typeface="+mj-cs"/>
            </a:endParaRPr>
          </a:p>
        </p:txBody>
      </p:sp>
    </p:spTree>
    <p:extLst>
      <p:ext uri="{BB962C8B-B14F-4D97-AF65-F5344CB8AC3E}">
        <p14:creationId xmlns:p14="http://schemas.microsoft.com/office/powerpoint/2010/main" val="25570119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B18DD0-3C6F-7422-E122-D1511DCDC1C9}"/>
              </a:ext>
            </a:extLst>
          </p:cNvPr>
          <p:cNvSpPr>
            <a:spLocks noGrp="1"/>
          </p:cNvSpPr>
          <p:nvPr>
            <p:ph idx="1"/>
          </p:nvPr>
        </p:nvSpPr>
        <p:spPr>
          <a:xfrm>
            <a:off x="557998" y="1800000"/>
            <a:ext cx="11059692" cy="4553504"/>
          </a:xfrm>
        </p:spPr>
        <p:txBody>
          <a:bodyPr>
            <a:normAutofit/>
          </a:bodyPr>
          <a:lstStyle/>
          <a:p>
            <a:pPr marL="0" indent="0">
              <a:buNone/>
            </a:pPr>
            <a:r>
              <a:rPr lang="en-US" dirty="0"/>
              <a:t>To begin with, we have somehow been informed about a domain name, e..: </a:t>
            </a:r>
          </a:p>
          <a:p>
            <a:pPr lvl="1">
              <a:buFont typeface="Arial" panose="020B0604020202020204" pitchFamily="34" charset="0"/>
              <a:buChar char="•"/>
            </a:pPr>
            <a:r>
              <a:rPr lang="en-US" dirty="0"/>
              <a:t>read it somewhere, </a:t>
            </a:r>
          </a:p>
          <a:p>
            <a:pPr lvl="1">
              <a:buFont typeface="Arial" panose="020B0604020202020204" pitchFamily="34" charset="0"/>
              <a:buChar char="•"/>
            </a:pPr>
            <a:r>
              <a:rPr lang="en-US" dirty="0"/>
              <a:t>Been told by someone, </a:t>
            </a:r>
          </a:p>
          <a:p>
            <a:pPr lvl="1">
              <a:buFont typeface="Arial" panose="020B0604020202020204" pitchFamily="34" charset="0"/>
              <a:buChar char="•"/>
            </a:pPr>
            <a:r>
              <a:rPr lang="en-US" dirty="0"/>
              <a:t>found it on another website with related content, or </a:t>
            </a:r>
          </a:p>
          <a:p>
            <a:pPr lvl="1">
              <a:buFont typeface="Arial" panose="020B0604020202020204" pitchFamily="34" charset="0"/>
              <a:buChar char="•"/>
            </a:pPr>
            <a:r>
              <a:rPr lang="en-US" dirty="0"/>
              <a:t>used a search engine to find the domain name of the website.</a:t>
            </a:r>
          </a:p>
          <a:p>
            <a:pPr marL="0" indent="0">
              <a:buNone/>
            </a:pPr>
            <a:r>
              <a:rPr lang="en-US" dirty="0"/>
              <a:t>Conclusion, </a:t>
            </a:r>
          </a:p>
          <a:p>
            <a:pPr lvl="1">
              <a:buFont typeface="Arial" panose="020B0604020202020204" pitchFamily="34" charset="0"/>
              <a:buChar char="•"/>
            </a:pPr>
            <a:r>
              <a:rPr lang="en-US" dirty="0"/>
              <a:t>If you already know the domain name, you may type it directly into your browser and connect to the website; </a:t>
            </a:r>
          </a:p>
          <a:p>
            <a:pPr lvl="1">
              <a:buFont typeface="Arial" panose="020B0604020202020204" pitchFamily="34" charset="0"/>
              <a:buChar char="•"/>
            </a:pPr>
            <a:r>
              <a:rPr lang="en-US" dirty="0"/>
              <a:t>Otherwise, use a </a:t>
            </a:r>
            <a:r>
              <a:rPr lang="en-US" b="1" dirty="0"/>
              <a:t>search engine </a:t>
            </a:r>
            <a:r>
              <a:rPr lang="en-US" dirty="0"/>
              <a:t>to find it.</a:t>
            </a:r>
          </a:p>
          <a:p>
            <a:endParaRPr lang="el-GR" dirty="0"/>
          </a:p>
        </p:txBody>
      </p:sp>
      <p:sp>
        <p:nvSpPr>
          <p:cNvPr id="2" name="Title 1">
            <a:extLst>
              <a:ext uri="{FF2B5EF4-FFF2-40B4-BE49-F238E27FC236}">
                <a16:creationId xmlns:a16="http://schemas.microsoft.com/office/drawing/2014/main" id="{12B2DEA4-A309-18FF-9428-F6E4C57F8C2D}"/>
              </a:ext>
            </a:extLst>
          </p:cNvPr>
          <p:cNvSpPr>
            <a:spLocks noGrp="1"/>
          </p:cNvSpPr>
          <p:nvPr>
            <p:ph type="title"/>
          </p:nvPr>
        </p:nvSpPr>
        <p:spPr/>
        <p:txBody>
          <a:bodyPr/>
          <a:lstStyle/>
          <a:p>
            <a:r>
              <a:rPr lang="en-US" dirty="0"/>
              <a:t>Websites</a:t>
            </a:r>
            <a:endParaRPr lang="el-GR" dirty="0"/>
          </a:p>
        </p:txBody>
      </p:sp>
      <p:sp>
        <p:nvSpPr>
          <p:cNvPr id="5" name="pop-up">
            <a:extLst>
              <a:ext uri="{FF2B5EF4-FFF2-40B4-BE49-F238E27FC236}">
                <a16:creationId xmlns:a16="http://schemas.microsoft.com/office/drawing/2014/main" id="{ECA16AEF-9BC3-8E60-21E8-37FC5BF64C53}"/>
              </a:ext>
            </a:extLst>
          </p:cNvPr>
          <p:cNvSpPr/>
          <p:nvPr/>
        </p:nvSpPr>
        <p:spPr>
          <a:xfrm>
            <a:off x="6561355" y="5268505"/>
            <a:ext cx="2317488" cy="760463"/>
          </a:xfrm>
          <a:prstGeom prst="borderCallout1">
            <a:avLst>
              <a:gd name="adj1" fmla="val 44024"/>
              <a:gd name="adj2" fmla="val -214"/>
              <a:gd name="adj3" fmla="val 57125"/>
              <a:gd name="adj4" fmla="val -106472"/>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lumMod val="65000"/>
                  </a:schemeClr>
                </a:solidFill>
              </a:rPr>
              <a:t>Click</a:t>
            </a:r>
          </a:p>
        </p:txBody>
      </p:sp>
      <p:pic>
        <p:nvPicPr>
          <p:cNvPr id="6" name="Θέση περιεχομένου 4" descr="Χειρονομία διπλού πατήματος περίγραμμα">
            <a:extLst>
              <a:ext uri="{FF2B5EF4-FFF2-40B4-BE49-F238E27FC236}">
                <a16:creationId xmlns:a16="http://schemas.microsoft.com/office/drawing/2014/main" id="{2B065749-A7ED-4D29-4688-D9C9ECEAB199}"/>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24565" y="5778000"/>
            <a:ext cx="914400" cy="914400"/>
          </a:xfrm>
          <a:prstGeom prst="rect">
            <a:avLst/>
          </a:prstGeom>
        </p:spPr>
      </p:pic>
      <p:sp>
        <p:nvSpPr>
          <p:cNvPr id="4" name="TextBox 3">
            <a:extLst>
              <a:ext uri="{FF2B5EF4-FFF2-40B4-BE49-F238E27FC236}">
                <a16:creationId xmlns:a16="http://schemas.microsoft.com/office/drawing/2014/main" id="{580231D3-1FB9-EA04-77FF-6AE08B44C009}"/>
              </a:ext>
            </a:extLst>
          </p:cNvPr>
          <p:cNvSpPr txBox="1"/>
          <p:nvPr/>
        </p:nvSpPr>
        <p:spPr>
          <a:xfrm>
            <a:off x="5295150" y="912819"/>
            <a:ext cx="6474824" cy="3739485"/>
          </a:xfrm>
          <a:prstGeom prst="rect">
            <a:avLst/>
          </a:prstGeom>
          <a:solidFill>
            <a:schemeClr val="bg1">
              <a:lumMod val="95000"/>
            </a:schemeClr>
          </a:solidFill>
          <a:ln>
            <a:solidFill>
              <a:srgbClr val="EACE61"/>
            </a:solidFill>
          </a:ln>
        </p:spPr>
        <p:txBody>
          <a:bodyPr wrap="square">
            <a:spAutoFit/>
          </a:bodyPr>
          <a:lstStyle/>
          <a:p>
            <a:pPr lvl="1">
              <a:lnSpc>
                <a:spcPct val="120000"/>
              </a:lnSpc>
              <a:spcBef>
                <a:spcPts val="1200"/>
              </a:spcBef>
              <a:buSzPts val="2640"/>
            </a:pPr>
            <a:endParaRPr lang="de-DE" sz="1000" dirty="0"/>
          </a:p>
          <a:p>
            <a:pPr marL="180000" lvl="1">
              <a:spcAft>
                <a:spcPts val="600"/>
              </a:spcAft>
              <a:buSzPts val="2640"/>
            </a:pPr>
            <a:r>
              <a:rPr lang="el-GR" sz="2000" dirty="0">
                <a:latin typeface="Calibri" panose="020F0502020204030204" pitchFamily="34" charset="0"/>
                <a:cs typeface="Calibri" panose="020F0502020204030204" pitchFamily="34" charset="0"/>
              </a:rPr>
              <a:t>A </a:t>
            </a:r>
            <a:r>
              <a:rPr lang="en-US" sz="2000" b="1" dirty="0">
                <a:latin typeface="Calibri" panose="020F0502020204030204" pitchFamily="34" charset="0"/>
                <a:cs typeface="Calibri" panose="020F0502020204030204" pitchFamily="34" charset="0"/>
              </a:rPr>
              <a:t>search engine </a:t>
            </a:r>
            <a:r>
              <a:rPr lang="en-US" sz="2000" dirty="0">
                <a:latin typeface="Calibri" panose="020F0502020204030204" pitchFamily="34" charset="0"/>
                <a:cs typeface="Calibri" panose="020F0502020204030204" pitchFamily="34" charset="0"/>
              </a:rPr>
              <a:t>is a service for finding websites. It collects websites available on the Web and associates them with various tags, which are keywords related to the main category of information of the website. </a:t>
            </a:r>
          </a:p>
          <a:p>
            <a:pPr marL="180000" lvl="1">
              <a:spcAft>
                <a:spcPts val="600"/>
              </a:spcAft>
              <a:buSzPts val="2640"/>
            </a:pPr>
            <a:r>
              <a:rPr lang="en-US" sz="2000" b="1" i="1" dirty="0">
                <a:latin typeface="Calibri" panose="020F0502020204030204" pitchFamily="34" charset="0"/>
                <a:cs typeface="Calibri" panose="020F0502020204030204" pitchFamily="34" charset="0"/>
              </a:rPr>
              <a:t>Steps:</a:t>
            </a:r>
          </a:p>
          <a:p>
            <a:pPr marL="637200" lvl="1" indent="-457200">
              <a:spcAft>
                <a:spcPts val="600"/>
              </a:spcAft>
              <a:buClr>
                <a:srgbClr val="F79334"/>
              </a:buClr>
              <a:buSzPct val="100000"/>
              <a:buFont typeface="+mj-lt"/>
              <a:buAutoNum type="arabicPeriod"/>
            </a:pPr>
            <a:r>
              <a:rPr lang="en-US" sz="2000" dirty="0">
                <a:latin typeface="Calibri" panose="020F0502020204030204" pitchFamily="34" charset="0"/>
                <a:cs typeface="Calibri" panose="020F0502020204030204" pitchFamily="34" charset="0"/>
              </a:rPr>
              <a:t>The user logs on via a browser to the search engine.</a:t>
            </a:r>
          </a:p>
          <a:p>
            <a:pPr marL="637200" lvl="1" indent="-457200">
              <a:spcAft>
                <a:spcPts val="600"/>
              </a:spcAft>
              <a:buClr>
                <a:srgbClr val="F79334"/>
              </a:buClr>
              <a:buSzPct val="100000"/>
              <a:buFont typeface="+mj-lt"/>
              <a:buAutoNum type="arabicPeriod"/>
            </a:pPr>
            <a:r>
              <a:rPr lang="en-US" sz="2000" dirty="0">
                <a:latin typeface="Calibri" panose="020F0502020204030204" pitchFamily="34" charset="0"/>
                <a:cs typeface="Calibri" panose="020F0502020204030204" pitchFamily="34" charset="0"/>
              </a:rPr>
              <a:t>Enters the keywords</a:t>
            </a:r>
          </a:p>
          <a:p>
            <a:pPr marL="637200" lvl="1" indent="-457200">
              <a:spcAft>
                <a:spcPts val="600"/>
              </a:spcAft>
              <a:buClr>
                <a:srgbClr val="F79334"/>
              </a:buClr>
              <a:buSzPct val="100000"/>
              <a:buFont typeface="+mj-lt"/>
              <a:buAutoNum type="arabicPeriod"/>
            </a:pPr>
            <a:r>
              <a:rPr lang="en-US" sz="2000" dirty="0">
                <a:latin typeface="Calibri" panose="020F0502020204030204" pitchFamily="34" charset="0"/>
                <a:cs typeface="Calibri" panose="020F0502020204030204" pitchFamily="34" charset="0"/>
              </a:rPr>
              <a:t>The search engine returns a list of websites related to the keywords</a:t>
            </a:r>
          </a:p>
          <a:p>
            <a:pPr marL="637200" lvl="1" indent="-457200">
              <a:spcAft>
                <a:spcPts val="600"/>
              </a:spcAft>
              <a:buClr>
                <a:srgbClr val="F79334"/>
              </a:buClr>
              <a:buSzPct val="100000"/>
              <a:buFont typeface="+mj-lt"/>
              <a:buAutoNum type="arabicPeriod"/>
            </a:pPr>
            <a:r>
              <a:rPr lang="en-US" sz="2000" dirty="0">
                <a:latin typeface="Calibri" panose="020F0502020204030204" pitchFamily="34" charset="0"/>
                <a:cs typeface="Calibri" panose="020F0502020204030204" pitchFamily="34" charset="0"/>
              </a:rPr>
              <a:t>The user chooses to visit one or more of the websites</a:t>
            </a:r>
            <a:endParaRPr lang="en-US" sz="1800" dirty="0">
              <a:latin typeface="Calibri" panose="020F0502020204030204" pitchFamily="34" charset="0"/>
              <a:cs typeface="Calibri" panose="020F0502020204030204" pitchFamily="34" charset="0"/>
            </a:endParaRPr>
          </a:p>
        </p:txBody>
      </p:sp>
      <p:sp>
        <p:nvSpPr>
          <p:cNvPr id="9" name="Ορθογώνιο 7">
            <a:extLst>
              <a:ext uri="{FF2B5EF4-FFF2-40B4-BE49-F238E27FC236}">
                <a16:creationId xmlns:a16="http://schemas.microsoft.com/office/drawing/2014/main" id="{4668778E-A9A1-1B75-9C2F-A25D52DFB4E1}"/>
              </a:ext>
            </a:extLst>
          </p:cNvPr>
          <p:cNvSpPr/>
          <p:nvPr/>
        </p:nvSpPr>
        <p:spPr>
          <a:xfrm>
            <a:off x="10013133" y="4755"/>
            <a:ext cx="2178867" cy="398569"/>
          </a:xfrm>
          <a:prstGeom prst="rect">
            <a:avLst/>
          </a:prstGeom>
          <a:solidFill>
            <a:schemeClr val="bg1">
              <a:lumMod val="95000"/>
            </a:schemeClr>
          </a:solidFill>
        </p:spPr>
        <p:txBody>
          <a:bodyPr vert="horz" lIns="91440" tIns="45720" rIns="91440" bIns="45720" rtlCol="0" anchor="ctr">
            <a:normAutofit/>
          </a:bodyPr>
          <a:lstStyle/>
          <a:p>
            <a:pPr algn="r">
              <a:lnSpc>
                <a:spcPct val="90000"/>
              </a:lnSpc>
              <a:spcBef>
                <a:spcPct val="0"/>
              </a:spcBef>
            </a:pPr>
            <a:r>
              <a:rPr lang="en-US" altLang="el-GR" dirty="0">
                <a:solidFill>
                  <a:srgbClr val="1C2E78"/>
                </a:solidFill>
                <a:ea typeface="+mj-ea"/>
                <a:cs typeface="+mj-cs"/>
              </a:rPr>
              <a:t>1.4 Online navigation</a:t>
            </a:r>
            <a:endParaRPr lang="en-US" dirty="0">
              <a:solidFill>
                <a:srgbClr val="1C2E78"/>
              </a:solidFill>
              <a:ea typeface="+mj-ea"/>
              <a:cs typeface="+mj-cs"/>
            </a:endParaRPr>
          </a:p>
        </p:txBody>
      </p:sp>
    </p:spTree>
    <p:extLst>
      <p:ext uri="{BB962C8B-B14F-4D97-AF65-F5344CB8AC3E}">
        <p14:creationId xmlns:p14="http://schemas.microsoft.com/office/powerpoint/2010/main" val="4597591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4" grpId="0" animBg="1"/>
      <p:bldP spid="4"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E2D38E87-33DB-46E9-933D-FDECBD945692}"/>
              </a:ext>
            </a:extLst>
          </p:cNvPr>
          <p:cNvSpPr>
            <a:spLocks noGrp="1"/>
          </p:cNvSpPr>
          <p:nvPr>
            <p:ph type="title" idx="4294967295"/>
          </p:nvPr>
        </p:nvSpPr>
        <p:spPr>
          <a:xfrm>
            <a:off x="949569" y="-424554"/>
            <a:ext cx="10292862" cy="1890109"/>
          </a:xfrm>
        </p:spPr>
        <p:txBody>
          <a:bodyPr anchor="b">
            <a:normAutofit/>
          </a:bodyPr>
          <a:lstStyle/>
          <a:p>
            <a:pPr algn="ctr"/>
            <a:r>
              <a:rPr lang="en-US" sz="5400" dirty="0">
                <a:solidFill>
                  <a:srgbClr val="1C2E78"/>
                </a:solidFill>
              </a:rPr>
              <a:t>Topics</a:t>
            </a:r>
            <a:endParaRPr lang="el-GR" sz="5400" dirty="0">
              <a:solidFill>
                <a:srgbClr val="1C2E78"/>
              </a:solidFill>
            </a:endParaRPr>
          </a:p>
        </p:txBody>
      </p:sp>
      <p:graphicFrame>
        <p:nvGraphicFramePr>
          <p:cNvPr id="6" name="Diagram 5">
            <a:extLst>
              <a:ext uri="{FF2B5EF4-FFF2-40B4-BE49-F238E27FC236}">
                <a16:creationId xmlns:a16="http://schemas.microsoft.com/office/drawing/2014/main" id="{654CCD75-E89A-4C6C-BF75-D840AD726219}"/>
              </a:ext>
            </a:extLst>
          </p:cNvPr>
          <p:cNvGraphicFramePr/>
          <p:nvPr>
            <p:extLst>
              <p:ext uri="{D42A27DB-BD31-4B8C-83A1-F6EECF244321}">
                <p14:modId xmlns:p14="http://schemas.microsoft.com/office/powerpoint/2010/main" val="2235226708"/>
              </p:ext>
            </p:extLst>
          </p:nvPr>
        </p:nvGraphicFramePr>
        <p:xfrm>
          <a:off x="949569" y="2171725"/>
          <a:ext cx="10520867" cy="42910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B8A1D441-647B-1950-D8CB-582AA249EE6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1523671" y="6124248"/>
            <a:ext cx="668329" cy="677143"/>
          </a:xfrm>
          <a:prstGeom prst="rect">
            <a:avLst/>
          </a:prstGeom>
        </p:spPr>
      </p:pic>
      <p:pic>
        <p:nvPicPr>
          <p:cNvPr id="4" name="Εικόνα 3" descr="Εικόνα που περιέχει γραφικά, γραφιστική, clipart, καρτούν&#10;&#10;Περιγραφή που δημιουργήθηκε αυτόματα">
            <a:extLst>
              <a:ext uri="{FF2B5EF4-FFF2-40B4-BE49-F238E27FC236}">
                <a16:creationId xmlns:a16="http://schemas.microsoft.com/office/drawing/2014/main" id="{0CB96C26-B0D2-EEEA-CDA8-5B5B540FA0C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23312"/>
            <a:ext cx="3800819" cy="1795328"/>
          </a:xfrm>
          <a:prstGeom prst="rect">
            <a:avLst/>
          </a:prstGeom>
        </p:spPr>
      </p:pic>
    </p:spTree>
    <p:extLst>
      <p:ext uri="{BB962C8B-B14F-4D97-AF65-F5344CB8AC3E}">
        <p14:creationId xmlns:p14="http://schemas.microsoft.com/office/powerpoint/2010/main" val="13784892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89179-34BC-276E-42E8-38B30C13F5B4}"/>
              </a:ext>
            </a:extLst>
          </p:cNvPr>
          <p:cNvSpPr>
            <a:spLocks noGrp="1"/>
          </p:cNvSpPr>
          <p:nvPr>
            <p:ph type="title"/>
          </p:nvPr>
        </p:nvSpPr>
        <p:spPr/>
        <p:txBody>
          <a:bodyPr/>
          <a:lstStyle/>
          <a:p>
            <a:r>
              <a:rPr lang="hr-HR" dirty="0"/>
              <a:t>Search </a:t>
            </a:r>
            <a:r>
              <a:rPr lang="en-US" dirty="0"/>
              <a:t>E</a:t>
            </a:r>
            <a:r>
              <a:rPr lang="hr-HR" dirty="0"/>
              <a:t>ngines</a:t>
            </a:r>
            <a:endParaRPr lang="el-GR" dirty="0"/>
          </a:p>
        </p:txBody>
      </p:sp>
      <p:sp>
        <p:nvSpPr>
          <p:cNvPr id="3" name="Content Placeholder 2">
            <a:extLst>
              <a:ext uri="{FF2B5EF4-FFF2-40B4-BE49-F238E27FC236}">
                <a16:creationId xmlns:a16="http://schemas.microsoft.com/office/drawing/2014/main" id="{898AA90B-6A0E-3F0E-CBE7-53E2F35D961C}"/>
              </a:ext>
            </a:extLst>
          </p:cNvPr>
          <p:cNvSpPr>
            <a:spLocks noGrp="1"/>
          </p:cNvSpPr>
          <p:nvPr>
            <p:ph idx="1"/>
          </p:nvPr>
        </p:nvSpPr>
        <p:spPr>
          <a:xfrm>
            <a:off x="557999" y="1800000"/>
            <a:ext cx="6328833" cy="4553504"/>
          </a:xfrm>
        </p:spPr>
        <p:txBody>
          <a:bodyPr>
            <a:normAutofit lnSpcReduction="10000"/>
          </a:bodyPr>
          <a:lstStyle/>
          <a:p>
            <a:pPr marL="0" indent="0">
              <a:buNone/>
            </a:pPr>
            <a:r>
              <a:rPr lang="en-US" dirty="0"/>
              <a:t>To search for information on the Internet, you need to connect, with your browser, to one of the search engines available.</a:t>
            </a:r>
          </a:p>
          <a:p>
            <a:pPr marL="0" indent="0">
              <a:buNone/>
            </a:pPr>
            <a:r>
              <a:rPr lang="en-US" dirty="0"/>
              <a:t>Some of the most popular search engines are:</a:t>
            </a:r>
          </a:p>
          <a:p>
            <a:pPr lvl="1">
              <a:buFont typeface="Arial" panose="020B0604020202020204" pitchFamily="34" charset="0"/>
              <a:buChar char="•"/>
            </a:pPr>
            <a:r>
              <a:rPr lang="en-US" b="1" dirty="0"/>
              <a:t>Google.com</a:t>
            </a:r>
            <a:r>
              <a:rPr lang="en-US" dirty="0"/>
              <a:t>: You can differentiate your search between information, photos or use it to navigate.</a:t>
            </a:r>
          </a:p>
          <a:p>
            <a:pPr lvl="1">
              <a:buFont typeface="Arial" panose="020B0604020202020204" pitchFamily="34" charset="0"/>
              <a:buChar char="•"/>
            </a:pPr>
            <a:r>
              <a:rPr lang="en-US" b="1" dirty="0"/>
              <a:t>Bing.com</a:t>
            </a:r>
            <a:r>
              <a:rPr lang="en-US" dirty="0"/>
              <a:t>: The structure and functionality is usually like Google, but the search results may be different.</a:t>
            </a:r>
          </a:p>
          <a:p>
            <a:pPr lvl="1">
              <a:buFont typeface="Arial" panose="020B0604020202020204" pitchFamily="34" charset="0"/>
              <a:buChar char="•"/>
            </a:pPr>
            <a:r>
              <a:rPr lang="en-US" b="1" dirty="0"/>
              <a:t>Yahoo.com</a:t>
            </a:r>
            <a:r>
              <a:rPr lang="en-US" dirty="0"/>
              <a:t>: Very similar to Bing.</a:t>
            </a:r>
          </a:p>
          <a:p>
            <a:endParaRPr lang="el-GR" dirty="0"/>
          </a:p>
        </p:txBody>
      </p:sp>
      <p:pic>
        <p:nvPicPr>
          <p:cNvPr id="5" name="Picture 4">
            <a:extLst>
              <a:ext uri="{FF2B5EF4-FFF2-40B4-BE49-F238E27FC236}">
                <a16:creationId xmlns:a16="http://schemas.microsoft.com/office/drawing/2014/main" id="{70E0933D-13E5-0772-DA63-2E1041A5C937}"/>
              </a:ext>
            </a:extLst>
          </p:cNvPr>
          <p:cNvPicPr>
            <a:picLocks noChangeAspect="1"/>
          </p:cNvPicPr>
          <p:nvPr/>
        </p:nvPicPr>
        <p:blipFill rotWithShape="1">
          <a:blip r:embed="rId3"/>
          <a:srcRect r="2242"/>
          <a:stretch/>
        </p:blipFill>
        <p:spPr>
          <a:xfrm>
            <a:off x="6814857" y="1685096"/>
            <a:ext cx="5316183" cy="4291956"/>
          </a:xfrm>
          <a:prstGeom prst="rect">
            <a:avLst/>
          </a:prstGeom>
        </p:spPr>
      </p:pic>
      <p:sp>
        <p:nvSpPr>
          <p:cNvPr id="6" name="Ορθογώνιο 7">
            <a:extLst>
              <a:ext uri="{FF2B5EF4-FFF2-40B4-BE49-F238E27FC236}">
                <a16:creationId xmlns:a16="http://schemas.microsoft.com/office/drawing/2014/main" id="{C2F7732C-2BE0-3F0F-A9B1-A1D20EABC093}"/>
              </a:ext>
            </a:extLst>
          </p:cNvPr>
          <p:cNvSpPr/>
          <p:nvPr/>
        </p:nvSpPr>
        <p:spPr>
          <a:xfrm>
            <a:off x="10013133" y="4755"/>
            <a:ext cx="2178867" cy="398569"/>
          </a:xfrm>
          <a:prstGeom prst="rect">
            <a:avLst/>
          </a:prstGeom>
          <a:solidFill>
            <a:schemeClr val="bg1">
              <a:lumMod val="95000"/>
            </a:schemeClr>
          </a:solidFill>
        </p:spPr>
        <p:txBody>
          <a:bodyPr vert="horz" lIns="91440" tIns="45720" rIns="91440" bIns="45720" rtlCol="0" anchor="ctr">
            <a:normAutofit/>
          </a:bodyPr>
          <a:lstStyle/>
          <a:p>
            <a:pPr algn="r">
              <a:lnSpc>
                <a:spcPct val="90000"/>
              </a:lnSpc>
              <a:spcBef>
                <a:spcPct val="0"/>
              </a:spcBef>
            </a:pPr>
            <a:r>
              <a:rPr lang="en-US" altLang="el-GR" dirty="0">
                <a:solidFill>
                  <a:srgbClr val="1C2E78"/>
                </a:solidFill>
                <a:ea typeface="+mj-ea"/>
                <a:cs typeface="+mj-cs"/>
              </a:rPr>
              <a:t>1.4 Online navigation</a:t>
            </a:r>
            <a:endParaRPr lang="en-US" dirty="0">
              <a:solidFill>
                <a:srgbClr val="1C2E78"/>
              </a:solidFill>
              <a:ea typeface="+mj-ea"/>
              <a:cs typeface="+mj-cs"/>
            </a:endParaRPr>
          </a:p>
        </p:txBody>
      </p:sp>
    </p:spTree>
    <p:extLst>
      <p:ext uri="{BB962C8B-B14F-4D97-AF65-F5344CB8AC3E}">
        <p14:creationId xmlns:p14="http://schemas.microsoft.com/office/powerpoint/2010/main" val="19156028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5E0D4-5829-5C81-E322-A1DCA2C64164}"/>
              </a:ext>
            </a:extLst>
          </p:cNvPr>
          <p:cNvSpPr>
            <a:spLocks noGrp="1"/>
          </p:cNvSpPr>
          <p:nvPr>
            <p:ph type="title"/>
          </p:nvPr>
        </p:nvSpPr>
        <p:spPr>
          <a:xfrm>
            <a:off x="557998" y="1075608"/>
            <a:ext cx="11059692" cy="605096"/>
          </a:xfrm>
        </p:spPr>
        <p:txBody>
          <a:bodyPr/>
          <a:lstStyle/>
          <a:p>
            <a:r>
              <a:rPr lang="en-US" dirty="0"/>
              <a:t>How do I find the information I'm interested in?</a:t>
            </a:r>
          </a:p>
        </p:txBody>
      </p:sp>
      <p:sp>
        <p:nvSpPr>
          <p:cNvPr id="3" name="Content Placeholder 2">
            <a:extLst>
              <a:ext uri="{FF2B5EF4-FFF2-40B4-BE49-F238E27FC236}">
                <a16:creationId xmlns:a16="http://schemas.microsoft.com/office/drawing/2014/main" id="{BCDB930B-5836-CD5E-504F-94FC6544720E}"/>
              </a:ext>
            </a:extLst>
          </p:cNvPr>
          <p:cNvSpPr>
            <a:spLocks noGrp="1"/>
          </p:cNvSpPr>
          <p:nvPr>
            <p:ph idx="1"/>
          </p:nvPr>
        </p:nvSpPr>
        <p:spPr>
          <a:xfrm>
            <a:off x="557998" y="1800000"/>
            <a:ext cx="6394595" cy="4569269"/>
          </a:xfrm>
        </p:spPr>
        <p:txBody>
          <a:bodyPr>
            <a:normAutofit/>
          </a:bodyPr>
          <a:lstStyle/>
          <a:p>
            <a:pPr marL="0" indent="0">
              <a:lnSpc>
                <a:spcPct val="120000"/>
              </a:lnSpc>
              <a:buNone/>
            </a:pPr>
            <a:r>
              <a:rPr lang="en-US" dirty="0"/>
              <a:t>Things to consider when creating a search string: </a:t>
            </a:r>
          </a:p>
          <a:p>
            <a:pPr marL="457200" indent="-457200">
              <a:lnSpc>
                <a:spcPct val="120000"/>
              </a:lnSpc>
              <a:buFont typeface="+mj-lt"/>
              <a:buAutoNum type="arabicPeriod"/>
            </a:pPr>
            <a:r>
              <a:rPr lang="en-US" dirty="0"/>
              <a:t>Focus on relevant keywords, especially nouns.</a:t>
            </a:r>
          </a:p>
          <a:p>
            <a:pPr marL="457200" indent="-457200">
              <a:lnSpc>
                <a:spcPct val="120000"/>
              </a:lnSpc>
              <a:buFont typeface="+mj-lt"/>
              <a:buAutoNum type="arabicPeriod"/>
            </a:pPr>
            <a:r>
              <a:rPr lang="en-US" dirty="0"/>
              <a:t>Targeted use of search operators:</a:t>
            </a:r>
          </a:p>
          <a:p>
            <a:pPr lvl="1">
              <a:lnSpc>
                <a:spcPct val="120000"/>
              </a:lnSpc>
              <a:buFont typeface="Arial" panose="020B0604020202020204" pitchFamily="34" charset="0"/>
              <a:buChar char="•"/>
            </a:pPr>
            <a:r>
              <a:rPr lang="en-US" b="1" dirty="0"/>
              <a:t>AND</a:t>
            </a:r>
            <a:r>
              <a:rPr lang="en-US" dirty="0"/>
              <a:t>: Links two or more search terms;</a:t>
            </a:r>
          </a:p>
          <a:p>
            <a:pPr lvl="1">
              <a:lnSpc>
                <a:spcPct val="120000"/>
              </a:lnSpc>
              <a:buFont typeface="Arial" panose="020B0604020202020204" pitchFamily="34" charset="0"/>
              <a:buChar char="•"/>
            </a:pPr>
            <a:r>
              <a:rPr lang="en-US" b="1" dirty="0"/>
              <a:t>OR</a:t>
            </a:r>
            <a:r>
              <a:rPr lang="en-US" dirty="0"/>
              <a:t>: The search results will include one or the other, or all of the search terms;</a:t>
            </a:r>
          </a:p>
          <a:p>
            <a:pPr lvl="1">
              <a:lnSpc>
                <a:spcPct val="120000"/>
              </a:lnSpc>
              <a:buFont typeface="Arial" panose="020B0604020202020204" pitchFamily="34" charset="0"/>
              <a:buChar char="•"/>
            </a:pPr>
            <a:r>
              <a:rPr lang="en-US" dirty="0"/>
              <a:t>Brackets [ ] : Brackets can be used to construct queries with the above search operators.</a:t>
            </a:r>
          </a:p>
          <a:p>
            <a:pPr>
              <a:lnSpc>
                <a:spcPct val="120000"/>
              </a:lnSpc>
            </a:pPr>
            <a:endParaRPr lang="el-GR" dirty="0"/>
          </a:p>
        </p:txBody>
      </p:sp>
      <p:pic>
        <p:nvPicPr>
          <p:cNvPr id="4" name="Google Shape;312;p21">
            <a:extLst>
              <a:ext uri="{FF2B5EF4-FFF2-40B4-BE49-F238E27FC236}">
                <a16:creationId xmlns:a16="http://schemas.microsoft.com/office/drawing/2014/main" id="{86508E5C-0B2D-FB17-62DD-3E8E020E8033}"/>
              </a:ext>
            </a:extLst>
          </p:cNvPr>
          <p:cNvPicPr preferRelativeResize="0"/>
          <p:nvPr/>
        </p:nvPicPr>
        <p:blipFill rotWithShape="1">
          <a:blip r:embed="rId3">
            <a:alphaModFix/>
          </a:blip>
          <a:srcRect/>
          <a:stretch/>
        </p:blipFill>
        <p:spPr>
          <a:xfrm>
            <a:off x="6952593" y="2020605"/>
            <a:ext cx="5084742" cy="1075361"/>
          </a:xfrm>
          <a:prstGeom prst="rect">
            <a:avLst/>
          </a:prstGeom>
          <a:noFill/>
          <a:ln>
            <a:noFill/>
          </a:ln>
          <a:effectLst>
            <a:outerShdw blurRad="190500" algn="tl" rotWithShape="0">
              <a:srgbClr val="000000">
                <a:alpha val="69411"/>
              </a:srgbClr>
            </a:outerShdw>
          </a:effectLst>
        </p:spPr>
      </p:pic>
      <p:sp>
        <p:nvSpPr>
          <p:cNvPr id="7" name="Ορθογώνιο 7">
            <a:extLst>
              <a:ext uri="{FF2B5EF4-FFF2-40B4-BE49-F238E27FC236}">
                <a16:creationId xmlns:a16="http://schemas.microsoft.com/office/drawing/2014/main" id="{D47D3D4B-D8BA-96BE-E1BA-9C12563A95B3}"/>
              </a:ext>
            </a:extLst>
          </p:cNvPr>
          <p:cNvSpPr/>
          <p:nvPr/>
        </p:nvSpPr>
        <p:spPr>
          <a:xfrm>
            <a:off x="10013133" y="4755"/>
            <a:ext cx="2178867" cy="398569"/>
          </a:xfrm>
          <a:prstGeom prst="rect">
            <a:avLst/>
          </a:prstGeom>
          <a:solidFill>
            <a:schemeClr val="bg1">
              <a:lumMod val="95000"/>
            </a:schemeClr>
          </a:solidFill>
        </p:spPr>
        <p:txBody>
          <a:bodyPr vert="horz" lIns="91440" tIns="45720" rIns="91440" bIns="45720" rtlCol="0" anchor="ctr">
            <a:normAutofit/>
          </a:bodyPr>
          <a:lstStyle/>
          <a:p>
            <a:pPr algn="r">
              <a:lnSpc>
                <a:spcPct val="90000"/>
              </a:lnSpc>
              <a:spcBef>
                <a:spcPct val="0"/>
              </a:spcBef>
            </a:pPr>
            <a:r>
              <a:rPr lang="en-US" altLang="el-GR" dirty="0">
                <a:solidFill>
                  <a:srgbClr val="1C2E78"/>
                </a:solidFill>
                <a:ea typeface="+mj-ea"/>
                <a:cs typeface="+mj-cs"/>
              </a:rPr>
              <a:t>1.4 Online navigation</a:t>
            </a:r>
            <a:endParaRPr lang="en-US" dirty="0">
              <a:solidFill>
                <a:srgbClr val="1C2E78"/>
              </a:solidFill>
              <a:ea typeface="+mj-ea"/>
              <a:cs typeface="+mj-cs"/>
            </a:endParaRPr>
          </a:p>
        </p:txBody>
      </p:sp>
    </p:spTree>
    <p:extLst>
      <p:ext uri="{BB962C8B-B14F-4D97-AF65-F5344CB8AC3E}">
        <p14:creationId xmlns:p14="http://schemas.microsoft.com/office/powerpoint/2010/main" val="8482464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00039-EF78-D80C-C346-8AB79B7723C7}"/>
              </a:ext>
            </a:extLst>
          </p:cNvPr>
          <p:cNvSpPr>
            <a:spLocks noGrp="1"/>
          </p:cNvSpPr>
          <p:nvPr>
            <p:ph type="title"/>
          </p:nvPr>
        </p:nvSpPr>
        <p:spPr>
          <a:xfrm>
            <a:off x="1994338" y="920891"/>
            <a:ext cx="9326776" cy="605096"/>
          </a:xfrm>
          <a:solidFill>
            <a:srgbClr val="1C2E78"/>
          </a:solidFill>
        </p:spPr>
        <p:txBody>
          <a:bodyPr>
            <a:normAutofit/>
          </a:bodyPr>
          <a:lstStyle/>
          <a:p>
            <a:r>
              <a:rPr lang="en-US" dirty="0">
                <a:solidFill>
                  <a:schemeClr val="bg1"/>
                </a:solidFill>
              </a:rPr>
              <a:t>Activity: Finding information about "Paying online”</a:t>
            </a:r>
            <a:endParaRPr lang="el-GR" dirty="0">
              <a:solidFill>
                <a:schemeClr val="bg1"/>
              </a:solidFill>
            </a:endParaRPr>
          </a:p>
        </p:txBody>
      </p:sp>
      <p:sp>
        <p:nvSpPr>
          <p:cNvPr id="3" name="Content Placeholder 2">
            <a:extLst>
              <a:ext uri="{FF2B5EF4-FFF2-40B4-BE49-F238E27FC236}">
                <a16:creationId xmlns:a16="http://schemas.microsoft.com/office/drawing/2014/main" id="{25BFD87F-6D83-75ED-F4C4-0D961C406DE5}"/>
              </a:ext>
            </a:extLst>
          </p:cNvPr>
          <p:cNvSpPr>
            <a:spLocks noGrp="1"/>
          </p:cNvSpPr>
          <p:nvPr>
            <p:ph idx="1"/>
          </p:nvPr>
        </p:nvSpPr>
        <p:spPr>
          <a:xfrm>
            <a:off x="661754" y="1850696"/>
            <a:ext cx="11395105" cy="4553504"/>
          </a:xfrm>
        </p:spPr>
        <p:txBody>
          <a:bodyPr>
            <a:normAutofit fontScale="77500" lnSpcReduction="20000"/>
          </a:bodyPr>
          <a:lstStyle/>
          <a:p>
            <a:pPr marL="457200" indent="-457200">
              <a:buFont typeface="+mj-lt"/>
              <a:buAutoNum type="arabicPeriod"/>
            </a:pPr>
            <a:r>
              <a:rPr lang="en-US" i="1" dirty="0"/>
              <a:t>Open your browser and connect to one of the following search engines:</a:t>
            </a:r>
          </a:p>
          <a:p>
            <a:pPr lvl="1"/>
            <a:r>
              <a:rPr lang="en-US" i="1" dirty="0"/>
              <a:t>Yahoo.com</a:t>
            </a:r>
          </a:p>
          <a:p>
            <a:pPr lvl="1"/>
            <a:r>
              <a:rPr lang="en-US" i="1" dirty="0"/>
              <a:t>Bing.com</a:t>
            </a:r>
          </a:p>
          <a:p>
            <a:pPr lvl="1"/>
            <a:r>
              <a:rPr lang="en-US" i="1" dirty="0"/>
              <a:t>Google.com</a:t>
            </a:r>
          </a:p>
          <a:p>
            <a:pPr marL="457200" indent="-457200">
              <a:buFont typeface="+mj-lt"/>
              <a:buAutoNum type="arabicPeriod"/>
            </a:pPr>
            <a:r>
              <a:rPr lang="en-US" i="1" dirty="0"/>
              <a:t>Enter your keywords: </a:t>
            </a:r>
            <a:r>
              <a:rPr lang="en-US" b="1" i="1" dirty="0"/>
              <a:t>Paying online</a:t>
            </a:r>
          </a:p>
          <a:p>
            <a:pPr marL="457200" indent="-457200">
              <a:buFont typeface="+mj-lt"/>
              <a:buAutoNum type="arabicPeriod"/>
            </a:pPr>
            <a:r>
              <a:rPr lang="en-US" i="1" dirty="0"/>
              <a:t>The search results are displayed as a list of links, accompanied by a title and a paragraph, divided into several pages.</a:t>
            </a:r>
          </a:p>
          <a:p>
            <a:pPr marL="457200" indent="-457200">
              <a:buFont typeface="+mj-lt"/>
              <a:buAutoNum type="arabicPeriod"/>
            </a:pPr>
            <a:r>
              <a:rPr lang="en-US" i="1" dirty="0"/>
              <a:t>View the results on the first page, then browse through the following pages of results. Find something interesting? </a:t>
            </a:r>
          </a:p>
          <a:p>
            <a:pPr marL="457200" indent="-457200">
              <a:buFont typeface="+mj-lt"/>
              <a:buAutoNum type="arabicPeriod"/>
            </a:pPr>
            <a:r>
              <a:rPr lang="en-US" i="1" dirty="0"/>
              <a:t>Move your mouse over a link that interests you, right click, go to the “Open link in new tab” option and click on it.</a:t>
            </a:r>
          </a:p>
          <a:p>
            <a:pPr marL="457200" indent="-457200">
              <a:buFont typeface="+mj-lt"/>
              <a:buAutoNum type="arabicPeriod"/>
            </a:pPr>
            <a:r>
              <a:rPr lang="en-US" i="1" dirty="0"/>
              <a:t>A new tab will appear in your browser containing the link page. Go to that tab and read the page.</a:t>
            </a:r>
          </a:p>
          <a:p>
            <a:pPr marL="457200" indent="-457200">
              <a:buFont typeface="+mj-lt"/>
              <a:buAutoNum type="arabicPeriod"/>
            </a:pPr>
            <a:r>
              <a:rPr lang="en-US" i="1" dirty="0"/>
              <a:t>Repeat this again with other keywords.</a:t>
            </a:r>
            <a:endParaRPr lang="el-GR" i="1" dirty="0"/>
          </a:p>
        </p:txBody>
      </p:sp>
      <p:sp>
        <p:nvSpPr>
          <p:cNvPr id="4" name="Ορθογώνιο: Στρογγύλεμα γωνιών 3">
            <a:extLst>
              <a:ext uri="{FF2B5EF4-FFF2-40B4-BE49-F238E27FC236}">
                <a16:creationId xmlns:a16="http://schemas.microsoft.com/office/drawing/2014/main" id="{A74DE059-16C4-1583-3B1A-77030D7B1D6D}"/>
              </a:ext>
            </a:extLst>
          </p:cNvPr>
          <p:cNvSpPr/>
          <p:nvPr/>
        </p:nvSpPr>
        <p:spPr>
          <a:xfrm>
            <a:off x="7490941" y="2557299"/>
            <a:ext cx="2394739" cy="60509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Paying online</a:t>
            </a:r>
            <a:endParaRPr lang="en-GB" dirty="0">
              <a:solidFill>
                <a:schemeClr val="tx1"/>
              </a:solidFill>
            </a:endParaRPr>
          </a:p>
        </p:txBody>
      </p:sp>
      <p:sp>
        <p:nvSpPr>
          <p:cNvPr id="8" name="Ορθογώνιο 7">
            <a:extLst>
              <a:ext uri="{FF2B5EF4-FFF2-40B4-BE49-F238E27FC236}">
                <a16:creationId xmlns:a16="http://schemas.microsoft.com/office/drawing/2014/main" id="{0CE932AF-7BDE-119F-BBAC-1B4CE0B9A68D}"/>
              </a:ext>
            </a:extLst>
          </p:cNvPr>
          <p:cNvSpPr/>
          <p:nvPr/>
        </p:nvSpPr>
        <p:spPr>
          <a:xfrm>
            <a:off x="10013133" y="4755"/>
            <a:ext cx="2178867" cy="398569"/>
          </a:xfrm>
          <a:prstGeom prst="rect">
            <a:avLst/>
          </a:prstGeom>
          <a:solidFill>
            <a:schemeClr val="bg1">
              <a:lumMod val="95000"/>
            </a:schemeClr>
          </a:solidFill>
        </p:spPr>
        <p:txBody>
          <a:bodyPr vert="horz" lIns="91440" tIns="45720" rIns="91440" bIns="45720" rtlCol="0" anchor="ctr">
            <a:normAutofit/>
          </a:bodyPr>
          <a:lstStyle/>
          <a:p>
            <a:pPr algn="r">
              <a:lnSpc>
                <a:spcPct val="90000"/>
              </a:lnSpc>
              <a:spcBef>
                <a:spcPct val="0"/>
              </a:spcBef>
            </a:pPr>
            <a:r>
              <a:rPr lang="en-US" altLang="el-GR" dirty="0">
                <a:solidFill>
                  <a:srgbClr val="1C2E78"/>
                </a:solidFill>
                <a:ea typeface="+mj-ea"/>
                <a:cs typeface="+mj-cs"/>
              </a:rPr>
              <a:t>1.4 Online navigation</a:t>
            </a:r>
            <a:endParaRPr lang="en-US" dirty="0">
              <a:solidFill>
                <a:srgbClr val="1C2E78"/>
              </a:solidFill>
              <a:ea typeface="+mj-ea"/>
              <a:cs typeface="+mj-cs"/>
            </a:endParaRPr>
          </a:p>
        </p:txBody>
      </p:sp>
      <p:pic>
        <p:nvPicPr>
          <p:cNvPr id="10" name="Γραφικό 9" descr="Μονό γρανάζι περίγραμμα">
            <a:extLst>
              <a:ext uri="{FF2B5EF4-FFF2-40B4-BE49-F238E27FC236}">
                <a16:creationId xmlns:a16="http://schemas.microsoft.com/office/drawing/2014/main" id="{4FACF171-6E63-1EDC-81C0-8AABC65351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5936" y="453800"/>
            <a:ext cx="1508402" cy="1508402"/>
          </a:xfrm>
          <a:prstGeom prst="rect">
            <a:avLst/>
          </a:prstGeom>
        </p:spPr>
      </p:pic>
    </p:spTree>
    <p:extLst>
      <p:ext uri="{BB962C8B-B14F-4D97-AF65-F5344CB8AC3E}">
        <p14:creationId xmlns:p14="http://schemas.microsoft.com/office/powerpoint/2010/main" val="1588401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26A6A-0F05-C9F0-FBBD-9BF61FBC2A81}"/>
              </a:ext>
            </a:extLst>
          </p:cNvPr>
          <p:cNvSpPr>
            <a:spLocks noGrp="1"/>
          </p:cNvSpPr>
          <p:nvPr>
            <p:ph type="title"/>
          </p:nvPr>
        </p:nvSpPr>
        <p:spPr/>
        <p:txBody>
          <a:bodyPr/>
          <a:lstStyle/>
          <a:p>
            <a:r>
              <a:rPr lang="hr-HR" dirty="0"/>
              <a:t>Is the </a:t>
            </a:r>
            <a:r>
              <a:rPr lang="en-US" dirty="0"/>
              <a:t>W</a:t>
            </a:r>
            <a:r>
              <a:rPr lang="hr-HR" dirty="0"/>
              <a:t>ebsite </a:t>
            </a:r>
            <a:r>
              <a:rPr lang="en-US" dirty="0"/>
              <a:t>S</a:t>
            </a:r>
            <a:r>
              <a:rPr lang="hr-HR" dirty="0"/>
              <a:t>ecure?</a:t>
            </a:r>
            <a:endParaRPr lang="el-GR" dirty="0"/>
          </a:p>
        </p:txBody>
      </p:sp>
      <p:sp>
        <p:nvSpPr>
          <p:cNvPr id="3" name="Content Placeholder 2">
            <a:extLst>
              <a:ext uri="{FF2B5EF4-FFF2-40B4-BE49-F238E27FC236}">
                <a16:creationId xmlns:a16="http://schemas.microsoft.com/office/drawing/2014/main" id="{3EFC8415-55BD-DD6F-857E-0464F5ABEA06}"/>
              </a:ext>
            </a:extLst>
          </p:cNvPr>
          <p:cNvSpPr>
            <a:spLocks noGrp="1"/>
          </p:cNvSpPr>
          <p:nvPr>
            <p:ph idx="1"/>
          </p:nvPr>
        </p:nvSpPr>
        <p:spPr>
          <a:xfrm>
            <a:off x="557999" y="1800000"/>
            <a:ext cx="9099708" cy="4553504"/>
          </a:xfrm>
        </p:spPr>
        <p:txBody>
          <a:bodyPr/>
          <a:lstStyle/>
          <a:p>
            <a:pPr marL="0" indent="0">
              <a:buNone/>
            </a:pPr>
            <a:r>
              <a:rPr lang="en-US" dirty="0"/>
              <a:t>A </a:t>
            </a:r>
            <a:r>
              <a:rPr lang="en-US" b="1" dirty="0"/>
              <a:t>secure website </a:t>
            </a:r>
            <a:r>
              <a:rPr lang="en-US" dirty="0"/>
              <a:t>has a link in which:</a:t>
            </a:r>
          </a:p>
          <a:p>
            <a:pPr lvl="1"/>
            <a:r>
              <a:rPr lang="en-US" dirty="0"/>
              <a:t>The </a:t>
            </a:r>
            <a:r>
              <a:rPr lang="en-US" b="1" dirty="0"/>
              <a:t>http</a:t>
            </a:r>
            <a:r>
              <a:rPr lang="en-US" sz="2800" b="1" dirty="0">
                <a:solidFill>
                  <a:srgbClr val="68BC42"/>
                </a:solidFill>
              </a:rPr>
              <a:t>s</a:t>
            </a:r>
            <a:r>
              <a:rPr lang="en-US" dirty="0"/>
              <a:t> protocol is used, where “</a:t>
            </a:r>
            <a:r>
              <a:rPr lang="en-US" dirty="0">
                <a:solidFill>
                  <a:srgbClr val="68BC42"/>
                </a:solidFill>
              </a:rPr>
              <a:t>s</a:t>
            </a:r>
            <a:r>
              <a:rPr lang="en-US" dirty="0"/>
              <a:t>” means </a:t>
            </a:r>
            <a:r>
              <a:rPr lang="en-US" dirty="0">
                <a:solidFill>
                  <a:srgbClr val="68BC42"/>
                </a:solidFill>
              </a:rPr>
              <a:t>s</a:t>
            </a:r>
            <a:r>
              <a:rPr lang="en-US" dirty="0"/>
              <a:t>ecure.</a:t>
            </a:r>
          </a:p>
          <a:p>
            <a:pPr marL="0" indent="0">
              <a:buNone/>
            </a:pPr>
            <a:r>
              <a:rPr lang="en-US" dirty="0"/>
              <a:t>An </a:t>
            </a:r>
            <a:r>
              <a:rPr lang="en-US" b="1" dirty="0"/>
              <a:t>original website</a:t>
            </a:r>
            <a:r>
              <a:rPr lang="en-US" dirty="0"/>
              <a:t>, for example a bank website, has a link in which:</a:t>
            </a:r>
          </a:p>
          <a:p>
            <a:pPr lvl="1"/>
            <a:r>
              <a:rPr lang="en-US" dirty="0"/>
              <a:t>The domain name contains its official name, or it is close to it; </a:t>
            </a:r>
          </a:p>
          <a:p>
            <a:pPr lvl="1"/>
            <a:r>
              <a:rPr lang="en-US" dirty="0"/>
              <a:t>It is relatively short.</a:t>
            </a:r>
          </a:p>
          <a:p>
            <a:endParaRPr lang="el-GR" dirty="0"/>
          </a:p>
        </p:txBody>
      </p:sp>
      <p:sp>
        <p:nvSpPr>
          <p:cNvPr id="5" name="pop-up">
            <a:extLst>
              <a:ext uri="{FF2B5EF4-FFF2-40B4-BE49-F238E27FC236}">
                <a16:creationId xmlns:a16="http://schemas.microsoft.com/office/drawing/2014/main" id="{425786AB-7E09-46F1-B275-3650A434D1F0}"/>
              </a:ext>
            </a:extLst>
          </p:cNvPr>
          <p:cNvSpPr/>
          <p:nvPr/>
        </p:nvSpPr>
        <p:spPr>
          <a:xfrm>
            <a:off x="6694206" y="1512277"/>
            <a:ext cx="2963501" cy="1377227"/>
          </a:xfrm>
          <a:prstGeom prst="borderCallout1">
            <a:avLst>
              <a:gd name="adj1" fmla="val 44024"/>
              <a:gd name="adj2" fmla="val -214"/>
              <a:gd name="adj3" fmla="val 106392"/>
              <a:gd name="adj4" fmla="val -7153"/>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C00000"/>
              </a:solidFill>
            </a:endParaRPr>
          </a:p>
          <a:p>
            <a:pPr algn="ctr"/>
            <a:r>
              <a:rPr lang="en-US" b="1" dirty="0">
                <a:solidFill>
                  <a:schemeClr val="bg1">
                    <a:lumMod val="65000"/>
                  </a:schemeClr>
                </a:solidFill>
              </a:rPr>
              <a:t>Click here for more information about the https protocol</a:t>
            </a:r>
          </a:p>
          <a:p>
            <a:pPr algn="ctr"/>
            <a:endParaRPr lang="el-GR" b="1" dirty="0">
              <a:solidFill>
                <a:srgbClr val="C00000"/>
              </a:solidFill>
            </a:endParaRPr>
          </a:p>
        </p:txBody>
      </p:sp>
      <p:pic>
        <p:nvPicPr>
          <p:cNvPr id="6" name="Θέση περιεχομένου 4" descr="Χειρονομία διπλού πατήματος περίγραμμα">
            <a:extLst>
              <a:ext uri="{FF2B5EF4-FFF2-40B4-BE49-F238E27FC236}">
                <a16:creationId xmlns:a16="http://schemas.microsoft.com/office/drawing/2014/main" id="{C5C849B2-6337-74E0-073A-E3FFF36C5421}"/>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90270" y="2618151"/>
            <a:ext cx="914400" cy="914400"/>
          </a:xfrm>
          <a:prstGeom prst="rect">
            <a:avLst/>
          </a:prstGeom>
        </p:spPr>
      </p:pic>
      <p:sp>
        <p:nvSpPr>
          <p:cNvPr id="4" name="TextBox 3">
            <a:extLst>
              <a:ext uri="{FF2B5EF4-FFF2-40B4-BE49-F238E27FC236}">
                <a16:creationId xmlns:a16="http://schemas.microsoft.com/office/drawing/2014/main" id="{E07156C4-3B49-AA95-3459-B92F3671727D}"/>
              </a:ext>
            </a:extLst>
          </p:cNvPr>
          <p:cNvSpPr txBox="1"/>
          <p:nvPr/>
        </p:nvSpPr>
        <p:spPr>
          <a:xfrm>
            <a:off x="2984107" y="3429000"/>
            <a:ext cx="8893851" cy="3298724"/>
          </a:xfrm>
          <a:prstGeom prst="rect">
            <a:avLst/>
          </a:prstGeom>
          <a:solidFill>
            <a:schemeClr val="bg1">
              <a:lumMod val="95000"/>
            </a:schemeClr>
          </a:solidFill>
          <a:ln>
            <a:solidFill>
              <a:srgbClr val="0070C0"/>
            </a:solidFill>
          </a:ln>
        </p:spPr>
        <p:txBody>
          <a:bodyPr wrap="square">
            <a:spAutoFit/>
          </a:bodyPr>
          <a:lstStyle/>
          <a:p>
            <a:pPr lvl="1">
              <a:lnSpc>
                <a:spcPct val="120000"/>
              </a:lnSpc>
              <a:spcAft>
                <a:spcPts val="600"/>
              </a:spcAft>
            </a:pPr>
            <a:endParaRPr lang="de-DE" sz="1000" dirty="0"/>
          </a:p>
          <a:p>
            <a:pPr lvl="1">
              <a:lnSpc>
                <a:spcPct val="120000"/>
              </a:lnSpc>
              <a:spcAft>
                <a:spcPts val="600"/>
              </a:spcAft>
            </a:pPr>
            <a:r>
              <a:rPr lang="en-US" b="1" dirty="0">
                <a:latin typeface="Calibri" panose="020F0502020204030204" pitchFamily="34" charset="0"/>
                <a:cs typeface="Calibri" panose="020F0502020204030204" pitchFamily="34" charset="0"/>
              </a:rPr>
              <a:t>Hypertext Transfer Protocol Secure (HTTPS) </a:t>
            </a:r>
            <a:r>
              <a:rPr lang="en-US" dirty="0">
                <a:latin typeface="Calibri" panose="020F0502020204030204" pitchFamily="34" charset="0"/>
                <a:cs typeface="Calibri" panose="020F0502020204030204" pitchFamily="34" charset="0"/>
              </a:rPr>
              <a:t>is an extension of the </a:t>
            </a:r>
            <a:r>
              <a:rPr lang="en-US" b="1" dirty="0">
                <a:latin typeface="Calibri" panose="020F0502020204030204" pitchFamily="34" charset="0"/>
                <a:cs typeface="Calibri" panose="020F0502020204030204" pitchFamily="34" charset="0"/>
              </a:rPr>
              <a:t>Hypertext Transfer Protocol (HTTP). </a:t>
            </a:r>
            <a:r>
              <a:rPr lang="en-US" dirty="0">
                <a:latin typeface="Calibri" panose="020F0502020204030204" pitchFamily="34" charset="0"/>
                <a:cs typeface="Calibri" panose="020F0502020204030204" pitchFamily="34" charset="0"/>
              </a:rPr>
              <a:t>It is used for secure communication over a computer network and is widely used on the Internet.</a:t>
            </a:r>
          </a:p>
          <a:p>
            <a:pPr lvl="1">
              <a:lnSpc>
                <a:spcPct val="120000"/>
              </a:lnSpc>
              <a:spcAft>
                <a:spcPts val="600"/>
              </a:spcAft>
            </a:pPr>
            <a:r>
              <a:rPr lang="en-US" dirty="0">
                <a:latin typeface="Calibri" panose="020F0502020204030204" pitchFamily="34" charset="0"/>
                <a:cs typeface="Calibri" panose="020F0502020204030204" pitchFamily="34" charset="0"/>
              </a:rPr>
              <a:t>The</a:t>
            </a:r>
            <a:r>
              <a:rPr lang="en-US" b="1" dirty="0">
                <a:latin typeface="Calibri" panose="020F0502020204030204" pitchFamily="34" charset="0"/>
                <a:cs typeface="Calibri" panose="020F0502020204030204" pitchFamily="34" charset="0"/>
              </a:rPr>
              <a:t> https </a:t>
            </a:r>
            <a:r>
              <a:rPr lang="en-US" dirty="0">
                <a:latin typeface="Calibri" panose="020F0502020204030204" pitchFamily="34" charset="0"/>
                <a:cs typeface="Calibri" panose="020F0502020204030204" pitchFamily="34" charset="0"/>
              </a:rPr>
              <a:t>protocol ensures that</a:t>
            </a:r>
          </a:p>
          <a:p>
            <a:pPr marL="742950" lvl="7" indent="-285750">
              <a:lnSpc>
                <a:spcPct val="120000"/>
              </a:lnSpc>
              <a:spcAft>
                <a:spcPts val="600"/>
              </a:spcAft>
              <a:buFont typeface="Wingdings" panose="05000000000000000000" pitchFamily="2" charset="2"/>
              <a:buChar char="§"/>
            </a:pPr>
            <a:r>
              <a:rPr lang="en-US" dirty="0">
                <a:latin typeface="Calibri" panose="020F0502020204030204" pitchFamily="34" charset="0"/>
                <a:cs typeface="Calibri" panose="020F0502020204030204" pitchFamily="34" charset="0"/>
              </a:rPr>
              <a:t>data is encrypted during transmission over the Internet, and cannot be read by anyone (encryption)</a:t>
            </a:r>
          </a:p>
          <a:p>
            <a:pPr marL="742950" lvl="5" indent="-285750">
              <a:lnSpc>
                <a:spcPct val="120000"/>
              </a:lnSpc>
              <a:spcAft>
                <a:spcPts val="600"/>
              </a:spcAft>
              <a:buFont typeface="Wingdings" panose="05000000000000000000" pitchFamily="2" charset="2"/>
              <a:buChar char="§"/>
            </a:pPr>
            <a:r>
              <a:rPr lang="en-US" dirty="0">
                <a:latin typeface="Calibri" panose="020F0502020204030204" pitchFamily="34" charset="0"/>
                <a:cs typeface="Calibri" panose="020F0502020204030204" pitchFamily="34" charset="0"/>
              </a:rPr>
              <a:t>the receiver is really the receiver and not someone pretending to be (authentication) </a:t>
            </a:r>
          </a:p>
          <a:p>
            <a:pPr marL="457200" lvl="5">
              <a:lnSpc>
                <a:spcPct val="120000"/>
              </a:lnSpc>
              <a:spcAft>
                <a:spcPts val="600"/>
              </a:spcAft>
            </a:pPr>
            <a:r>
              <a:rPr lang="en-US" dirty="0">
                <a:latin typeface="Calibri" panose="020F0502020204030204" pitchFamily="34" charset="0"/>
                <a:cs typeface="Calibri" panose="020F0502020204030204" pitchFamily="34" charset="0"/>
              </a:rPr>
              <a:t>More information is available at </a:t>
            </a:r>
            <a:r>
              <a:rPr lang="en-US" dirty="0">
                <a:latin typeface="Calibri" panose="020F0502020204030204" pitchFamily="34" charset="0"/>
                <a:cs typeface="Calibri" panose="020F0502020204030204" pitchFamily="34" charset="0"/>
                <a:hlinkClick r:id="rId5"/>
              </a:rPr>
              <a:t>https://en.wikipedia.org/wiki/HTTPS</a:t>
            </a:r>
            <a:r>
              <a:rPr lang="en-US" dirty="0">
                <a:latin typeface="Calibri" panose="020F0502020204030204" pitchFamily="34" charset="0"/>
                <a:cs typeface="Calibri" panose="020F0502020204030204" pitchFamily="34" charset="0"/>
              </a:rPr>
              <a:t> </a:t>
            </a:r>
            <a:endParaRPr lang="el-GR" dirty="0">
              <a:latin typeface="Calibri" panose="020F0502020204030204" pitchFamily="34" charset="0"/>
              <a:cs typeface="Calibri" panose="020F0502020204030204" pitchFamily="34" charset="0"/>
            </a:endParaRPr>
          </a:p>
        </p:txBody>
      </p:sp>
      <p:sp>
        <p:nvSpPr>
          <p:cNvPr id="9" name="Ορθογώνιο 7">
            <a:extLst>
              <a:ext uri="{FF2B5EF4-FFF2-40B4-BE49-F238E27FC236}">
                <a16:creationId xmlns:a16="http://schemas.microsoft.com/office/drawing/2014/main" id="{08729157-1D86-42F5-03F3-CA79F13ACF6F}"/>
              </a:ext>
            </a:extLst>
          </p:cNvPr>
          <p:cNvSpPr/>
          <p:nvPr/>
        </p:nvSpPr>
        <p:spPr>
          <a:xfrm>
            <a:off x="10013133" y="4755"/>
            <a:ext cx="2178867" cy="398569"/>
          </a:xfrm>
          <a:prstGeom prst="rect">
            <a:avLst/>
          </a:prstGeom>
          <a:solidFill>
            <a:schemeClr val="bg1">
              <a:lumMod val="95000"/>
            </a:schemeClr>
          </a:solidFill>
        </p:spPr>
        <p:txBody>
          <a:bodyPr vert="horz" lIns="91440" tIns="45720" rIns="91440" bIns="45720" rtlCol="0" anchor="ctr">
            <a:normAutofit/>
          </a:bodyPr>
          <a:lstStyle/>
          <a:p>
            <a:pPr algn="r">
              <a:lnSpc>
                <a:spcPct val="90000"/>
              </a:lnSpc>
              <a:spcBef>
                <a:spcPct val="0"/>
              </a:spcBef>
            </a:pPr>
            <a:r>
              <a:rPr lang="en-US" altLang="el-GR" dirty="0">
                <a:solidFill>
                  <a:srgbClr val="1C2E78"/>
                </a:solidFill>
                <a:ea typeface="+mj-ea"/>
                <a:cs typeface="+mj-cs"/>
              </a:rPr>
              <a:t>1.4 Online navigation</a:t>
            </a:r>
            <a:endParaRPr lang="en-US" dirty="0">
              <a:solidFill>
                <a:srgbClr val="1C2E78"/>
              </a:solidFill>
              <a:ea typeface="+mj-ea"/>
              <a:cs typeface="+mj-cs"/>
            </a:endParaRPr>
          </a:p>
        </p:txBody>
      </p:sp>
    </p:spTree>
    <p:extLst>
      <p:ext uri="{BB962C8B-B14F-4D97-AF65-F5344CB8AC3E}">
        <p14:creationId xmlns:p14="http://schemas.microsoft.com/office/powerpoint/2010/main" val="27909833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4" grpId="0" animBg="1"/>
      <p:bldP spid="4"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Εικόνα 17">
            <a:extLst>
              <a:ext uri="{FF2B5EF4-FFF2-40B4-BE49-F238E27FC236}">
                <a16:creationId xmlns:a16="http://schemas.microsoft.com/office/drawing/2014/main" id="{79AFDBB4-F6A7-11E8-FE2D-58AA06BB1533}"/>
              </a:ext>
            </a:extLst>
          </p:cNvPr>
          <p:cNvPicPr>
            <a:picLocks noChangeAspect="1"/>
          </p:cNvPicPr>
          <p:nvPr/>
        </p:nvPicPr>
        <p:blipFill>
          <a:blip r:embed="rId3"/>
          <a:stretch>
            <a:fillRect/>
          </a:stretch>
        </p:blipFill>
        <p:spPr>
          <a:xfrm>
            <a:off x="8472290" y="3559868"/>
            <a:ext cx="3133725" cy="1447800"/>
          </a:xfrm>
          <a:prstGeom prst="rect">
            <a:avLst/>
          </a:prstGeom>
        </p:spPr>
      </p:pic>
      <p:pic>
        <p:nvPicPr>
          <p:cNvPr id="14" name="Εικόνα 13">
            <a:extLst>
              <a:ext uri="{FF2B5EF4-FFF2-40B4-BE49-F238E27FC236}">
                <a16:creationId xmlns:a16="http://schemas.microsoft.com/office/drawing/2014/main" id="{A85AC667-7BEC-7011-CCF4-BEC63D949A6C}"/>
              </a:ext>
            </a:extLst>
          </p:cNvPr>
          <p:cNvPicPr>
            <a:picLocks noChangeAspect="1"/>
          </p:cNvPicPr>
          <p:nvPr/>
        </p:nvPicPr>
        <p:blipFill>
          <a:blip r:embed="rId4"/>
          <a:stretch>
            <a:fillRect/>
          </a:stretch>
        </p:blipFill>
        <p:spPr>
          <a:xfrm>
            <a:off x="8286275" y="2506480"/>
            <a:ext cx="3228368" cy="633934"/>
          </a:xfrm>
          <a:prstGeom prst="rect">
            <a:avLst/>
          </a:prstGeom>
        </p:spPr>
      </p:pic>
      <p:pic>
        <p:nvPicPr>
          <p:cNvPr id="11" name="Εικόνα 10">
            <a:extLst>
              <a:ext uri="{FF2B5EF4-FFF2-40B4-BE49-F238E27FC236}">
                <a16:creationId xmlns:a16="http://schemas.microsoft.com/office/drawing/2014/main" id="{B4215875-E275-506D-EE64-46CDDED547D1}"/>
              </a:ext>
            </a:extLst>
          </p:cNvPr>
          <p:cNvPicPr>
            <a:picLocks noChangeAspect="1"/>
          </p:cNvPicPr>
          <p:nvPr/>
        </p:nvPicPr>
        <p:blipFill>
          <a:blip r:embed="rId5"/>
          <a:stretch>
            <a:fillRect/>
          </a:stretch>
        </p:blipFill>
        <p:spPr>
          <a:xfrm>
            <a:off x="8440399" y="1302944"/>
            <a:ext cx="3341177" cy="605095"/>
          </a:xfrm>
          <a:prstGeom prst="rect">
            <a:avLst/>
          </a:prstGeom>
        </p:spPr>
      </p:pic>
      <p:sp>
        <p:nvSpPr>
          <p:cNvPr id="2" name="Title 1">
            <a:extLst>
              <a:ext uri="{FF2B5EF4-FFF2-40B4-BE49-F238E27FC236}">
                <a16:creationId xmlns:a16="http://schemas.microsoft.com/office/drawing/2014/main" id="{6BAEE447-9D67-6B3A-F852-70A2694D3484}"/>
              </a:ext>
            </a:extLst>
          </p:cNvPr>
          <p:cNvSpPr>
            <a:spLocks noGrp="1"/>
          </p:cNvSpPr>
          <p:nvPr>
            <p:ph type="title"/>
          </p:nvPr>
        </p:nvSpPr>
        <p:spPr/>
        <p:txBody>
          <a:bodyPr/>
          <a:lstStyle/>
          <a:p>
            <a:r>
              <a:rPr lang="en-US" dirty="0"/>
              <a:t>How can I check if "https" is being used?</a:t>
            </a:r>
            <a:endParaRPr lang="el-GR" dirty="0"/>
          </a:p>
        </p:txBody>
      </p:sp>
      <p:sp>
        <p:nvSpPr>
          <p:cNvPr id="3" name="Content Placeholder 2">
            <a:extLst>
              <a:ext uri="{FF2B5EF4-FFF2-40B4-BE49-F238E27FC236}">
                <a16:creationId xmlns:a16="http://schemas.microsoft.com/office/drawing/2014/main" id="{779FE237-1A17-1AE1-CB4C-74A1AFF6F9A5}"/>
              </a:ext>
            </a:extLst>
          </p:cNvPr>
          <p:cNvSpPr>
            <a:spLocks noGrp="1"/>
          </p:cNvSpPr>
          <p:nvPr>
            <p:ph idx="1"/>
          </p:nvPr>
        </p:nvSpPr>
        <p:spPr>
          <a:xfrm>
            <a:off x="557999" y="1800000"/>
            <a:ext cx="4436955" cy="4553504"/>
          </a:xfrm>
        </p:spPr>
        <p:txBody>
          <a:bodyPr/>
          <a:lstStyle/>
          <a:p>
            <a:r>
              <a:rPr lang="en-US" dirty="0"/>
              <a:t>The link contains </a:t>
            </a:r>
            <a:r>
              <a:rPr lang="en-US" b="1" dirty="0"/>
              <a:t>http</a:t>
            </a:r>
            <a:r>
              <a:rPr lang="en-US" sz="2800" b="1" dirty="0">
                <a:solidFill>
                  <a:srgbClr val="68BC42"/>
                </a:solidFill>
              </a:rPr>
              <a:t>s</a:t>
            </a:r>
            <a:r>
              <a:rPr lang="en-US" dirty="0"/>
              <a:t>.</a:t>
            </a:r>
          </a:p>
          <a:p>
            <a:r>
              <a:rPr lang="en-US" dirty="0"/>
              <a:t>When a browser connects to a secure website, a </a:t>
            </a:r>
            <a:r>
              <a:rPr lang="en-US" b="1" dirty="0"/>
              <a:t>padlock icon  </a:t>
            </a:r>
            <a:r>
              <a:rPr lang="en-US" dirty="0"/>
              <a:t>appears next to the link.</a:t>
            </a:r>
          </a:p>
          <a:p>
            <a:r>
              <a:rPr lang="en-US" dirty="0"/>
              <a:t>This indicates that the </a:t>
            </a:r>
            <a:r>
              <a:rPr lang="en-US" b="1" dirty="0"/>
              <a:t>website is secure</a:t>
            </a:r>
            <a:r>
              <a:rPr lang="en-US" dirty="0"/>
              <a:t>.</a:t>
            </a:r>
          </a:p>
          <a:p>
            <a:endParaRPr lang="el-GR" dirty="0"/>
          </a:p>
        </p:txBody>
      </p:sp>
      <p:sp>
        <p:nvSpPr>
          <p:cNvPr id="8" name="Οβάλ 11">
            <a:extLst>
              <a:ext uri="{FF2B5EF4-FFF2-40B4-BE49-F238E27FC236}">
                <a16:creationId xmlns:a16="http://schemas.microsoft.com/office/drawing/2014/main" id="{C04BA801-F856-F62B-F303-C5D574DDEA99}"/>
              </a:ext>
            </a:extLst>
          </p:cNvPr>
          <p:cNvSpPr/>
          <p:nvPr/>
        </p:nvSpPr>
        <p:spPr>
          <a:xfrm>
            <a:off x="8587973" y="1374218"/>
            <a:ext cx="418744" cy="39310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Οβάλ 12">
            <a:extLst>
              <a:ext uri="{FF2B5EF4-FFF2-40B4-BE49-F238E27FC236}">
                <a16:creationId xmlns:a16="http://schemas.microsoft.com/office/drawing/2014/main" id="{3D9FAAC2-1F8B-80E9-C0CD-82AFCA2B4EAE}"/>
              </a:ext>
            </a:extLst>
          </p:cNvPr>
          <p:cNvSpPr/>
          <p:nvPr/>
        </p:nvSpPr>
        <p:spPr>
          <a:xfrm>
            <a:off x="8702402" y="2579078"/>
            <a:ext cx="418744" cy="39310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Οβάλ 13">
            <a:extLst>
              <a:ext uri="{FF2B5EF4-FFF2-40B4-BE49-F238E27FC236}">
                <a16:creationId xmlns:a16="http://schemas.microsoft.com/office/drawing/2014/main" id="{942CE958-3E6A-780C-9510-A8693EF2CE56}"/>
              </a:ext>
            </a:extLst>
          </p:cNvPr>
          <p:cNvSpPr/>
          <p:nvPr/>
        </p:nvSpPr>
        <p:spPr>
          <a:xfrm>
            <a:off x="8580941" y="4533417"/>
            <a:ext cx="418744" cy="43232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descr="Read Only, Readonly, Locked, Lock, Closed, Protected">
            <a:extLst>
              <a:ext uri="{FF2B5EF4-FFF2-40B4-BE49-F238E27FC236}">
                <a16:creationId xmlns:a16="http://schemas.microsoft.com/office/drawing/2014/main" id="{14D383EA-8CAA-4AA8-13BE-65FF201AED9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2079" y="2645034"/>
            <a:ext cx="2648925" cy="2580820"/>
          </a:xfrm>
          <a:prstGeom prst="rect">
            <a:avLst/>
          </a:prstGeom>
          <a:noFill/>
          <a:extLst>
            <a:ext uri="{909E8E84-426E-40DD-AFC4-6F175D3DCCD1}">
              <a14:hiddenFill xmlns:a14="http://schemas.microsoft.com/office/drawing/2010/main">
                <a:solidFill>
                  <a:srgbClr val="FFFFFF"/>
                </a:solidFill>
              </a14:hiddenFill>
            </a:ext>
          </a:extLst>
        </p:spPr>
      </p:pic>
      <p:sp>
        <p:nvSpPr>
          <p:cNvPr id="21" name="Ορθογώνιο 7">
            <a:extLst>
              <a:ext uri="{FF2B5EF4-FFF2-40B4-BE49-F238E27FC236}">
                <a16:creationId xmlns:a16="http://schemas.microsoft.com/office/drawing/2014/main" id="{58D9A67C-74EE-4F00-D69D-3386512D55AA}"/>
              </a:ext>
            </a:extLst>
          </p:cNvPr>
          <p:cNvSpPr/>
          <p:nvPr/>
        </p:nvSpPr>
        <p:spPr>
          <a:xfrm>
            <a:off x="10013133" y="4755"/>
            <a:ext cx="2178867" cy="398569"/>
          </a:xfrm>
          <a:prstGeom prst="rect">
            <a:avLst/>
          </a:prstGeom>
          <a:solidFill>
            <a:schemeClr val="bg1">
              <a:lumMod val="95000"/>
            </a:schemeClr>
          </a:solidFill>
        </p:spPr>
        <p:txBody>
          <a:bodyPr vert="horz" lIns="91440" tIns="45720" rIns="91440" bIns="45720" rtlCol="0" anchor="ctr">
            <a:normAutofit/>
          </a:bodyPr>
          <a:lstStyle/>
          <a:p>
            <a:pPr algn="r">
              <a:lnSpc>
                <a:spcPct val="90000"/>
              </a:lnSpc>
              <a:spcBef>
                <a:spcPct val="0"/>
              </a:spcBef>
            </a:pPr>
            <a:r>
              <a:rPr lang="en-US" altLang="el-GR" dirty="0">
                <a:solidFill>
                  <a:srgbClr val="1C2E78"/>
                </a:solidFill>
                <a:ea typeface="+mj-ea"/>
                <a:cs typeface="+mj-cs"/>
              </a:rPr>
              <a:t>1.4 Online navigation</a:t>
            </a:r>
            <a:endParaRPr lang="en-US" dirty="0">
              <a:solidFill>
                <a:srgbClr val="1C2E78"/>
              </a:solidFill>
              <a:ea typeface="+mj-ea"/>
              <a:cs typeface="+mj-cs"/>
            </a:endParaRPr>
          </a:p>
        </p:txBody>
      </p:sp>
    </p:spTree>
    <p:extLst>
      <p:ext uri="{BB962C8B-B14F-4D97-AF65-F5344CB8AC3E}">
        <p14:creationId xmlns:p14="http://schemas.microsoft.com/office/powerpoint/2010/main" val="11312648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Ορθογώνιο 18">
            <a:extLst>
              <a:ext uri="{FF2B5EF4-FFF2-40B4-BE49-F238E27FC236}">
                <a16:creationId xmlns:a16="http://schemas.microsoft.com/office/drawing/2014/main" id="{A7355F40-62FD-77E5-940E-A723898050C1}"/>
              </a:ext>
            </a:extLst>
          </p:cNvPr>
          <p:cNvSpPr/>
          <p:nvPr/>
        </p:nvSpPr>
        <p:spPr>
          <a:xfrm>
            <a:off x="557999" y="4989719"/>
            <a:ext cx="5472311" cy="870509"/>
          </a:xfrm>
          <a:prstGeom prst="rect">
            <a:avLst/>
          </a:prstGeom>
          <a:solidFill>
            <a:schemeClr val="bg1">
              <a:lumMod val="95000"/>
            </a:schemeClr>
          </a:solidFill>
          <a:ln>
            <a:solidFill>
              <a:srgbClr val="FFC243"/>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l-GR"/>
          </a:p>
        </p:txBody>
      </p:sp>
      <p:sp>
        <p:nvSpPr>
          <p:cNvPr id="2" name="Title 1">
            <a:extLst>
              <a:ext uri="{FF2B5EF4-FFF2-40B4-BE49-F238E27FC236}">
                <a16:creationId xmlns:a16="http://schemas.microsoft.com/office/drawing/2014/main" id="{FFA11412-117D-F4E0-FDF9-A0A2E97F8A89}"/>
              </a:ext>
            </a:extLst>
          </p:cNvPr>
          <p:cNvSpPr>
            <a:spLocks noGrp="1"/>
          </p:cNvSpPr>
          <p:nvPr>
            <p:ph type="title"/>
          </p:nvPr>
        </p:nvSpPr>
        <p:spPr/>
        <p:txBody>
          <a:bodyPr/>
          <a:lstStyle/>
          <a:p>
            <a:r>
              <a:rPr lang="en-US" dirty="0"/>
              <a:t>Unsecure websites or links</a:t>
            </a:r>
            <a:endParaRPr lang="el-GR" dirty="0"/>
          </a:p>
        </p:txBody>
      </p:sp>
      <p:sp>
        <p:nvSpPr>
          <p:cNvPr id="3" name="Content Placeholder 2">
            <a:extLst>
              <a:ext uri="{FF2B5EF4-FFF2-40B4-BE49-F238E27FC236}">
                <a16:creationId xmlns:a16="http://schemas.microsoft.com/office/drawing/2014/main" id="{7DFAEDB9-FAD2-97F5-ECE8-E06371F5DD8A}"/>
              </a:ext>
            </a:extLst>
          </p:cNvPr>
          <p:cNvSpPr>
            <a:spLocks noGrp="1"/>
          </p:cNvSpPr>
          <p:nvPr>
            <p:ph idx="1"/>
          </p:nvPr>
        </p:nvSpPr>
        <p:spPr/>
        <p:txBody>
          <a:bodyPr/>
          <a:lstStyle/>
          <a:p>
            <a:pPr>
              <a:spcAft>
                <a:spcPts val="600"/>
              </a:spcAft>
            </a:pPr>
            <a:r>
              <a:rPr lang="en-US" dirty="0"/>
              <a:t>The link contains </a:t>
            </a:r>
            <a:r>
              <a:rPr lang="en-US" b="1" dirty="0"/>
              <a:t>http</a:t>
            </a:r>
            <a:r>
              <a:rPr lang="en-US" dirty="0"/>
              <a:t>, without </a:t>
            </a:r>
            <a:r>
              <a:rPr lang="en-US" sz="2400" b="1" dirty="0">
                <a:solidFill>
                  <a:srgbClr val="68BC42"/>
                </a:solidFill>
              </a:rPr>
              <a:t>s</a:t>
            </a:r>
            <a:r>
              <a:rPr lang="en-US" dirty="0"/>
              <a:t>.</a:t>
            </a:r>
          </a:p>
          <a:p>
            <a:pPr>
              <a:spcAft>
                <a:spcPts val="600"/>
              </a:spcAft>
            </a:pPr>
            <a:r>
              <a:rPr lang="en-US" dirty="0"/>
              <a:t>When a browser connects to an insecure website, </a:t>
            </a:r>
            <a:r>
              <a:rPr lang="en-US" b="0" i="0" dirty="0">
                <a:solidFill>
                  <a:srgbClr val="374151"/>
                </a:solidFill>
                <a:effectLst/>
                <a:latin typeface="Söhne"/>
              </a:rPr>
              <a:t>the following will appear:</a:t>
            </a:r>
            <a:endParaRPr lang="en-US" dirty="0"/>
          </a:p>
          <a:p>
            <a:pPr marL="457200" lvl="1" indent="0">
              <a:spcAft>
                <a:spcPts val="600"/>
              </a:spcAft>
              <a:buNone/>
            </a:pPr>
            <a:r>
              <a:rPr lang="en-US" dirty="0"/>
              <a:t>… a </a:t>
            </a:r>
            <a:r>
              <a:rPr lang="en-US" b="1" dirty="0"/>
              <a:t>“padlock with a red line” symbol</a:t>
            </a:r>
            <a:r>
              <a:rPr lang="en-US" dirty="0"/>
              <a:t>, or </a:t>
            </a:r>
          </a:p>
          <a:p>
            <a:pPr marL="457200" lvl="1" indent="0">
              <a:spcAft>
                <a:spcPts val="600"/>
              </a:spcAft>
              <a:buNone/>
            </a:pPr>
            <a:r>
              <a:rPr lang="en-US" dirty="0"/>
              <a:t>… a </a:t>
            </a:r>
            <a:r>
              <a:rPr lang="en-US" b="1" dirty="0"/>
              <a:t>triangle with a warning sign</a:t>
            </a:r>
            <a:r>
              <a:rPr lang="en-US" dirty="0"/>
              <a:t>,</a:t>
            </a:r>
            <a:r>
              <a:rPr lang="en-US" b="1" dirty="0"/>
              <a:t> </a:t>
            </a:r>
            <a:r>
              <a:rPr lang="en-US" dirty="0"/>
              <a:t>and</a:t>
            </a:r>
          </a:p>
          <a:p>
            <a:pPr marL="457200" lvl="1" indent="0">
              <a:spcAft>
                <a:spcPts val="600"/>
              </a:spcAft>
              <a:buNone/>
            </a:pPr>
            <a:r>
              <a:rPr lang="en-US" dirty="0"/>
              <a:t>… the message </a:t>
            </a:r>
            <a:r>
              <a:rPr lang="en-US" b="1" dirty="0"/>
              <a:t>“Not secure” </a:t>
            </a:r>
            <a:r>
              <a:rPr lang="en-US" dirty="0"/>
              <a:t>appears next to the link.</a:t>
            </a:r>
          </a:p>
          <a:p>
            <a:pPr marL="0" indent="0">
              <a:spcAft>
                <a:spcPts val="600"/>
              </a:spcAft>
              <a:buNone/>
            </a:pPr>
            <a:r>
              <a:rPr lang="en-US" dirty="0"/>
              <a:t>These symbols and messages indicate that the </a:t>
            </a:r>
            <a:r>
              <a:rPr lang="en-US" b="1" dirty="0">
                <a:solidFill>
                  <a:schemeClr val="tx1"/>
                </a:solidFill>
              </a:rPr>
              <a:t>website or link is not safe to visit!</a:t>
            </a:r>
            <a:endParaRPr lang="en-US" dirty="0"/>
          </a:p>
          <a:p>
            <a:pPr marL="76200" indent="0">
              <a:spcAft>
                <a:spcPts val="600"/>
              </a:spcAft>
              <a:buNone/>
            </a:pPr>
            <a:endParaRPr lang="en-US" dirty="0"/>
          </a:p>
          <a:p>
            <a:endParaRPr lang="el-GR" dirty="0"/>
          </a:p>
        </p:txBody>
      </p:sp>
      <p:pic>
        <p:nvPicPr>
          <p:cNvPr id="4" name="Εικόνα 19">
            <a:extLst>
              <a:ext uri="{FF2B5EF4-FFF2-40B4-BE49-F238E27FC236}">
                <a16:creationId xmlns:a16="http://schemas.microsoft.com/office/drawing/2014/main" id="{A0D83FA7-3EA2-E454-A02D-73E8B08599E9}"/>
              </a:ext>
            </a:extLst>
          </p:cNvPr>
          <p:cNvPicPr>
            <a:picLocks noChangeAspect="1"/>
          </p:cNvPicPr>
          <p:nvPr/>
        </p:nvPicPr>
        <p:blipFill>
          <a:blip r:embed="rId3"/>
          <a:stretch>
            <a:fillRect/>
          </a:stretch>
        </p:blipFill>
        <p:spPr>
          <a:xfrm>
            <a:off x="9241712" y="4892373"/>
            <a:ext cx="2238375" cy="295275"/>
          </a:xfrm>
          <a:prstGeom prst="rect">
            <a:avLst/>
          </a:prstGeom>
          <a:ln>
            <a:noFill/>
          </a:ln>
          <a:effectLst>
            <a:outerShdw blurRad="190500" algn="tl" rotWithShape="0">
              <a:srgbClr val="000000">
                <a:alpha val="70000"/>
              </a:srgbClr>
            </a:outerShdw>
          </a:effectLst>
        </p:spPr>
      </p:pic>
      <p:pic>
        <p:nvPicPr>
          <p:cNvPr id="5" name="Εικόνα 17">
            <a:extLst>
              <a:ext uri="{FF2B5EF4-FFF2-40B4-BE49-F238E27FC236}">
                <a16:creationId xmlns:a16="http://schemas.microsoft.com/office/drawing/2014/main" id="{CDA2A85E-3841-78CC-9803-11823FECBCD6}"/>
              </a:ext>
            </a:extLst>
          </p:cNvPr>
          <p:cNvPicPr>
            <a:picLocks noChangeAspect="1"/>
          </p:cNvPicPr>
          <p:nvPr/>
        </p:nvPicPr>
        <p:blipFill>
          <a:blip r:embed="rId4"/>
          <a:stretch>
            <a:fillRect/>
          </a:stretch>
        </p:blipFill>
        <p:spPr>
          <a:xfrm>
            <a:off x="9146462" y="3752922"/>
            <a:ext cx="2333625" cy="400050"/>
          </a:xfrm>
          <a:prstGeom prst="rect">
            <a:avLst/>
          </a:prstGeom>
          <a:ln>
            <a:noFill/>
          </a:ln>
          <a:effectLst>
            <a:outerShdw blurRad="190500" algn="tl" rotWithShape="0">
              <a:srgbClr val="000000">
                <a:alpha val="70000"/>
              </a:srgbClr>
            </a:outerShdw>
          </a:effectLst>
        </p:spPr>
      </p:pic>
      <p:pic>
        <p:nvPicPr>
          <p:cNvPr id="6" name="Εικόνα 5">
            <a:extLst>
              <a:ext uri="{FF2B5EF4-FFF2-40B4-BE49-F238E27FC236}">
                <a16:creationId xmlns:a16="http://schemas.microsoft.com/office/drawing/2014/main" id="{C608BCD3-9AE8-9B5F-FDCC-5ADE094AC627}"/>
              </a:ext>
            </a:extLst>
          </p:cNvPr>
          <p:cNvPicPr>
            <a:picLocks noChangeAspect="1"/>
          </p:cNvPicPr>
          <p:nvPr/>
        </p:nvPicPr>
        <p:blipFill>
          <a:blip r:embed="rId5"/>
          <a:stretch>
            <a:fillRect/>
          </a:stretch>
        </p:blipFill>
        <p:spPr>
          <a:xfrm>
            <a:off x="9146462" y="1281658"/>
            <a:ext cx="2152950" cy="495369"/>
          </a:xfrm>
          <a:prstGeom prst="rect">
            <a:avLst/>
          </a:prstGeom>
          <a:ln>
            <a:noFill/>
          </a:ln>
          <a:effectLst>
            <a:outerShdw blurRad="190500" algn="tl" rotWithShape="0">
              <a:srgbClr val="000000">
                <a:alpha val="70000"/>
              </a:srgbClr>
            </a:outerShdw>
          </a:effectLst>
        </p:spPr>
      </p:pic>
      <p:pic>
        <p:nvPicPr>
          <p:cNvPr id="7" name="Εικόνα 9">
            <a:extLst>
              <a:ext uri="{FF2B5EF4-FFF2-40B4-BE49-F238E27FC236}">
                <a16:creationId xmlns:a16="http://schemas.microsoft.com/office/drawing/2014/main" id="{E8F0A0D0-590A-1958-6BAC-BCEFDA9533E1}"/>
              </a:ext>
            </a:extLst>
          </p:cNvPr>
          <p:cNvPicPr>
            <a:picLocks noChangeAspect="1"/>
          </p:cNvPicPr>
          <p:nvPr/>
        </p:nvPicPr>
        <p:blipFill>
          <a:blip r:embed="rId6"/>
          <a:stretch>
            <a:fillRect/>
          </a:stretch>
        </p:blipFill>
        <p:spPr>
          <a:xfrm>
            <a:off x="8909311" y="2656361"/>
            <a:ext cx="3057952" cy="400106"/>
          </a:xfrm>
          <a:prstGeom prst="rect">
            <a:avLst/>
          </a:prstGeom>
          <a:ln>
            <a:noFill/>
          </a:ln>
          <a:effectLst>
            <a:outerShdw blurRad="190500" algn="tl" rotWithShape="0">
              <a:srgbClr val="000000">
                <a:alpha val="70000"/>
              </a:srgbClr>
            </a:outerShdw>
          </a:effectLst>
        </p:spPr>
      </p:pic>
      <p:sp>
        <p:nvSpPr>
          <p:cNvPr id="8" name="Οβάλ 11">
            <a:extLst>
              <a:ext uri="{FF2B5EF4-FFF2-40B4-BE49-F238E27FC236}">
                <a16:creationId xmlns:a16="http://schemas.microsoft.com/office/drawing/2014/main" id="{A9169420-A796-83CB-7D37-D7433C08B63C}"/>
              </a:ext>
            </a:extLst>
          </p:cNvPr>
          <p:cNvSpPr/>
          <p:nvPr/>
        </p:nvSpPr>
        <p:spPr>
          <a:xfrm>
            <a:off x="10176388" y="1242534"/>
            <a:ext cx="1013075" cy="50833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Οβάλ 12">
            <a:extLst>
              <a:ext uri="{FF2B5EF4-FFF2-40B4-BE49-F238E27FC236}">
                <a16:creationId xmlns:a16="http://schemas.microsoft.com/office/drawing/2014/main" id="{5D43916C-003C-21E7-ADDB-FD82E51C3DBA}"/>
              </a:ext>
            </a:extLst>
          </p:cNvPr>
          <p:cNvSpPr/>
          <p:nvPr/>
        </p:nvSpPr>
        <p:spPr>
          <a:xfrm>
            <a:off x="11638852" y="2642793"/>
            <a:ext cx="418744" cy="39310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Οβάλ 13">
            <a:extLst>
              <a:ext uri="{FF2B5EF4-FFF2-40B4-BE49-F238E27FC236}">
                <a16:creationId xmlns:a16="http://schemas.microsoft.com/office/drawing/2014/main" id="{8BB7047D-9F30-5C32-1A06-7E46F0B8C7B0}"/>
              </a:ext>
            </a:extLst>
          </p:cNvPr>
          <p:cNvSpPr/>
          <p:nvPr/>
        </p:nvSpPr>
        <p:spPr>
          <a:xfrm>
            <a:off x="10407965" y="3752922"/>
            <a:ext cx="1072122" cy="39310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Οβάλ 14">
            <a:extLst>
              <a:ext uri="{FF2B5EF4-FFF2-40B4-BE49-F238E27FC236}">
                <a16:creationId xmlns:a16="http://schemas.microsoft.com/office/drawing/2014/main" id="{CB129F3A-74DD-E439-9DFB-7CC32FA668F9}"/>
              </a:ext>
            </a:extLst>
          </p:cNvPr>
          <p:cNvSpPr/>
          <p:nvPr/>
        </p:nvSpPr>
        <p:spPr>
          <a:xfrm>
            <a:off x="10402582" y="4842483"/>
            <a:ext cx="1281494" cy="39310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descr="Read Only, Readonly, Locked, Lock, Closed, Protected">
            <a:extLst>
              <a:ext uri="{FF2B5EF4-FFF2-40B4-BE49-F238E27FC236}">
                <a16:creationId xmlns:a16="http://schemas.microsoft.com/office/drawing/2014/main" id="{D84700A5-8440-DD54-7B11-5499E7FBDF69}"/>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6778395" y="1979694"/>
            <a:ext cx="1384225" cy="1348636"/>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Ευθεία γραμμή σύνδεσης 22">
            <a:extLst>
              <a:ext uri="{FF2B5EF4-FFF2-40B4-BE49-F238E27FC236}">
                <a16:creationId xmlns:a16="http://schemas.microsoft.com/office/drawing/2014/main" id="{C037F7B1-C1BF-7764-9A30-A01323BC7F17}"/>
              </a:ext>
            </a:extLst>
          </p:cNvPr>
          <p:cNvCxnSpPr>
            <a:cxnSpLocks/>
          </p:cNvCxnSpPr>
          <p:nvPr/>
        </p:nvCxnSpPr>
        <p:spPr>
          <a:xfrm>
            <a:off x="6991543" y="2097193"/>
            <a:ext cx="914919" cy="9742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Ισοσκελές τρίγωνο 27">
            <a:extLst>
              <a:ext uri="{FF2B5EF4-FFF2-40B4-BE49-F238E27FC236}">
                <a16:creationId xmlns:a16="http://schemas.microsoft.com/office/drawing/2014/main" id="{7FD3B30F-54A6-D3A7-3305-1B0A26F7FFB6}"/>
              </a:ext>
            </a:extLst>
          </p:cNvPr>
          <p:cNvSpPr/>
          <p:nvPr/>
        </p:nvSpPr>
        <p:spPr>
          <a:xfrm>
            <a:off x="7010399" y="3752922"/>
            <a:ext cx="1105993" cy="880216"/>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p>
        </p:txBody>
      </p:sp>
      <p:sp>
        <p:nvSpPr>
          <p:cNvPr id="15" name="TextBox 14">
            <a:extLst>
              <a:ext uri="{FF2B5EF4-FFF2-40B4-BE49-F238E27FC236}">
                <a16:creationId xmlns:a16="http://schemas.microsoft.com/office/drawing/2014/main" id="{7CC45920-B566-DB16-6A49-E927DAE564CA}"/>
              </a:ext>
            </a:extLst>
          </p:cNvPr>
          <p:cNvSpPr txBox="1"/>
          <p:nvPr/>
        </p:nvSpPr>
        <p:spPr>
          <a:xfrm>
            <a:off x="7368470" y="3864217"/>
            <a:ext cx="389850" cy="830997"/>
          </a:xfrm>
          <a:prstGeom prst="rect">
            <a:avLst/>
          </a:prstGeom>
          <a:noFill/>
        </p:spPr>
        <p:txBody>
          <a:bodyPr wrap="none" rtlCol="0">
            <a:spAutoFit/>
          </a:bodyPr>
          <a:lstStyle/>
          <a:p>
            <a:r>
              <a:rPr lang="en-US" sz="4800" b="1">
                <a:solidFill>
                  <a:schemeClr val="bg1"/>
                </a:solidFill>
                <a:effectLst>
                  <a:outerShdw blurRad="38100" dist="38100" dir="2700000" algn="tl">
                    <a:srgbClr val="000000">
                      <a:alpha val="43137"/>
                    </a:srgbClr>
                  </a:outerShdw>
                </a:effectLst>
              </a:rPr>
              <a:t>!</a:t>
            </a:r>
          </a:p>
        </p:txBody>
      </p:sp>
      <p:sp>
        <p:nvSpPr>
          <p:cNvPr id="18" name="Ορθογώνιο 7">
            <a:extLst>
              <a:ext uri="{FF2B5EF4-FFF2-40B4-BE49-F238E27FC236}">
                <a16:creationId xmlns:a16="http://schemas.microsoft.com/office/drawing/2014/main" id="{BA8DF2B0-DFA1-2781-3962-019706B17767}"/>
              </a:ext>
            </a:extLst>
          </p:cNvPr>
          <p:cNvSpPr/>
          <p:nvPr/>
        </p:nvSpPr>
        <p:spPr>
          <a:xfrm>
            <a:off x="10013133" y="4755"/>
            <a:ext cx="2178867" cy="398569"/>
          </a:xfrm>
          <a:prstGeom prst="rect">
            <a:avLst/>
          </a:prstGeom>
          <a:solidFill>
            <a:schemeClr val="bg1">
              <a:lumMod val="95000"/>
            </a:schemeClr>
          </a:solidFill>
        </p:spPr>
        <p:txBody>
          <a:bodyPr vert="horz" lIns="91440" tIns="45720" rIns="91440" bIns="45720" rtlCol="0" anchor="ctr">
            <a:normAutofit/>
          </a:bodyPr>
          <a:lstStyle/>
          <a:p>
            <a:pPr algn="r">
              <a:lnSpc>
                <a:spcPct val="90000"/>
              </a:lnSpc>
              <a:spcBef>
                <a:spcPct val="0"/>
              </a:spcBef>
            </a:pPr>
            <a:r>
              <a:rPr lang="en-US" altLang="el-GR" dirty="0">
                <a:solidFill>
                  <a:srgbClr val="1C2E78"/>
                </a:solidFill>
                <a:ea typeface="+mj-ea"/>
                <a:cs typeface="+mj-cs"/>
              </a:rPr>
              <a:t>1.4 Online navigation</a:t>
            </a:r>
            <a:endParaRPr lang="en-US" dirty="0">
              <a:solidFill>
                <a:srgbClr val="1C2E78"/>
              </a:solidFill>
              <a:ea typeface="+mj-ea"/>
              <a:cs typeface="+mj-cs"/>
            </a:endParaRPr>
          </a:p>
        </p:txBody>
      </p:sp>
    </p:spTree>
    <p:extLst>
      <p:ext uri="{BB962C8B-B14F-4D97-AF65-F5344CB8AC3E}">
        <p14:creationId xmlns:p14="http://schemas.microsoft.com/office/powerpoint/2010/main" val="257398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6C8FE-6A53-15B6-D198-33C7966322F6}"/>
              </a:ext>
            </a:extLst>
          </p:cNvPr>
          <p:cNvSpPr>
            <a:spLocks noGrp="1"/>
          </p:cNvSpPr>
          <p:nvPr>
            <p:ph type="title"/>
          </p:nvPr>
        </p:nvSpPr>
        <p:spPr/>
        <p:txBody>
          <a:bodyPr/>
          <a:lstStyle/>
          <a:p>
            <a:r>
              <a:rPr lang="en-US" dirty="0"/>
              <a:t>Is a link safe to visit?</a:t>
            </a:r>
            <a:endParaRPr lang="el-GR" dirty="0"/>
          </a:p>
        </p:txBody>
      </p:sp>
      <p:sp>
        <p:nvSpPr>
          <p:cNvPr id="3" name="Content Placeholder 2">
            <a:extLst>
              <a:ext uri="{FF2B5EF4-FFF2-40B4-BE49-F238E27FC236}">
                <a16:creationId xmlns:a16="http://schemas.microsoft.com/office/drawing/2014/main" id="{6707DCCF-9145-D235-4195-506C95F9A31A}"/>
              </a:ext>
            </a:extLst>
          </p:cNvPr>
          <p:cNvSpPr>
            <a:spLocks noGrp="1"/>
          </p:cNvSpPr>
          <p:nvPr>
            <p:ph idx="1"/>
          </p:nvPr>
        </p:nvSpPr>
        <p:spPr>
          <a:xfrm>
            <a:off x="557998" y="1800000"/>
            <a:ext cx="7691922" cy="4553504"/>
          </a:xfrm>
        </p:spPr>
        <p:txBody>
          <a:bodyPr>
            <a:normAutofit/>
          </a:bodyPr>
          <a:lstStyle/>
          <a:p>
            <a:pPr marL="0" indent="0">
              <a:lnSpc>
                <a:spcPct val="120000"/>
              </a:lnSpc>
              <a:buNone/>
            </a:pPr>
            <a:r>
              <a:rPr lang="en-US" b="1" dirty="0"/>
              <a:t>Case 1:</a:t>
            </a:r>
            <a:r>
              <a:rPr lang="en-US" dirty="0"/>
              <a:t> If </a:t>
            </a:r>
            <a:r>
              <a:rPr lang="en-US" b="1" dirty="0"/>
              <a:t>https </a:t>
            </a:r>
            <a:r>
              <a:rPr lang="en-US" dirty="0"/>
              <a:t>is used in a link but the domain name is     not close to the official name, then</a:t>
            </a:r>
          </a:p>
          <a:p>
            <a:pPr lvl="1">
              <a:lnSpc>
                <a:spcPct val="120000"/>
              </a:lnSpc>
              <a:spcAft>
                <a:spcPts val="600"/>
              </a:spcAft>
            </a:pPr>
            <a:r>
              <a:rPr lang="en-US" i="1" dirty="0"/>
              <a:t>the website may be a fake clone of the original </a:t>
            </a:r>
            <a:r>
              <a:rPr lang="en-US" dirty="0"/>
              <a:t>with the intention of stealing your personal information.</a:t>
            </a:r>
          </a:p>
          <a:p>
            <a:pPr marL="0" indent="0">
              <a:lnSpc>
                <a:spcPct val="120000"/>
              </a:lnSpc>
              <a:buNone/>
            </a:pPr>
            <a:r>
              <a:rPr lang="en-US" b="1" dirty="0"/>
              <a:t>Case 2: </a:t>
            </a:r>
            <a:r>
              <a:rPr lang="en-US" dirty="0"/>
              <a:t>If </a:t>
            </a:r>
            <a:r>
              <a:rPr lang="en-US" b="1" dirty="0"/>
              <a:t>http </a:t>
            </a:r>
            <a:r>
              <a:rPr lang="en-US" dirty="0"/>
              <a:t>is used in a link, instead of </a:t>
            </a:r>
            <a:r>
              <a:rPr lang="en-US" b="1" dirty="0"/>
              <a:t>https</a:t>
            </a:r>
            <a:r>
              <a:rPr lang="en-US" dirty="0"/>
              <a:t>, </a:t>
            </a:r>
            <a:r>
              <a:rPr lang="en-US" dirty="0" err="1"/>
              <a:t>althought</a:t>
            </a:r>
            <a:r>
              <a:rPr lang="en-US" dirty="0"/>
              <a:t> the domain name seems to be official, then</a:t>
            </a:r>
          </a:p>
          <a:p>
            <a:pPr lvl="1">
              <a:lnSpc>
                <a:spcPct val="120000"/>
              </a:lnSpc>
              <a:spcAft>
                <a:spcPts val="600"/>
              </a:spcAft>
            </a:pPr>
            <a:r>
              <a:rPr lang="en-US" dirty="0"/>
              <a:t>the transmission of personal information over the Internet is </a:t>
            </a:r>
            <a:r>
              <a:rPr lang="en-US" b="1" dirty="0"/>
              <a:t>not secure</a:t>
            </a:r>
            <a:r>
              <a:rPr lang="en-US" dirty="0"/>
              <a:t>, so </a:t>
            </a:r>
            <a:r>
              <a:rPr lang="en-US" i="1" dirty="0"/>
              <a:t>you should not use this website</a:t>
            </a:r>
            <a:r>
              <a:rPr lang="en-US" dirty="0"/>
              <a:t> to submit any personal information. </a:t>
            </a:r>
          </a:p>
          <a:p>
            <a:endParaRPr lang="el-GR" dirty="0"/>
          </a:p>
        </p:txBody>
      </p:sp>
      <p:sp>
        <p:nvSpPr>
          <p:cNvPr id="5" name="Google Shape;364;p26">
            <a:extLst>
              <a:ext uri="{FF2B5EF4-FFF2-40B4-BE49-F238E27FC236}">
                <a16:creationId xmlns:a16="http://schemas.microsoft.com/office/drawing/2014/main" id="{1121E70A-AA43-5AA9-E216-3E49D98BF508}"/>
              </a:ext>
            </a:extLst>
          </p:cNvPr>
          <p:cNvSpPr/>
          <p:nvPr/>
        </p:nvSpPr>
        <p:spPr>
          <a:xfrm>
            <a:off x="10345478" y="6580120"/>
            <a:ext cx="1845261"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en-US" sz="1200" b="0" i="0" u="none" strike="noStrike" cap="none" dirty="0">
                <a:solidFill>
                  <a:schemeClr val="dk1"/>
                </a:solidFill>
                <a:latin typeface="Calibri"/>
                <a:ea typeface="Calibri"/>
                <a:cs typeface="Calibri"/>
                <a:sym typeface="Calibri"/>
              </a:rPr>
              <a:t> | </a:t>
            </a:r>
            <a:r>
              <a:rPr lang="en-US" sz="12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en-US" sz="12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license</a:t>
            </a:r>
            <a:endParaRPr lang="en-US" sz="1200" b="0" i="0" u="none" strike="noStrike" cap="none" dirty="0">
              <a:solidFill>
                <a:schemeClr val="dk1"/>
              </a:solidFill>
              <a:latin typeface="Calibri"/>
              <a:ea typeface="Calibri"/>
              <a:cs typeface="Calibri"/>
              <a:sym typeface="Calibri"/>
            </a:endParaRPr>
          </a:p>
        </p:txBody>
      </p:sp>
      <p:grpSp>
        <p:nvGrpSpPr>
          <p:cNvPr id="7" name="Group 6">
            <a:extLst>
              <a:ext uri="{FF2B5EF4-FFF2-40B4-BE49-F238E27FC236}">
                <a16:creationId xmlns:a16="http://schemas.microsoft.com/office/drawing/2014/main" id="{4B797CE2-3B03-4BB2-88A9-C4FDAA28366C}"/>
              </a:ext>
            </a:extLst>
          </p:cNvPr>
          <p:cNvGrpSpPr/>
          <p:nvPr/>
        </p:nvGrpSpPr>
        <p:grpSpPr>
          <a:xfrm>
            <a:off x="8266210" y="1685096"/>
            <a:ext cx="3636674" cy="4370016"/>
            <a:chOff x="8687713" y="1685096"/>
            <a:chExt cx="3315529" cy="3920625"/>
          </a:xfrm>
        </p:grpSpPr>
        <p:pic>
          <p:nvPicPr>
            <p:cNvPr id="4" name="Picture 2" descr="Link, Hyperlink, Chain, Linking, Strong, Weblink">
              <a:extLst>
                <a:ext uri="{FF2B5EF4-FFF2-40B4-BE49-F238E27FC236}">
                  <a16:creationId xmlns:a16="http://schemas.microsoft.com/office/drawing/2014/main" id="{3FC67019-5021-EF63-DD4A-B1D9311A27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87713" y="1685096"/>
              <a:ext cx="3315529" cy="3315529"/>
            </a:xfrm>
            <a:prstGeom prst="rect">
              <a:avLst/>
            </a:prstGeom>
            <a:noFill/>
            <a:extLst>
              <a:ext uri="{909E8E84-426E-40DD-AFC4-6F175D3DCCD1}">
                <a14:hiddenFill xmlns:a14="http://schemas.microsoft.com/office/drawing/2010/main">
                  <a:solidFill>
                    <a:srgbClr val="FFFFFF"/>
                  </a:solidFill>
                </a14:hiddenFill>
              </a:ext>
            </a:extLst>
          </p:spPr>
        </p:pic>
        <p:pic>
          <p:nvPicPr>
            <p:cNvPr id="6" name="Γραφικό 4" descr="Χειρονομία διπλού πατήματος περίγραμμα">
              <a:extLst>
                <a:ext uri="{FF2B5EF4-FFF2-40B4-BE49-F238E27FC236}">
                  <a16:creationId xmlns:a16="http://schemas.microsoft.com/office/drawing/2014/main" id="{04F2BE71-2E49-418D-AF70-AE188351F98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070425" y="3723445"/>
              <a:ext cx="1882276" cy="1882276"/>
            </a:xfrm>
            <a:prstGeom prst="rect">
              <a:avLst/>
            </a:prstGeom>
          </p:spPr>
        </p:pic>
      </p:grpSp>
      <p:sp>
        <p:nvSpPr>
          <p:cNvPr id="10" name="Ορθογώνιο 7">
            <a:extLst>
              <a:ext uri="{FF2B5EF4-FFF2-40B4-BE49-F238E27FC236}">
                <a16:creationId xmlns:a16="http://schemas.microsoft.com/office/drawing/2014/main" id="{00739D71-9CE0-07BF-A783-540785F4CF78}"/>
              </a:ext>
            </a:extLst>
          </p:cNvPr>
          <p:cNvSpPr/>
          <p:nvPr/>
        </p:nvSpPr>
        <p:spPr>
          <a:xfrm>
            <a:off x="10013133" y="4755"/>
            <a:ext cx="2178867" cy="398569"/>
          </a:xfrm>
          <a:prstGeom prst="rect">
            <a:avLst/>
          </a:prstGeom>
          <a:solidFill>
            <a:schemeClr val="bg1">
              <a:lumMod val="95000"/>
            </a:schemeClr>
          </a:solidFill>
        </p:spPr>
        <p:txBody>
          <a:bodyPr vert="horz" lIns="91440" tIns="45720" rIns="91440" bIns="45720" rtlCol="0" anchor="ctr">
            <a:normAutofit/>
          </a:bodyPr>
          <a:lstStyle/>
          <a:p>
            <a:pPr algn="r">
              <a:lnSpc>
                <a:spcPct val="90000"/>
              </a:lnSpc>
              <a:spcBef>
                <a:spcPct val="0"/>
              </a:spcBef>
            </a:pPr>
            <a:r>
              <a:rPr lang="en-US" altLang="el-GR" dirty="0">
                <a:solidFill>
                  <a:srgbClr val="1C2E78"/>
                </a:solidFill>
                <a:ea typeface="+mj-ea"/>
                <a:cs typeface="+mj-cs"/>
              </a:rPr>
              <a:t>1.4 Online navigation</a:t>
            </a:r>
            <a:endParaRPr lang="en-US" dirty="0">
              <a:solidFill>
                <a:srgbClr val="1C2E78"/>
              </a:solidFill>
              <a:ea typeface="+mj-ea"/>
              <a:cs typeface="+mj-cs"/>
            </a:endParaRPr>
          </a:p>
        </p:txBody>
      </p:sp>
    </p:spTree>
    <p:extLst>
      <p:ext uri="{BB962C8B-B14F-4D97-AF65-F5344CB8AC3E}">
        <p14:creationId xmlns:p14="http://schemas.microsoft.com/office/powerpoint/2010/main" val="9591973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31B66-951F-BA28-0516-47E175417DB2}"/>
              </a:ext>
            </a:extLst>
          </p:cNvPr>
          <p:cNvSpPr>
            <a:spLocks noGrp="1"/>
          </p:cNvSpPr>
          <p:nvPr>
            <p:ph type="title"/>
          </p:nvPr>
        </p:nvSpPr>
        <p:spPr>
          <a:xfrm>
            <a:off x="1960093" y="905453"/>
            <a:ext cx="9248117" cy="605096"/>
          </a:xfrm>
          <a:solidFill>
            <a:srgbClr val="1C2E78"/>
          </a:solidFill>
        </p:spPr>
        <p:txBody>
          <a:bodyPr/>
          <a:lstStyle/>
          <a:p>
            <a:r>
              <a:rPr lang="en-US" dirty="0">
                <a:solidFill>
                  <a:schemeClr val="bg1"/>
                </a:solidFill>
              </a:rPr>
              <a:t>Activity: Is the link safe to visit?</a:t>
            </a:r>
            <a:endParaRPr lang="el-GR" dirty="0">
              <a:solidFill>
                <a:schemeClr val="bg1"/>
              </a:solidFill>
            </a:endParaRPr>
          </a:p>
        </p:txBody>
      </p:sp>
      <p:sp>
        <p:nvSpPr>
          <p:cNvPr id="3" name="Content Placeholder 2">
            <a:extLst>
              <a:ext uri="{FF2B5EF4-FFF2-40B4-BE49-F238E27FC236}">
                <a16:creationId xmlns:a16="http://schemas.microsoft.com/office/drawing/2014/main" id="{35D467E7-E573-2FB3-4FDC-8D664E14262A}"/>
              </a:ext>
            </a:extLst>
          </p:cNvPr>
          <p:cNvSpPr>
            <a:spLocks noGrp="1"/>
          </p:cNvSpPr>
          <p:nvPr>
            <p:ph idx="1"/>
          </p:nvPr>
        </p:nvSpPr>
        <p:spPr>
          <a:xfrm>
            <a:off x="557999" y="1800000"/>
            <a:ext cx="10731324" cy="4553504"/>
          </a:xfrm>
        </p:spPr>
        <p:txBody>
          <a:bodyPr>
            <a:normAutofit/>
          </a:bodyPr>
          <a:lstStyle/>
          <a:p>
            <a:pPr marL="76200" indent="0">
              <a:lnSpc>
                <a:spcPct val="120000"/>
              </a:lnSpc>
              <a:spcAft>
                <a:spcPts val="600"/>
              </a:spcAft>
              <a:buNone/>
            </a:pPr>
            <a:endParaRPr lang="en-US" dirty="0">
              <a:hlinkClick r:id="rId3"/>
            </a:endParaRPr>
          </a:p>
          <a:p>
            <a:pPr marL="76200" indent="0">
              <a:lnSpc>
                <a:spcPct val="120000"/>
              </a:lnSpc>
              <a:spcAft>
                <a:spcPts val="600"/>
              </a:spcAft>
              <a:buNone/>
            </a:pPr>
            <a:r>
              <a:rPr lang="en-US" i="1" dirty="0"/>
              <a:t>Decide, if the link is safe to visit:</a:t>
            </a:r>
          </a:p>
          <a:p>
            <a:pPr marL="533400" indent="-457200">
              <a:lnSpc>
                <a:spcPct val="120000"/>
              </a:lnSpc>
              <a:spcAft>
                <a:spcPts val="600"/>
              </a:spcAft>
              <a:buFont typeface="+mj-lt"/>
              <a:buAutoNum type="arabicPeriod"/>
            </a:pPr>
            <a:r>
              <a:rPr lang="en-US" i="1" dirty="0"/>
              <a:t>Link: </a:t>
            </a:r>
            <a:r>
              <a:rPr lang="en-US" i="1" dirty="0">
                <a:hlinkClick r:id="rId4"/>
              </a:rPr>
              <a:t>https://europa.eu/youreurope/citizens/consumers/financial-products-and-services/payments-transfers-cheques/index_en.htm</a:t>
            </a:r>
            <a:r>
              <a:rPr lang="en-US" i="1" dirty="0"/>
              <a:t> </a:t>
            </a:r>
            <a:endParaRPr lang="en-US" i="1" dirty="0">
              <a:highlight>
                <a:srgbClr val="FFFF00"/>
              </a:highlight>
            </a:endParaRPr>
          </a:p>
          <a:p>
            <a:pPr marL="533400" indent="-457200">
              <a:lnSpc>
                <a:spcPct val="120000"/>
              </a:lnSpc>
              <a:spcAft>
                <a:spcPts val="600"/>
              </a:spcAft>
              <a:buFont typeface="+mj-lt"/>
              <a:buAutoNum type="arabicPeriod"/>
            </a:pPr>
            <a:r>
              <a:rPr lang="en-US" i="1" dirty="0"/>
              <a:t>Is this link safe to visit?</a:t>
            </a:r>
          </a:p>
          <a:p>
            <a:pPr marL="533400" indent="-457200">
              <a:lnSpc>
                <a:spcPct val="120000"/>
              </a:lnSpc>
              <a:spcAft>
                <a:spcPts val="600"/>
              </a:spcAft>
              <a:buFont typeface="+mj-lt"/>
              <a:buAutoNum type="arabicPeriod"/>
            </a:pPr>
            <a:r>
              <a:rPr lang="en-US" i="1" dirty="0"/>
              <a:t>Think about the reasons!</a:t>
            </a:r>
          </a:p>
          <a:p>
            <a:pPr marL="548640" lvl="1" indent="0">
              <a:lnSpc>
                <a:spcPct val="120000"/>
              </a:lnSpc>
              <a:spcAft>
                <a:spcPts val="600"/>
              </a:spcAft>
              <a:buNone/>
            </a:pPr>
            <a:endParaRPr lang="en-US" i="1" dirty="0"/>
          </a:p>
          <a:p>
            <a:endParaRPr lang="el-GR" dirty="0"/>
          </a:p>
        </p:txBody>
      </p:sp>
      <p:sp>
        <p:nvSpPr>
          <p:cNvPr id="7" name="Ορθογώνιο 7">
            <a:extLst>
              <a:ext uri="{FF2B5EF4-FFF2-40B4-BE49-F238E27FC236}">
                <a16:creationId xmlns:a16="http://schemas.microsoft.com/office/drawing/2014/main" id="{F90C3621-2B5C-06A1-7013-EAC5BAA736BF}"/>
              </a:ext>
            </a:extLst>
          </p:cNvPr>
          <p:cNvSpPr/>
          <p:nvPr/>
        </p:nvSpPr>
        <p:spPr>
          <a:xfrm>
            <a:off x="10013133" y="4755"/>
            <a:ext cx="2178867" cy="398569"/>
          </a:xfrm>
          <a:prstGeom prst="rect">
            <a:avLst/>
          </a:prstGeom>
          <a:solidFill>
            <a:schemeClr val="bg1">
              <a:lumMod val="95000"/>
            </a:schemeClr>
          </a:solidFill>
        </p:spPr>
        <p:txBody>
          <a:bodyPr vert="horz" lIns="91440" tIns="45720" rIns="91440" bIns="45720" rtlCol="0" anchor="ctr">
            <a:normAutofit/>
          </a:bodyPr>
          <a:lstStyle/>
          <a:p>
            <a:pPr algn="r">
              <a:lnSpc>
                <a:spcPct val="90000"/>
              </a:lnSpc>
              <a:spcBef>
                <a:spcPct val="0"/>
              </a:spcBef>
            </a:pPr>
            <a:r>
              <a:rPr lang="en-US" altLang="el-GR" dirty="0">
                <a:solidFill>
                  <a:srgbClr val="1C2E78"/>
                </a:solidFill>
                <a:ea typeface="+mj-ea"/>
                <a:cs typeface="+mj-cs"/>
              </a:rPr>
              <a:t>1.4 Online navigation</a:t>
            </a:r>
            <a:endParaRPr lang="en-US" dirty="0">
              <a:solidFill>
                <a:srgbClr val="1C2E78"/>
              </a:solidFill>
              <a:ea typeface="+mj-ea"/>
              <a:cs typeface="+mj-cs"/>
            </a:endParaRPr>
          </a:p>
        </p:txBody>
      </p:sp>
      <p:pic>
        <p:nvPicPr>
          <p:cNvPr id="8" name="Γραφικό 7" descr="Μονό γρανάζι περίγραμμα">
            <a:extLst>
              <a:ext uri="{FF2B5EF4-FFF2-40B4-BE49-F238E27FC236}">
                <a16:creationId xmlns:a16="http://schemas.microsoft.com/office/drawing/2014/main" id="{DAFC8FA9-3502-AC8C-74BE-6BAA1B6624C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5936" y="453800"/>
            <a:ext cx="1508402" cy="1508402"/>
          </a:xfrm>
          <a:prstGeom prst="rect">
            <a:avLst/>
          </a:prstGeom>
        </p:spPr>
      </p:pic>
    </p:spTree>
    <p:extLst>
      <p:ext uri="{BB962C8B-B14F-4D97-AF65-F5344CB8AC3E}">
        <p14:creationId xmlns:p14="http://schemas.microsoft.com/office/powerpoint/2010/main" val="27765997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Εικόνα 11">
            <a:extLst>
              <a:ext uri="{FF2B5EF4-FFF2-40B4-BE49-F238E27FC236}">
                <a16:creationId xmlns:a16="http://schemas.microsoft.com/office/drawing/2014/main" id="{ED7C86EC-FD54-D987-70FA-403065A98FF9}"/>
              </a:ext>
            </a:extLst>
          </p:cNvPr>
          <p:cNvPicPr>
            <a:picLocks noChangeAspect="1"/>
          </p:cNvPicPr>
          <p:nvPr/>
        </p:nvPicPr>
        <p:blipFill>
          <a:blip r:embed="rId3"/>
          <a:stretch>
            <a:fillRect/>
          </a:stretch>
        </p:blipFill>
        <p:spPr>
          <a:xfrm>
            <a:off x="4956200" y="1615966"/>
            <a:ext cx="7129115" cy="5178972"/>
          </a:xfrm>
          <a:prstGeom prst="rect">
            <a:avLst/>
          </a:prstGeom>
          <a:ln>
            <a:noFill/>
          </a:ln>
          <a:effectLst>
            <a:outerShdw blurRad="292100" dist="139700" dir="2700000" algn="tl" rotWithShape="0">
              <a:srgbClr val="333333">
                <a:alpha val="65000"/>
              </a:srgbClr>
            </a:outerShdw>
          </a:effectLst>
        </p:spPr>
      </p:pic>
      <p:sp>
        <p:nvSpPr>
          <p:cNvPr id="3" name="Θέση περιεχομένου 2">
            <a:extLst>
              <a:ext uri="{FF2B5EF4-FFF2-40B4-BE49-F238E27FC236}">
                <a16:creationId xmlns:a16="http://schemas.microsoft.com/office/drawing/2014/main" id="{8AFB1FA4-3008-9774-0EA8-4608D0364AA7}"/>
              </a:ext>
            </a:extLst>
          </p:cNvPr>
          <p:cNvSpPr>
            <a:spLocks noGrp="1"/>
          </p:cNvSpPr>
          <p:nvPr>
            <p:ph idx="1"/>
          </p:nvPr>
        </p:nvSpPr>
        <p:spPr>
          <a:xfrm>
            <a:off x="106685" y="2112229"/>
            <a:ext cx="4615087" cy="4553504"/>
          </a:xfrm>
        </p:spPr>
        <p:txBody>
          <a:bodyPr>
            <a:normAutofit/>
          </a:bodyPr>
          <a:lstStyle/>
          <a:p>
            <a:pPr marL="0" indent="0">
              <a:buNone/>
            </a:pPr>
            <a:r>
              <a:rPr lang="en-US" i="1" dirty="0"/>
              <a:t>Answer: </a:t>
            </a:r>
            <a:r>
              <a:rPr lang="en-US" dirty="0"/>
              <a:t>Yes, the link is safe to visit.</a:t>
            </a:r>
          </a:p>
          <a:p>
            <a:pPr marL="0" indent="0">
              <a:buNone/>
            </a:pPr>
            <a:r>
              <a:rPr lang="en-US" dirty="0"/>
              <a:t>Reasons:</a:t>
            </a:r>
          </a:p>
          <a:p>
            <a:pPr lvl="1"/>
            <a:r>
              <a:rPr lang="en-US" dirty="0"/>
              <a:t>It uses the </a:t>
            </a:r>
            <a:r>
              <a:rPr lang="en-US" b="1" dirty="0"/>
              <a:t>https</a:t>
            </a:r>
            <a:r>
              <a:rPr lang="en-US" dirty="0"/>
              <a:t> protocol;</a:t>
            </a:r>
          </a:p>
          <a:p>
            <a:pPr lvl="1"/>
            <a:r>
              <a:rPr lang="en-US" dirty="0"/>
              <a:t>The padlock icon           is displayed in the browser;</a:t>
            </a:r>
          </a:p>
          <a:p>
            <a:pPr lvl="1"/>
            <a:r>
              <a:rPr lang="en-US" dirty="0"/>
              <a:t>The domain name is not an unknown name or name with random characters but is the domain name of a well-known and trusted institution. </a:t>
            </a:r>
            <a:endParaRPr lang="en-GB" dirty="0"/>
          </a:p>
        </p:txBody>
      </p:sp>
      <p:sp>
        <p:nvSpPr>
          <p:cNvPr id="6" name="Οβάλ 12">
            <a:extLst>
              <a:ext uri="{FF2B5EF4-FFF2-40B4-BE49-F238E27FC236}">
                <a16:creationId xmlns:a16="http://schemas.microsoft.com/office/drawing/2014/main" id="{BC409F04-C3E2-1F03-99DB-67E73F32756F}"/>
              </a:ext>
            </a:extLst>
          </p:cNvPr>
          <p:cNvSpPr/>
          <p:nvPr/>
        </p:nvSpPr>
        <p:spPr>
          <a:xfrm>
            <a:off x="5472889" y="2226935"/>
            <a:ext cx="418744" cy="39310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Read Only, Readonly, Locked, Lock, Closed, Protected">
            <a:extLst>
              <a:ext uri="{FF2B5EF4-FFF2-40B4-BE49-F238E27FC236}">
                <a16:creationId xmlns:a16="http://schemas.microsoft.com/office/drawing/2014/main" id="{14440DF6-0BF8-0EF6-6C97-344FD9A412AF}"/>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834322" y="3582913"/>
            <a:ext cx="576556" cy="56173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Ευθύγραμμο βέλος σύνδεσης 10">
            <a:extLst>
              <a:ext uri="{FF2B5EF4-FFF2-40B4-BE49-F238E27FC236}">
                <a16:creationId xmlns:a16="http://schemas.microsoft.com/office/drawing/2014/main" id="{03C8211C-04C9-25E5-37DD-C46A91A93613}"/>
              </a:ext>
            </a:extLst>
          </p:cNvPr>
          <p:cNvCxnSpPr>
            <a:cxnSpLocks/>
          </p:cNvCxnSpPr>
          <p:nvPr/>
        </p:nvCxnSpPr>
        <p:spPr>
          <a:xfrm flipV="1">
            <a:off x="4445876" y="2490952"/>
            <a:ext cx="1056290" cy="1091961"/>
          </a:xfrm>
          <a:prstGeom prst="straightConnector1">
            <a:avLst/>
          </a:prstGeom>
          <a:ln w="76200">
            <a:solidFill>
              <a:schemeClr val="accent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3930BEE-AE3C-A81C-BDB2-C9526A9D3069}"/>
              </a:ext>
            </a:extLst>
          </p:cNvPr>
          <p:cNvSpPr>
            <a:spLocks noGrp="1"/>
          </p:cNvSpPr>
          <p:nvPr>
            <p:ph type="title"/>
          </p:nvPr>
        </p:nvSpPr>
        <p:spPr>
          <a:xfrm>
            <a:off x="1927484" y="875941"/>
            <a:ext cx="9248117" cy="605096"/>
          </a:xfrm>
          <a:solidFill>
            <a:srgbClr val="1C2E78"/>
          </a:solidFill>
        </p:spPr>
        <p:txBody>
          <a:bodyPr/>
          <a:lstStyle/>
          <a:p>
            <a:r>
              <a:rPr lang="en-US" dirty="0">
                <a:solidFill>
                  <a:schemeClr val="bg1"/>
                </a:solidFill>
              </a:rPr>
              <a:t>Activity: Is the link safe to visit? (2)</a:t>
            </a:r>
            <a:endParaRPr lang="el-GR" dirty="0">
              <a:solidFill>
                <a:schemeClr val="bg1"/>
              </a:solidFill>
            </a:endParaRPr>
          </a:p>
        </p:txBody>
      </p:sp>
      <p:sp>
        <p:nvSpPr>
          <p:cNvPr id="4" name="Ορθογώνιο 7">
            <a:extLst>
              <a:ext uri="{FF2B5EF4-FFF2-40B4-BE49-F238E27FC236}">
                <a16:creationId xmlns:a16="http://schemas.microsoft.com/office/drawing/2014/main" id="{D9FAD77D-EBFF-702B-3EBD-D3FC64109BAF}"/>
              </a:ext>
            </a:extLst>
          </p:cNvPr>
          <p:cNvSpPr/>
          <p:nvPr/>
        </p:nvSpPr>
        <p:spPr>
          <a:xfrm>
            <a:off x="10013133" y="4755"/>
            <a:ext cx="2178867" cy="398569"/>
          </a:xfrm>
          <a:prstGeom prst="rect">
            <a:avLst/>
          </a:prstGeom>
          <a:solidFill>
            <a:schemeClr val="bg1">
              <a:lumMod val="95000"/>
            </a:schemeClr>
          </a:solidFill>
        </p:spPr>
        <p:txBody>
          <a:bodyPr vert="horz" lIns="91440" tIns="45720" rIns="91440" bIns="45720" rtlCol="0" anchor="ctr">
            <a:normAutofit/>
          </a:bodyPr>
          <a:lstStyle/>
          <a:p>
            <a:pPr algn="r">
              <a:lnSpc>
                <a:spcPct val="90000"/>
              </a:lnSpc>
              <a:spcBef>
                <a:spcPct val="0"/>
              </a:spcBef>
            </a:pPr>
            <a:r>
              <a:rPr lang="en-US" altLang="el-GR" dirty="0">
                <a:solidFill>
                  <a:srgbClr val="1C2E78"/>
                </a:solidFill>
                <a:ea typeface="+mj-ea"/>
                <a:cs typeface="+mj-cs"/>
              </a:rPr>
              <a:t>1.4 Online navigation</a:t>
            </a:r>
            <a:endParaRPr lang="en-US" dirty="0">
              <a:solidFill>
                <a:srgbClr val="1C2E78"/>
              </a:solidFill>
              <a:ea typeface="+mj-ea"/>
              <a:cs typeface="+mj-cs"/>
            </a:endParaRPr>
          </a:p>
        </p:txBody>
      </p:sp>
      <p:pic>
        <p:nvPicPr>
          <p:cNvPr id="8" name="Γραφικό 7" descr="Μονό γρανάζι περίγραμμα">
            <a:extLst>
              <a:ext uri="{FF2B5EF4-FFF2-40B4-BE49-F238E27FC236}">
                <a16:creationId xmlns:a16="http://schemas.microsoft.com/office/drawing/2014/main" id="{1C337475-F0CA-2A17-54BC-C76FEF09E52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5936" y="453800"/>
            <a:ext cx="1508402" cy="1508402"/>
          </a:xfrm>
          <a:prstGeom prst="rect">
            <a:avLst/>
          </a:prstGeom>
        </p:spPr>
      </p:pic>
    </p:spTree>
    <p:extLst>
      <p:ext uri="{BB962C8B-B14F-4D97-AF65-F5344CB8AC3E}">
        <p14:creationId xmlns:p14="http://schemas.microsoft.com/office/powerpoint/2010/main" val="18205473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a:t>Unit 3</a:t>
            </a:r>
            <a:br>
              <a:rPr lang="en-US" altLang="el-GR" dirty="0"/>
            </a:br>
            <a:r>
              <a:rPr lang="en-US" altLang="el-GR" dirty="0"/>
              <a:t>Managing an e-mail account</a:t>
            </a:r>
            <a:endParaRPr lang="el-GR" dirty="0"/>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a:sym typeface="Arial" panose="020B0604020202020204" pitchFamily="34" charset="0"/>
              </a:rPr>
              <a:t>Objectives</a:t>
            </a: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17620" y="2849843"/>
            <a:ext cx="6910522" cy="4008158"/>
          </a:xfrm>
        </p:spPr>
        <p:txBody>
          <a:bodyPr>
            <a:normAutofit fontScale="92500" lnSpcReduction="20000"/>
          </a:bodyPr>
          <a:lstStyle/>
          <a:p>
            <a:pPr lvl="0">
              <a:buFont typeface="Wingdings" panose="05000000000000000000" pitchFamily="2" charset="2"/>
              <a:buChar char="ü"/>
            </a:pPr>
            <a:r>
              <a:rPr lang="en-US" sz="2000" dirty="0"/>
              <a:t>Know how to get e-mail account </a:t>
            </a:r>
          </a:p>
          <a:p>
            <a:pPr>
              <a:buFont typeface="Wingdings" panose="05000000000000000000" pitchFamily="2" charset="2"/>
              <a:buChar char="ü"/>
            </a:pPr>
            <a:r>
              <a:rPr lang="en-US" sz="2000" dirty="0"/>
              <a:t>Managing an email account: </a:t>
            </a:r>
          </a:p>
          <a:p>
            <a:pPr lvl="1">
              <a:buFont typeface="Wingdings" panose="05000000000000000000" pitchFamily="2" charset="2"/>
              <a:buChar char="ü"/>
            </a:pPr>
            <a:r>
              <a:rPr lang="en-US" sz="1800" dirty="0"/>
              <a:t>sending </a:t>
            </a:r>
          </a:p>
          <a:p>
            <a:pPr lvl="1">
              <a:buFont typeface="Wingdings" panose="05000000000000000000" pitchFamily="2" charset="2"/>
              <a:buChar char="ü"/>
            </a:pPr>
            <a:r>
              <a:rPr lang="en-US" sz="1800" dirty="0"/>
              <a:t>receiving </a:t>
            </a:r>
          </a:p>
          <a:p>
            <a:pPr lvl="1">
              <a:buFont typeface="Wingdings" panose="05000000000000000000" pitchFamily="2" charset="2"/>
              <a:buChar char="ü"/>
            </a:pPr>
            <a:r>
              <a:rPr lang="en-US" sz="1800" dirty="0">
                <a:highlight>
                  <a:srgbClr val="FFFF00"/>
                </a:highlight>
              </a:rPr>
              <a:t>replying to</a:t>
            </a:r>
          </a:p>
          <a:p>
            <a:pPr lvl="1">
              <a:buFont typeface="Wingdings" panose="05000000000000000000" pitchFamily="2" charset="2"/>
              <a:buChar char="ü"/>
            </a:pPr>
            <a:r>
              <a:rPr lang="en-US" sz="1800" dirty="0">
                <a:highlight>
                  <a:srgbClr val="FFFF00"/>
                </a:highlight>
              </a:rPr>
              <a:t>organizing emails</a:t>
            </a:r>
          </a:p>
          <a:p>
            <a:pPr lvl="1">
              <a:buFont typeface="Wingdings" panose="05000000000000000000" pitchFamily="2" charset="2"/>
              <a:buChar char="ü"/>
            </a:pPr>
            <a:r>
              <a:rPr lang="en-US" sz="1800" dirty="0">
                <a:highlight>
                  <a:srgbClr val="FFFF00"/>
                </a:highlight>
              </a:rPr>
              <a:t>attaching files and </a:t>
            </a:r>
          </a:p>
          <a:p>
            <a:pPr lvl="1">
              <a:buFont typeface="Wingdings" panose="05000000000000000000" pitchFamily="2" charset="2"/>
              <a:buChar char="ü"/>
            </a:pPr>
            <a:r>
              <a:rPr lang="en-US" sz="1800" dirty="0">
                <a:highlight>
                  <a:srgbClr val="FFFF00"/>
                </a:highlight>
              </a:rPr>
              <a:t>managing contacts</a:t>
            </a:r>
          </a:p>
          <a:p>
            <a:pPr lvl="0">
              <a:buFont typeface="Wingdings" panose="05000000000000000000" pitchFamily="2" charset="2"/>
              <a:buChar char="ü"/>
            </a:pPr>
            <a:endParaRPr lang="en-US" sz="2000" dirty="0"/>
          </a:p>
          <a:p>
            <a:pPr marL="0" indent="0">
              <a:buNone/>
            </a:pPr>
            <a:endParaRPr lang="en-US" sz="2000" dirty="0"/>
          </a:p>
          <a:p>
            <a:pPr marL="0">
              <a:lnSpc>
                <a:spcPct val="120000"/>
              </a:lnSpc>
              <a:spcBef>
                <a:spcPts val="600"/>
              </a:spcBef>
              <a:buNone/>
            </a:pPr>
            <a:endParaRPr lang="el-GR" sz="2000" dirty="0"/>
          </a:p>
        </p:txBody>
      </p:sp>
      <p:sp>
        <p:nvSpPr>
          <p:cNvPr id="7" name="Ορθογώνιο 1">
            <a:extLst>
              <a:ext uri="{FF2B5EF4-FFF2-40B4-BE49-F238E27FC236}">
                <a16:creationId xmlns:a16="http://schemas.microsoft.com/office/drawing/2014/main" id="{F38AD510-8344-F413-5920-A5CCB81C2973}"/>
              </a:ext>
            </a:extLst>
          </p:cNvPr>
          <p:cNvSpPr/>
          <p:nvPr/>
        </p:nvSpPr>
        <p:spPr>
          <a:xfrm>
            <a:off x="8828125" y="6541298"/>
            <a:ext cx="2411718" cy="276999"/>
          </a:xfrm>
          <a:prstGeom prst="rect">
            <a:avLst/>
          </a:prstGeom>
        </p:spPr>
        <p:txBody>
          <a:bodyPr wrap="square">
            <a:spAutoFit/>
          </a:bodyPr>
          <a:lstStyle/>
          <a:p>
            <a:pPr algn="r"/>
            <a:r>
              <a:rPr lang="en-US" sz="1200" dirty="0">
                <a:hlinkClick r:id="rId3"/>
              </a:rPr>
              <a:t>Source</a:t>
            </a:r>
            <a:r>
              <a:rPr lang="en-US" sz="1200" dirty="0"/>
              <a:t> | </a:t>
            </a:r>
            <a:r>
              <a:rPr lang="en-US" sz="1200" dirty="0">
                <a:hlinkClick r:id="rId4"/>
              </a:rPr>
              <a:t>Pixabay license</a:t>
            </a:r>
            <a:endParaRPr lang="en-US" sz="1200" dirty="0"/>
          </a:p>
        </p:txBody>
      </p:sp>
      <p:pic>
        <p:nvPicPr>
          <p:cNvPr id="8" name="Picture 7" descr="Shape, icon&#10;&#10;Description automatically generated">
            <a:extLst>
              <a:ext uri="{FF2B5EF4-FFF2-40B4-BE49-F238E27FC236}">
                <a16:creationId xmlns:a16="http://schemas.microsoft.com/office/drawing/2014/main" id="{C781503E-18DD-E52D-443B-DC5895E27E37}"/>
              </a:ext>
            </a:extLst>
          </p:cNvPr>
          <p:cNvPicPr>
            <a:picLocks noChangeAspect="1"/>
          </p:cNvPicPr>
          <p:nvPr/>
        </p:nvPicPr>
        <p:blipFill rotWithShape="1">
          <a:blip r:embed="rId5">
            <a:extLst>
              <a:ext uri="{28A0092B-C50C-407E-A947-70E740481C1C}">
                <a14:useLocalDpi xmlns:a14="http://schemas.microsoft.com/office/drawing/2010/main" val="0"/>
              </a:ext>
            </a:extLst>
          </a:blip>
          <a:srcRect l="15479" t="20431" r="20380" b="17511"/>
          <a:stretch/>
        </p:blipFill>
        <p:spPr>
          <a:xfrm>
            <a:off x="8135698" y="2160000"/>
            <a:ext cx="3587754" cy="3471169"/>
          </a:xfrm>
          <a:prstGeom prst="rect">
            <a:avLst/>
          </a:prstGeom>
        </p:spPr>
      </p:pic>
    </p:spTree>
    <p:extLst>
      <p:ext uri="{BB962C8B-B14F-4D97-AF65-F5344CB8AC3E}">
        <p14:creationId xmlns:p14="http://schemas.microsoft.com/office/powerpoint/2010/main" val="3956564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a:xfrm>
            <a:off x="558000" y="1079999"/>
            <a:ext cx="10515600" cy="1292140"/>
          </a:xfrm>
        </p:spPr>
        <p:txBody>
          <a:bodyPr>
            <a:normAutofit fontScale="90000"/>
          </a:bodyPr>
          <a:lstStyle/>
          <a:p>
            <a:r>
              <a:rPr lang="en-US" altLang="el-GR" sz="2200" dirty="0"/>
              <a:t>Unit 1</a:t>
            </a:r>
            <a:br>
              <a:rPr lang="en-US" altLang="el-GR" dirty="0"/>
            </a:br>
            <a:r>
              <a:rPr lang="en-US" altLang="el-GR" sz="4000" dirty="0"/>
              <a:t>Introduction </a:t>
            </a:r>
            <a:br>
              <a:rPr lang="en-US" altLang="el-GR" dirty="0"/>
            </a:br>
            <a:endParaRPr lang="el-GR" dirty="0"/>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a:sym typeface="Arial" panose="020B0604020202020204" pitchFamily="34" charset="0"/>
              </a:rPr>
              <a:t>Objectives</a:t>
            </a: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17620" y="2849843"/>
            <a:ext cx="7222681" cy="4008158"/>
          </a:xfrm>
        </p:spPr>
        <p:txBody>
          <a:bodyPr>
            <a:normAutofit/>
          </a:bodyPr>
          <a:lstStyle/>
          <a:p>
            <a:pPr marL="0" lvl="0" indent="0">
              <a:buNone/>
            </a:pPr>
            <a:r>
              <a:rPr lang="en-US" sz="2000" dirty="0"/>
              <a:t>On completion of this unit, you will be informed about</a:t>
            </a:r>
          </a:p>
          <a:p>
            <a:pPr lvl="0">
              <a:buFont typeface="Wingdings" panose="05000000000000000000" pitchFamily="2" charset="2"/>
              <a:buChar char="ü"/>
            </a:pPr>
            <a:r>
              <a:rPr lang="en-US" sz="2000" dirty="0"/>
              <a:t>The learning objectives and training content of this module</a:t>
            </a:r>
          </a:p>
          <a:p>
            <a:pPr lvl="0">
              <a:buFont typeface="Wingdings" panose="05000000000000000000" pitchFamily="2" charset="2"/>
              <a:buChar char="ü"/>
            </a:pPr>
            <a:r>
              <a:rPr lang="en-US" sz="2000" dirty="0"/>
              <a:t>The training methodology used and the duration of this module</a:t>
            </a:r>
            <a:endParaRPr lang="el-GR" sz="2000" dirty="0"/>
          </a:p>
        </p:txBody>
      </p:sp>
      <p:sp>
        <p:nvSpPr>
          <p:cNvPr id="7" name="Ορθογώνιο 1">
            <a:extLst>
              <a:ext uri="{FF2B5EF4-FFF2-40B4-BE49-F238E27FC236}">
                <a16:creationId xmlns:a16="http://schemas.microsoft.com/office/drawing/2014/main" id="{BE298AD1-BE35-031A-C9CE-5E22960341D3}"/>
              </a:ext>
            </a:extLst>
          </p:cNvPr>
          <p:cNvSpPr/>
          <p:nvPr/>
        </p:nvSpPr>
        <p:spPr>
          <a:xfrm>
            <a:off x="8533396" y="6547173"/>
            <a:ext cx="2411718" cy="276999"/>
          </a:xfrm>
          <a:prstGeom prst="rect">
            <a:avLst/>
          </a:prstGeom>
        </p:spPr>
        <p:txBody>
          <a:bodyPr wrap="square">
            <a:spAutoFit/>
          </a:bodyPr>
          <a:lstStyle/>
          <a:p>
            <a:pPr algn="r"/>
            <a:r>
              <a:rPr lang="en-US" sz="1200" dirty="0">
                <a:hlinkClick r:id="rId3"/>
              </a:rPr>
              <a:t>Source</a:t>
            </a:r>
            <a:r>
              <a:rPr lang="en-US" sz="1200" dirty="0"/>
              <a:t> | </a:t>
            </a:r>
            <a:r>
              <a:rPr lang="en-US" sz="1200" dirty="0">
                <a:hlinkClick r:id="rId4"/>
              </a:rPr>
              <a:t>Pixabay license</a:t>
            </a:r>
            <a:endParaRPr lang="en-US" sz="1200" dirty="0"/>
          </a:p>
        </p:txBody>
      </p:sp>
      <p:pic>
        <p:nvPicPr>
          <p:cNvPr id="2" name="Picture 1" descr="Shape, icon&#10;&#10;Description automatically generated">
            <a:extLst>
              <a:ext uri="{FF2B5EF4-FFF2-40B4-BE49-F238E27FC236}">
                <a16:creationId xmlns:a16="http://schemas.microsoft.com/office/drawing/2014/main" id="{C27C3497-602F-771D-4287-3045C64F7C96}"/>
              </a:ext>
            </a:extLst>
          </p:cNvPr>
          <p:cNvPicPr>
            <a:picLocks noChangeAspect="1"/>
          </p:cNvPicPr>
          <p:nvPr/>
        </p:nvPicPr>
        <p:blipFill rotWithShape="1">
          <a:blip r:embed="rId5">
            <a:extLst>
              <a:ext uri="{28A0092B-C50C-407E-A947-70E740481C1C}">
                <a14:useLocalDpi xmlns:a14="http://schemas.microsoft.com/office/drawing/2010/main" val="0"/>
              </a:ext>
            </a:extLst>
          </a:blip>
          <a:srcRect l="15479" t="20431" r="20380" b="17511"/>
          <a:stretch/>
        </p:blipFill>
        <p:spPr>
          <a:xfrm>
            <a:off x="8135698" y="2160000"/>
            <a:ext cx="3587754" cy="3471169"/>
          </a:xfrm>
          <a:prstGeom prst="rect">
            <a:avLst/>
          </a:prstGeom>
        </p:spPr>
      </p:pic>
    </p:spTree>
    <p:extLst>
      <p:ext uri="{BB962C8B-B14F-4D97-AF65-F5344CB8AC3E}">
        <p14:creationId xmlns:p14="http://schemas.microsoft.com/office/powerpoint/2010/main" val="12326332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32233-529F-7576-8230-4B8A8CDF741E}"/>
              </a:ext>
            </a:extLst>
          </p:cNvPr>
          <p:cNvSpPr>
            <a:spLocks noGrp="1"/>
          </p:cNvSpPr>
          <p:nvPr>
            <p:ph type="title"/>
          </p:nvPr>
        </p:nvSpPr>
        <p:spPr/>
        <p:txBody>
          <a:bodyPr/>
          <a:lstStyle/>
          <a:p>
            <a:r>
              <a:rPr lang="en-US" dirty="0"/>
              <a:t>Using Email</a:t>
            </a:r>
            <a:endParaRPr lang="el-GR" dirty="0"/>
          </a:p>
        </p:txBody>
      </p:sp>
      <p:sp>
        <p:nvSpPr>
          <p:cNvPr id="3" name="Content Placeholder 2">
            <a:extLst>
              <a:ext uri="{FF2B5EF4-FFF2-40B4-BE49-F238E27FC236}">
                <a16:creationId xmlns:a16="http://schemas.microsoft.com/office/drawing/2014/main" id="{3DB6BEBB-9BF2-B766-B8FF-64045DFE2B16}"/>
              </a:ext>
            </a:extLst>
          </p:cNvPr>
          <p:cNvSpPr>
            <a:spLocks noGrp="1"/>
          </p:cNvSpPr>
          <p:nvPr>
            <p:ph idx="1"/>
          </p:nvPr>
        </p:nvSpPr>
        <p:spPr/>
        <p:txBody>
          <a:bodyPr/>
          <a:lstStyle/>
          <a:p>
            <a:pPr marL="0" indent="0">
              <a:buNone/>
            </a:pPr>
            <a:r>
              <a:rPr lang="en-US" dirty="0"/>
              <a:t>The exchange (sending and receiving) of email is still popular for </a:t>
            </a:r>
            <a:r>
              <a:rPr lang="en-US" b="1" dirty="0"/>
              <a:t>formal written </a:t>
            </a:r>
            <a:r>
              <a:rPr lang="en-US" dirty="0"/>
              <a:t>communication with your professional peers.</a:t>
            </a:r>
          </a:p>
          <a:p>
            <a:pPr marL="0" indent="0">
              <a:buNone/>
            </a:pPr>
            <a:r>
              <a:rPr lang="en-US" dirty="0"/>
              <a:t>Emails can be archived, electronically or printed, and provide proof of communication. You can also always read them to remember details. </a:t>
            </a:r>
            <a:endParaRPr lang="el-GR" dirty="0"/>
          </a:p>
        </p:txBody>
      </p:sp>
      <p:sp>
        <p:nvSpPr>
          <p:cNvPr id="4" name="Θέση κειμένου 2">
            <a:extLst>
              <a:ext uri="{FF2B5EF4-FFF2-40B4-BE49-F238E27FC236}">
                <a16:creationId xmlns:a16="http://schemas.microsoft.com/office/drawing/2014/main" id="{0784133A-81BA-38FF-0B4B-D4134D073097}"/>
              </a:ext>
            </a:extLst>
          </p:cNvPr>
          <p:cNvSpPr txBox="1">
            <a:spLocks/>
          </p:cNvSpPr>
          <p:nvPr/>
        </p:nvSpPr>
        <p:spPr>
          <a:xfrm>
            <a:off x="6529137" y="1771734"/>
            <a:ext cx="5423966" cy="4389120"/>
          </a:xfrm>
          <a:prstGeom prst="rect">
            <a:avLst/>
          </a:prstGeom>
          <a:solidFill>
            <a:schemeClr val="bg1">
              <a:lumMod val="95000"/>
            </a:schemeClr>
          </a:solidFill>
        </p:spPr>
        <p:txBody>
          <a:bodyPr vert="horz" lIns="91440" tIns="45720" rIns="91440" bIns="45720" rtlCol="0">
            <a:normAutofit fontScale="92500" lnSpcReduction="10000"/>
          </a:bodyPr>
          <a:lstStyle>
            <a:lvl1pPr marL="228600" indent="-228600" algn="l" defTabSz="914400" rtl="0" eaLnBrk="1" latinLnBrk="0" hangingPunct="1">
              <a:lnSpc>
                <a:spcPct val="100000"/>
              </a:lnSpc>
              <a:spcBef>
                <a:spcPts val="600"/>
              </a:spcBef>
              <a:spcAft>
                <a:spcPts val="600"/>
              </a:spcAft>
              <a:buClr>
                <a:srgbClr val="68BC42"/>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68BC42"/>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68BC4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68BC42"/>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68BC42"/>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dirty="0"/>
              <a:t>We can say that the email communication could be:</a:t>
            </a:r>
          </a:p>
          <a:p>
            <a:pPr lvl="1"/>
            <a:r>
              <a:rPr lang="en-US" b="1" dirty="0"/>
              <a:t>Informal</a:t>
            </a:r>
            <a:r>
              <a:rPr lang="en-US" dirty="0"/>
              <a:t>, like the way we communicate with people we are very close to, such as our family members and friends;</a:t>
            </a:r>
          </a:p>
          <a:p>
            <a:pPr lvl="1"/>
            <a:r>
              <a:rPr lang="en-US" b="1" dirty="0"/>
              <a:t>Formal</a:t>
            </a:r>
            <a:r>
              <a:rPr lang="en-US" dirty="0"/>
              <a:t>, which includes a formal way of communicating with </a:t>
            </a:r>
            <a:r>
              <a:rPr lang="en-US" dirty="0" err="1"/>
              <a:t>organisations</a:t>
            </a:r>
            <a:r>
              <a:rPr lang="en-US" dirty="0"/>
              <a:t> and people we do not know or have a professional relationship with;</a:t>
            </a:r>
          </a:p>
          <a:p>
            <a:pPr lvl="1"/>
            <a:r>
              <a:rPr lang="en-US" b="1" dirty="0"/>
              <a:t>Semi-formal</a:t>
            </a:r>
            <a:r>
              <a:rPr lang="en-US" dirty="0"/>
              <a:t>, which is between informal and formal, e.g., you might may consider using this type for sending email to your doctor.</a:t>
            </a:r>
          </a:p>
          <a:p>
            <a:pPr marL="548640" lvl="1" indent="0">
              <a:buFont typeface="Wingdings" panose="05000000000000000000" pitchFamily="2" charset="2"/>
              <a:buNone/>
            </a:pPr>
            <a:endParaRPr lang="en-US" dirty="0"/>
          </a:p>
        </p:txBody>
      </p:sp>
      <p:sp>
        <p:nvSpPr>
          <p:cNvPr id="6" name="Ορθογώνιο 7">
            <a:extLst>
              <a:ext uri="{FF2B5EF4-FFF2-40B4-BE49-F238E27FC236}">
                <a16:creationId xmlns:a16="http://schemas.microsoft.com/office/drawing/2014/main" id="{C41F32DC-93DF-6003-205E-B211E5326F5C}"/>
              </a:ext>
            </a:extLst>
          </p:cNvPr>
          <p:cNvSpPr/>
          <p:nvPr/>
        </p:nvSpPr>
        <p:spPr>
          <a:xfrm>
            <a:off x="8892521" y="0"/>
            <a:ext cx="3283468" cy="398569"/>
          </a:xfrm>
          <a:prstGeom prst="rect">
            <a:avLst/>
          </a:prstGeom>
          <a:solidFill>
            <a:schemeClr val="bg1">
              <a:lumMod val="95000"/>
            </a:schemeClr>
          </a:solidFill>
        </p:spPr>
        <p:txBody>
          <a:bodyPr vert="horz" lIns="91440" tIns="45720" rIns="91440" bIns="45720" rtlCol="0" anchor="ctr">
            <a:noAutofit/>
          </a:bodyPr>
          <a:lstStyle/>
          <a:p>
            <a:pPr algn="r">
              <a:lnSpc>
                <a:spcPct val="90000"/>
              </a:lnSpc>
              <a:spcBef>
                <a:spcPct val="0"/>
              </a:spcBef>
            </a:pPr>
            <a:r>
              <a:rPr lang="en-US" altLang="el-GR" dirty="0">
                <a:solidFill>
                  <a:srgbClr val="1C2E78"/>
                </a:solidFill>
                <a:ea typeface="+mj-ea"/>
                <a:cs typeface="+mj-cs"/>
              </a:rPr>
              <a:t>1.3 Managing an e-mail account</a:t>
            </a:r>
            <a:endParaRPr lang="en-US" dirty="0">
              <a:solidFill>
                <a:srgbClr val="1C2E78"/>
              </a:solidFill>
              <a:ea typeface="+mj-ea"/>
              <a:cs typeface="+mj-cs"/>
            </a:endParaRPr>
          </a:p>
        </p:txBody>
      </p:sp>
    </p:spTree>
    <p:extLst>
      <p:ext uri="{BB962C8B-B14F-4D97-AF65-F5344CB8AC3E}">
        <p14:creationId xmlns:p14="http://schemas.microsoft.com/office/powerpoint/2010/main" val="6093187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58D3C-1113-B39F-DD20-B00556D0002D}"/>
              </a:ext>
            </a:extLst>
          </p:cNvPr>
          <p:cNvSpPr>
            <a:spLocks noGrp="1"/>
          </p:cNvSpPr>
          <p:nvPr>
            <p:ph type="title"/>
          </p:nvPr>
        </p:nvSpPr>
        <p:spPr/>
        <p:txBody>
          <a:bodyPr/>
          <a:lstStyle/>
          <a:p>
            <a:r>
              <a:rPr lang="en-US" dirty="0"/>
              <a:t>Email Account</a:t>
            </a:r>
            <a:endParaRPr lang="el-GR" dirty="0"/>
          </a:p>
        </p:txBody>
      </p:sp>
      <p:sp>
        <p:nvSpPr>
          <p:cNvPr id="3" name="Content Placeholder 2">
            <a:extLst>
              <a:ext uri="{FF2B5EF4-FFF2-40B4-BE49-F238E27FC236}">
                <a16:creationId xmlns:a16="http://schemas.microsoft.com/office/drawing/2014/main" id="{D0EB83D3-C867-CDC2-56DC-E1F861C09EBC}"/>
              </a:ext>
            </a:extLst>
          </p:cNvPr>
          <p:cNvSpPr>
            <a:spLocks noGrp="1"/>
          </p:cNvSpPr>
          <p:nvPr>
            <p:ph idx="1"/>
          </p:nvPr>
        </p:nvSpPr>
        <p:spPr>
          <a:xfrm>
            <a:off x="557998" y="1800000"/>
            <a:ext cx="10825110" cy="4553504"/>
          </a:xfrm>
        </p:spPr>
        <p:txBody>
          <a:bodyPr/>
          <a:lstStyle/>
          <a:p>
            <a:pPr marL="0" indent="0">
              <a:buNone/>
            </a:pPr>
            <a:r>
              <a:rPr lang="en-US" dirty="0"/>
              <a:t>For email-based communication you need an email account:</a:t>
            </a:r>
          </a:p>
          <a:p>
            <a:r>
              <a:rPr lang="en-US" dirty="0"/>
              <a:t>If you use a mobile smartphone, you probably already have a personal email account.</a:t>
            </a:r>
          </a:p>
          <a:p>
            <a:r>
              <a:rPr lang="en-US" dirty="0"/>
              <a:t>If you have an Internet provider, you may already have an email address. </a:t>
            </a:r>
          </a:p>
          <a:p>
            <a:r>
              <a:rPr lang="en-US" dirty="0"/>
              <a:t>If you don’t have an email account, it is time to get one.</a:t>
            </a:r>
          </a:p>
          <a:p>
            <a:endParaRPr lang="en-US" dirty="0"/>
          </a:p>
          <a:p>
            <a:endParaRPr lang="en-US" dirty="0"/>
          </a:p>
          <a:p>
            <a:endParaRPr lang="en-US" dirty="0"/>
          </a:p>
          <a:p>
            <a:endParaRPr lang="el-GR" dirty="0"/>
          </a:p>
        </p:txBody>
      </p:sp>
      <p:sp>
        <p:nvSpPr>
          <p:cNvPr id="6" name="Ορθογώνιο 7">
            <a:extLst>
              <a:ext uri="{FF2B5EF4-FFF2-40B4-BE49-F238E27FC236}">
                <a16:creationId xmlns:a16="http://schemas.microsoft.com/office/drawing/2014/main" id="{39CD480C-C1FA-DC9B-DDA8-44770B3FD1E0}"/>
              </a:ext>
            </a:extLst>
          </p:cNvPr>
          <p:cNvSpPr/>
          <p:nvPr/>
        </p:nvSpPr>
        <p:spPr>
          <a:xfrm>
            <a:off x="8892521" y="0"/>
            <a:ext cx="3283468" cy="398569"/>
          </a:xfrm>
          <a:prstGeom prst="rect">
            <a:avLst/>
          </a:prstGeom>
          <a:solidFill>
            <a:schemeClr val="bg1">
              <a:lumMod val="95000"/>
            </a:schemeClr>
          </a:solidFill>
        </p:spPr>
        <p:txBody>
          <a:bodyPr vert="horz" lIns="91440" tIns="45720" rIns="91440" bIns="45720" rtlCol="0" anchor="ctr">
            <a:noAutofit/>
          </a:bodyPr>
          <a:lstStyle/>
          <a:p>
            <a:pPr algn="r">
              <a:lnSpc>
                <a:spcPct val="90000"/>
              </a:lnSpc>
              <a:spcBef>
                <a:spcPct val="0"/>
              </a:spcBef>
            </a:pPr>
            <a:r>
              <a:rPr lang="en-US" altLang="el-GR" dirty="0">
                <a:solidFill>
                  <a:srgbClr val="1C2E78"/>
                </a:solidFill>
                <a:ea typeface="+mj-ea"/>
                <a:cs typeface="+mj-cs"/>
              </a:rPr>
              <a:t>1.3 Managing an e-mail account</a:t>
            </a:r>
            <a:endParaRPr lang="en-US" dirty="0">
              <a:solidFill>
                <a:srgbClr val="1C2E78"/>
              </a:solidFill>
              <a:ea typeface="+mj-ea"/>
              <a:cs typeface="+mj-cs"/>
            </a:endParaRPr>
          </a:p>
        </p:txBody>
      </p:sp>
    </p:spTree>
    <p:extLst>
      <p:ext uri="{BB962C8B-B14F-4D97-AF65-F5344CB8AC3E}">
        <p14:creationId xmlns:p14="http://schemas.microsoft.com/office/powerpoint/2010/main" val="38913287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16E43-60E0-0F7E-1300-D313BFA71C52}"/>
              </a:ext>
            </a:extLst>
          </p:cNvPr>
          <p:cNvSpPr>
            <a:spLocks noGrp="1"/>
          </p:cNvSpPr>
          <p:nvPr>
            <p:ph type="title"/>
          </p:nvPr>
        </p:nvSpPr>
        <p:spPr>
          <a:xfrm>
            <a:off x="1994338" y="905453"/>
            <a:ext cx="9725857" cy="605096"/>
          </a:xfrm>
          <a:solidFill>
            <a:srgbClr val="1C2E78"/>
          </a:solidFill>
        </p:spPr>
        <p:txBody>
          <a:bodyPr>
            <a:normAutofit/>
          </a:bodyPr>
          <a:lstStyle/>
          <a:p>
            <a:r>
              <a:rPr lang="en-US" dirty="0">
                <a:solidFill>
                  <a:schemeClr val="bg1"/>
                </a:solidFill>
              </a:rPr>
              <a:t>Activity: Set up an email account </a:t>
            </a:r>
            <a:endParaRPr lang="el-GR" dirty="0">
              <a:solidFill>
                <a:schemeClr val="bg1"/>
              </a:solidFill>
            </a:endParaRPr>
          </a:p>
        </p:txBody>
      </p:sp>
      <p:sp>
        <p:nvSpPr>
          <p:cNvPr id="3" name="Content Placeholder 2">
            <a:extLst>
              <a:ext uri="{FF2B5EF4-FFF2-40B4-BE49-F238E27FC236}">
                <a16:creationId xmlns:a16="http://schemas.microsoft.com/office/drawing/2014/main" id="{2D9B45BB-F634-B9D8-CFA5-8006F848CA2D}"/>
              </a:ext>
            </a:extLst>
          </p:cNvPr>
          <p:cNvSpPr>
            <a:spLocks noGrp="1"/>
          </p:cNvSpPr>
          <p:nvPr>
            <p:ph idx="1"/>
          </p:nvPr>
        </p:nvSpPr>
        <p:spPr>
          <a:xfrm>
            <a:off x="557998" y="1874142"/>
            <a:ext cx="10571556" cy="4616842"/>
          </a:xfrm>
        </p:spPr>
        <p:txBody>
          <a:bodyPr>
            <a:normAutofit fontScale="77500" lnSpcReduction="20000"/>
          </a:bodyPr>
          <a:lstStyle/>
          <a:p>
            <a:pPr marL="0" indent="0">
              <a:spcBef>
                <a:spcPts val="1800"/>
              </a:spcBef>
              <a:buNone/>
            </a:pPr>
            <a:r>
              <a:rPr lang="en-US" b="1" i="1" dirty="0"/>
              <a:t>Case A: You do not have an email account.</a:t>
            </a:r>
          </a:p>
          <a:p>
            <a:pPr marL="457200" indent="-457200">
              <a:spcBef>
                <a:spcPts val="1800"/>
              </a:spcBef>
              <a:buFont typeface="+mj-lt"/>
              <a:buAutoNum type="arabicPeriod"/>
            </a:pPr>
            <a:r>
              <a:rPr lang="en-US" i="1" dirty="0"/>
              <a:t>Decide on which email provider you want to use to create a professional email account.</a:t>
            </a:r>
          </a:p>
          <a:p>
            <a:pPr lvl="1"/>
            <a:r>
              <a:rPr lang="en-US" sz="2400" i="1" dirty="0"/>
              <a:t>yahoo.com; gmail.com; outlook.com, etc.</a:t>
            </a:r>
          </a:p>
          <a:p>
            <a:pPr marL="457200" indent="-457200">
              <a:buFont typeface="+mj-lt"/>
              <a:buAutoNum type="arabicPeriod"/>
            </a:pPr>
            <a:r>
              <a:rPr lang="en-US" i="1" dirty="0"/>
              <a:t>Search and find online guides on how to set up an email account with the specific provider.</a:t>
            </a:r>
          </a:p>
          <a:p>
            <a:pPr lvl="1"/>
            <a:r>
              <a:rPr lang="en-US" sz="2400" i="1" dirty="0"/>
              <a:t>Remember to use the keyword phrase “How to create email account?”;</a:t>
            </a:r>
          </a:p>
          <a:p>
            <a:pPr lvl="1"/>
            <a:r>
              <a:rPr lang="en-US" i="1" dirty="0"/>
              <a:t>Use a reputable name for your email account:</a:t>
            </a:r>
          </a:p>
          <a:p>
            <a:pPr marL="457200" lvl="1" indent="0">
              <a:buNone/>
            </a:pPr>
            <a:r>
              <a:rPr lang="en-US" sz="2400" i="1" dirty="0"/>
              <a:t>    For example, first name and surname: john.smith@gmail.com instead of besthusbund@gmail.com).</a:t>
            </a:r>
          </a:p>
          <a:p>
            <a:pPr marL="457200" indent="-457200">
              <a:buFont typeface="+mj-lt"/>
              <a:buAutoNum type="arabicPeriod"/>
            </a:pPr>
            <a:r>
              <a:rPr lang="en-US" i="1" dirty="0"/>
              <a:t>Create a secure password:</a:t>
            </a:r>
          </a:p>
          <a:p>
            <a:pPr lvl="1"/>
            <a:r>
              <a:rPr lang="en-US" sz="2400" i="1" dirty="0"/>
              <a:t>Make it long;</a:t>
            </a:r>
          </a:p>
          <a:p>
            <a:pPr lvl="1"/>
            <a:r>
              <a:rPr lang="en-US" sz="2400" i="1" dirty="0"/>
              <a:t>Use a mix of characters;</a:t>
            </a:r>
          </a:p>
          <a:p>
            <a:pPr lvl="1"/>
            <a:r>
              <a:rPr lang="en-US" sz="2400" i="1" dirty="0"/>
              <a:t>Don’t use memorable keyboard paths (like qwerty) or your birthday or the names of relatives.</a:t>
            </a:r>
          </a:p>
          <a:p>
            <a:endParaRPr lang="el-GR" dirty="0"/>
          </a:p>
        </p:txBody>
      </p:sp>
      <p:sp>
        <p:nvSpPr>
          <p:cNvPr id="7" name="Ορθογώνιο 7">
            <a:extLst>
              <a:ext uri="{FF2B5EF4-FFF2-40B4-BE49-F238E27FC236}">
                <a16:creationId xmlns:a16="http://schemas.microsoft.com/office/drawing/2014/main" id="{659EEDDD-6BF6-3A17-D6E4-FA50848F1B04}"/>
              </a:ext>
            </a:extLst>
          </p:cNvPr>
          <p:cNvSpPr/>
          <p:nvPr/>
        </p:nvSpPr>
        <p:spPr>
          <a:xfrm>
            <a:off x="8892521" y="0"/>
            <a:ext cx="3283468" cy="398569"/>
          </a:xfrm>
          <a:prstGeom prst="rect">
            <a:avLst/>
          </a:prstGeom>
          <a:solidFill>
            <a:schemeClr val="bg1">
              <a:lumMod val="95000"/>
            </a:schemeClr>
          </a:solidFill>
        </p:spPr>
        <p:txBody>
          <a:bodyPr vert="horz" lIns="91440" tIns="45720" rIns="91440" bIns="45720" rtlCol="0" anchor="ctr">
            <a:noAutofit/>
          </a:bodyPr>
          <a:lstStyle/>
          <a:p>
            <a:pPr algn="r">
              <a:lnSpc>
                <a:spcPct val="90000"/>
              </a:lnSpc>
              <a:spcBef>
                <a:spcPct val="0"/>
              </a:spcBef>
            </a:pPr>
            <a:r>
              <a:rPr lang="en-US" altLang="el-GR" dirty="0">
                <a:solidFill>
                  <a:srgbClr val="1C2E78"/>
                </a:solidFill>
                <a:ea typeface="+mj-ea"/>
                <a:cs typeface="+mj-cs"/>
              </a:rPr>
              <a:t>1.3 Managing an e-mail account</a:t>
            </a:r>
            <a:endParaRPr lang="en-US" dirty="0">
              <a:solidFill>
                <a:srgbClr val="1C2E78"/>
              </a:solidFill>
              <a:ea typeface="+mj-ea"/>
              <a:cs typeface="+mj-cs"/>
            </a:endParaRPr>
          </a:p>
        </p:txBody>
      </p:sp>
      <p:pic>
        <p:nvPicPr>
          <p:cNvPr id="4" name="Γραφικό 3" descr="Μονό γρανάζι περίγραμμα">
            <a:extLst>
              <a:ext uri="{FF2B5EF4-FFF2-40B4-BE49-F238E27FC236}">
                <a16:creationId xmlns:a16="http://schemas.microsoft.com/office/drawing/2014/main" id="{60E2E03D-4083-D79A-521A-3E0E594EB2A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5936" y="453800"/>
            <a:ext cx="1508402" cy="1508402"/>
          </a:xfrm>
          <a:prstGeom prst="rect">
            <a:avLst/>
          </a:prstGeom>
        </p:spPr>
      </p:pic>
    </p:spTree>
    <p:extLst>
      <p:ext uri="{BB962C8B-B14F-4D97-AF65-F5344CB8AC3E}">
        <p14:creationId xmlns:p14="http://schemas.microsoft.com/office/powerpoint/2010/main" val="38747046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9B45BB-F634-B9D8-CFA5-8006F848CA2D}"/>
              </a:ext>
            </a:extLst>
          </p:cNvPr>
          <p:cNvSpPr>
            <a:spLocks noGrp="1"/>
          </p:cNvSpPr>
          <p:nvPr>
            <p:ph idx="1"/>
          </p:nvPr>
        </p:nvSpPr>
        <p:spPr>
          <a:xfrm>
            <a:off x="557998" y="2097156"/>
            <a:ext cx="10571556" cy="3975653"/>
          </a:xfrm>
        </p:spPr>
        <p:txBody>
          <a:bodyPr>
            <a:normAutofit/>
          </a:bodyPr>
          <a:lstStyle/>
          <a:p>
            <a:pPr marL="0" indent="0">
              <a:spcBef>
                <a:spcPts val="1200"/>
              </a:spcBef>
              <a:buNone/>
            </a:pPr>
            <a:r>
              <a:rPr lang="en-US" sz="2000" b="1" i="1" dirty="0"/>
              <a:t>Case B: You already have an email account.</a:t>
            </a:r>
          </a:p>
          <a:p>
            <a:pPr marL="0" indent="0">
              <a:spcBef>
                <a:spcPts val="1200"/>
              </a:spcBef>
              <a:buNone/>
            </a:pPr>
            <a:r>
              <a:rPr lang="en-US" sz="2000" i="1" dirty="0"/>
              <a:t>If you have a mobile smartphone, then you already have an email account. Check the</a:t>
            </a:r>
            <a:r>
              <a:rPr lang="en-US" sz="2000" b="1" i="1" dirty="0"/>
              <a:t> Settings</a:t>
            </a:r>
            <a:r>
              <a:rPr lang="en-US" sz="2000" i="1" dirty="0"/>
              <a:t> of your mobile smartphone in the </a:t>
            </a:r>
            <a:r>
              <a:rPr lang="en-US" sz="2000" b="1" i="1" dirty="0"/>
              <a:t>Users </a:t>
            </a:r>
            <a:r>
              <a:rPr lang="en-US" sz="2000" i="1" dirty="0"/>
              <a:t>and/or</a:t>
            </a:r>
            <a:r>
              <a:rPr lang="en-US" sz="2000" b="1" i="1" dirty="0"/>
              <a:t> Accounts </a:t>
            </a:r>
            <a:r>
              <a:rPr lang="en-US" sz="2000" i="1" dirty="0"/>
              <a:t>sections.</a:t>
            </a:r>
          </a:p>
          <a:p>
            <a:endParaRPr lang="el-GR" dirty="0"/>
          </a:p>
        </p:txBody>
      </p:sp>
      <p:sp>
        <p:nvSpPr>
          <p:cNvPr id="10" name="Title 1">
            <a:extLst>
              <a:ext uri="{FF2B5EF4-FFF2-40B4-BE49-F238E27FC236}">
                <a16:creationId xmlns:a16="http://schemas.microsoft.com/office/drawing/2014/main" id="{B614A5DE-6C1E-D078-909A-8C3F7FEBAF33}"/>
              </a:ext>
            </a:extLst>
          </p:cNvPr>
          <p:cNvSpPr>
            <a:spLocks noGrp="1"/>
          </p:cNvSpPr>
          <p:nvPr>
            <p:ph type="title"/>
          </p:nvPr>
        </p:nvSpPr>
        <p:spPr>
          <a:xfrm>
            <a:off x="1994338" y="945314"/>
            <a:ext cx="9988330" cy="605096"/>
          </a:xfrm>
          <a:solidFill>
            <a:srgbClr val="1C2E78"/>
          </a:solidFill>
        </p:spPr>
        <p:txBody>
          <a:bodyPr>
            <a:noAutofit/>
          </a:bodyPr>
          <a:lstStyle/>
          <a:p>
            <a:r>
              <a:rPr lang="en-US" dirty="0">
                <a:solidFill>
                  <a:schemeClr val="bg1"/>
                </a:solidFill>
              </a:rPr>
              <a:t>Activity: Find Your email account </a:t>
            </a:r>
            <a:endParaRPr lang="el-GR" dirty="0">
              <a:solidFill>
                <a:schemeClr val="bg1"/>
              </a:solidFill>
            </a:endParaRPr>
          </a:p>
        </p:txBody>
      </p:sp>
      <p:sp>
        <p:nvSpPr>
          <p:cNvPr id="5" name="Ορθογώνιο 7">
            <a:extLst>
              <a:ext uri="{FF2B5EF4-FFF2-40B4-BE49-F238E27FC236}">
                <a16:creationId xmlns:a16="http://schemas.microsoft.com/office/drawing/2014/main" id="{78CE6A72-CD61-1D13-0C29-CCB5EF84F2FA}"/>
              </a:ext>
            </a:extLst>
          </p:cNvPr>
          <p:cNvSpPr/>
          <p:nvPr/>
        </p:nvSpPr>
        <p:spPr>
          <a:xfrm>
            <a:off x="8892521" y="0"/>
            <a:ext cx="3283468" cy="398569"/>
          </a:xfrm>
          <a:prstGeom prst="rect">
            <a:avLst/>
          </a:prstGeom>
          <a:solidFill>
            <a:schemeClr val="bg1">
              <a:lumMod val="95000"/>
            </a:schemeClr>
          </a:solidFill>
        </p:spPr>
        <p:txBody>
          <a:bodyPr vert="horz" lIns="91440" tIns="45720" rIns="91440" bIns="45720" rtlCol="0" anchor="ctr">
            <a:noAutofit/>
          </a:bodyPr>
          <a:lstStyle/>
          <a:p>
            <a:pPr algn="r">
              <a:lnSpc>
                <a:spcPct val="90000"/>
              </a:lnSpc>
              <a:spcBef>
                <a:spcPct val="0"/>
              </a:spcBef>
            </a:pPr>
            <a:r>
              <a:rPr lang="en-US" altLang="el-GR" dirty="0">
                <a:solidFill>
                  <a:srgbClr val="1C2E78"/>
                </a:solidFill>
                <a:ea typeface="+mj-ea"/>
                <a:cs typeface="+mj-cs"/>
              </a:rPr>
              <a:t>1.3 Managing an e-mail account</a:t>
            </a:r>
            <a:endParaRPr lang="en-US" dirty="0">
              <a:solidFill>
                <a:srgbClr val="1C2E78"/>
              </a:solidFill>
              <a:ea typeface="+mj-ea"/>
              <a:cs typeface="+mj-cs"/>
            </a:endParaRPr>
          </a:p>
        </p:txBody>
      </p:sp>
      <p:pic>
        <p:nvPicPr>
          <p:cNvPr id="2" name="Γραφικό 1" descr="Μονό γρανάζι περίγραμμα">
            <a:extLst>
              <a:ext uri="{FF2B5EF4-FFF2-40B4-BE49-F238E27FC236}">
                <a16:creationId xmlns:a16="http://schemas.microsoft.com/office/drawing/2014/main" id="{F84490ED-FB9A-9A7A-CBB3-DD789375CB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5936" y="453800"/>
            <a:ext cx="1508402" cy="1508402"/>
          </a:xfrm>
          <a:prstGeom prst="rect">
            <a:avLst/>
          </a:prstGeom>
        </p:spPr>
      </p:pic>
    </p:spTree>
    <p:extLst>
      <p:ext uri="{BB962C8B-B14F-4D97-AF65-F5344CB8AC3E}">
        <p14:creationId xmlns:p14="http://schemas.microsoft.com/office/powerpoint/2010/main" val="38565501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DCCA4-8C69-3E5F-B979-FD87B67C1252}"/>
              </a:ext>
            </a:extLst>
          </p:cNvPr>
          <p:cNvSpPr>
            <a:spLocks noGrp="1"/>
          </p:cNvSpPr>
          <p:nvPr>
            <p:ph type="title"/>
          </p:nvPr>
        </p:nvSpPr>
        <p:spPr/>
        <p:txBody>
          <a:bodyPr/>
          <a:lstStyle/>
          <a:p>
            <a:r>
              <a:rPr lang="en-US" dirty="0"/>
              <a:t>How do I send / receive an email?</a:t>
            </a:r>
            <a:endParaRPr lang="el-GR" dirty="0"/>
          </a:p>
        </p:txBody>
      </p:sp>
      <p:sp>
        <p:nvSpPr>
          <p:cNvPr id="3" name="Content Placeholder 2">
            <a:extLst>
              <a:ext uri="{FF2B5EF4-FFF2-40B4-BE49-F238E27FC236}">
                <a16:creationId xmlns:a16="http://schemas.microsoft.com/office/drawing/2014/main" id="{695CDAB6-67FF-82D1-9F30-8285E222A650}"/>
              </a:ext>
            </a:extLst>
          </p:cNvPr>
          <p:cNvSpPr>
            <a:spLocks noGrp="1"/>
          </p:cNvSpPr>
          <p:nvPr>
            <p:ph idx="1"/>
          </p:nvPr>
        </p:nvSpPr>
        <p:spPr>
          <a:xfrm>
            <a:off x="557998" y="1800000"/>
            <a:ext cx="11385909" cy="4553504"/>
          </a:xfrm>
        </p:spPr>
        <p:txBody>
          <a:bodyPr/>
          <a:lstStyle/>
          <a:p>
            <a:pPr marL="0" indent="0">
              <a:buNone/>
            </a:pPr>
            <a:r>
              <a:rPr lang="en-US" dirty="0"/>
              <a:t>To send and receive email you must have access to an </a:t>
            </a:r>
            <a:r>
              <a:rPr lang="en-US" b="1" dirty="0"/>
              <a:t>online email service through your browser, </a:t>
            </a:r>
            <a:r>
              <a:rPr lang="en-US" dirty="0"/>
              <a:t>e.g., </a:t>
            </a:r>
            <a:r>
              <a:rPr lang="en-US" dirty="0" err="1"/>
              <a:t>gmail</a:t>
            </a:r>
            <a:r>
              <a:rPr lang="en-US" dirty="0"/>
              <a:t> or use:</a:t>
            </a:r>
          </a:p>
          <a:p>
            <a:pPr lvl="1">
              <a:buFont typeface="Arial" panose="020B0604020202020204" pitchFamily="34" charset="0"/>
              <a:buChar char="•"/>
            </a:pPr>
            <a:r>
              <a:rPr lang="en-US" sz="2400" dirty="0"/>
              <a:t>an email client software on your desktop/laptop, e.g., Thunderbird, Outlook;</a:t>
            </a:r>
          </a:p>
          <a:p>
            <a:pPr lvl="1">
              <a:spcBef>
                <a:spcPts val="1800"/>
              </a:spcBef>
              <a:buFont typeface="Arial" panose="020B0604020202020204" pitchFamily="34" charset="0"/>
              <a:buChar char="•"/>
            </a:pPr>
            <a:r>
              <a:rPr lang="en-US" sz="2400" dirty="0"/>
              <a:t>a mobile email app on your smartphone or tablet, e.g., Gmail app, Type App, etc. </a:t>
            </a:r>
          </a:p>
          <a:p>
            <a:pPr marL="0" indent="0">
              <a:spcBef>
                <a:spcPts val="1800"/>
              </a:spcBef>
              <a:buNone/>
            </a:pPr>
            <a:r>
              <a:rPr lang="en-US" b="1" dirty="0"/>
              <a:t>Steps:</a:t>
            </a:r>
          </a:p>
          <a:p>
            <a:pPr marL="914400" lvl="1" indent="-457200">
              <a:buFont typeface="+mj-lt"/>
              <a:buAutoNum type="arabicPeriod"/>
            </a:pPr>
            <a:r>
              <a:rPr lang="en-US" dirty="0"/>
              <a:t>Search and find on the Web </a:t>
            </a:r>
            <a:r>
              <a:rPr lang="en-US" i="1" dirty="0"/>
              <a:t>how to set up the email client or app with your email account.</a:t>
            </a:r>
          </a:p>
          <a:p>
            <a:pPr marL="914400" lvl="1" indent="-457200">
              <a:buFont typeface="+mj-lt"/>
              <a:buAutoNum type="arabicPeriod"/>
            </a:pPr>
            <a:r>
              <a:rPr lang="en-US" dirty="0"/>
              <a:t>Search and find on the Web </a:t>
            </a:r>
            <a:r>
              <a:rPr lang="en-US" i="1" dirty="0"/>
              <a:t>how to write, send, receive, delete emails and attach files.</a:t>
            </a:r>
          </a:p>
          <a:p>
            <a:endParaRPr lang="el-GR" dirty="0">
              <a:highlight>
                <a:srgbClr val="FFFF00"/>
              </a:highlight>
            </a:endParaRPr>
          </a:p>
        </p:txBody>
      </p:sp>
      <p:sp>
        <p:nvSpPr>
          <p:cNvPr id="4" name="Ορθογώνιο 7">
            <a:extLst>
              <a:ext uri="{FF2B5EF4-FFF2-40B4-BE49-F238E27FC236}">
                <a16:creationId xmlns:a16="http://schemas.microsoft.com/office/drawing/2014/main" id="{3B342333-A059-5B11-9E6C-6C55D21C6032}"/>
              </a:ext>
            </a:extLst>
          </p:cNvPr>
          <p:cNvSpPr/>
          <p:nvPr/>
        </p:nvSpPr>
        <p:spPr>
          <a:xfrm>
            <a:off x="8892521" y="0"/>
            <a:ext cx="3283468" cy="398569"/>
          </a:xfrm>
          <a:prstGeom prst="rect">
            <a:avLst/>
          </a:prstGeom>
          <a:solidFill>
            <a:schemeClr val="bg1">
              <a:lumMod val="95000"/>
            </a:schemeClr>
          </a:solidFill>
        </p:spPr>
        <p:txBody>
          <a:bodyPr vert="horz" lIns="91440" tIns="45720" rIns="91440" bIns="45720" rtlCol="0" anchor="ctr">
            <a:noAutofit/>
          </a:bodyPr>
          <a:lstStyle/>
          <a:p>
            <a:pPr algn="r">
              <a:lnSpc>
                <a:spcPct val="90000"/>
              </a:lnSpc>
              <a:spcBef>
                <a:spcPct val="0"/>
              </a:spcBef>
            </a:pPr>
            <a:r>
              <a:rPr lang="en-US" altLang="el-GR" dirty="0">
                <a:solidFill>
                  <a:srgbClr val="1C2E78"/>
                </a:solidFill>
                <a:ea typeface="+mj-ea"/>
                <a:cs typeface="+mj-cs"/>
              </a:rPr>
              <a:t>1.3 Managing an e-mail account</a:t>
            </a:r>
            <a:endParaRPr lang="en-US" dirty="0">
              <a:solidFill>
                <a:srgbClr val="1C2E78"/>
              </a:solidFill>
              <a:ea typeface="+mj-ea"/>
              <a:cs typeface="+mj-cs"/>
            </a:endParaRPr>
          </a:p>
        </p:txBody>
      </p:sp>
    </p:spTree>
    <p:extLst>
      <p:ext uri="{BB962C8B-B14F-4D97-AF65-F5344CB8AC3E}">
        <p14:creationId xmlns:p14="http://schemas.microsoft.com/office/powerpoint/2010/main" val="15040971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00039-EF78-D80C-C346-8AB79B7723C7}"/>
              </a:ext>
            </a:extLst>
          </p:cNvPr>
          <p:cNvSpPr>
            <a:spLocks noGrp="1"/>
          </p:cNvSpPr>
          <p:nvPr>
            <p:ph type="title"/>
          </p:nvPr>
        </p:nvSpPr>
        <p:spPr>
          <a:xfrm>
            <a:off x="1994338" y="905452"/>
            <a:ext cx="9326776" cy="678981"/>
          </a:xfrm>
          <a:solidFill>
            <a:srgbClr val="1C2E78"/>
          </a:solidFill>
        </p:spPr>
        <p:txBody>
          <a:bodyPr>
            <a:normAutofit fontScale="90000"/>
          </a:bodyPr>
          <a:lstStyle/>
          <a:p>
            <a:r>
              <a:rPr lang="en-US" dirty="0">
                <a:solidFill>
                  <a:schemeClr val="bg1"/>
                </a:solidFill>
              </a:rPr>
              <a:t>Activity: Find information on how to set up your email client with your email account</a:t>
            </a:r>
            <a:endParaRPr lang="el-GR" dirty="0">
              <a:solidFill>
                <a:schemeClr val="bg1"/>
              </a:solidFill>
            </a:endParaRPr>
          </a:p>
        </p:txBody>
      </p:sp>
      <p:sp>
        <p:nvSpPr>
          <p:cNvPr id="3" name="Content Placeholder 2">
            <a:extLst>
              <a:ext uri="{FF2B5EF4-FFF2-40B4-BE49-F238E27FC236}">
                <a16:creationId xmlns:a16="http://schemas.microsoft.com/office/drawing/2014/main" id="{25BFD87F-6D83-75ED-F4C4-0D961C406DE5}"/>
              </a:ext>
            </a:extLst>
          </p:cNvPr>
          <p:cNvSpPr>
            <a:spLocks noGrp="1"/>
          </p:cNvSpPr>
          <p:nvPr>
            <p:ph idx="1"/>
          </p:nvPr>
        </p:nvSpPr>
        <p:spPr>
          <a:xfrm>
            <a:off x="557998" y="1800000"/>
            <a:ext cx="11395105" cy="4553504"/>
          </a:xfrm>
        </p:spPr>
        <p:txBody>
          <a:bodyPr>
            <a:normAutofit/>
          </a:bodyPr>
          <a:lstStyle/>
          <a:p>
            <a:pPr marL="0" indent="0">
              <a:buNone/>
            </a:pPr>
            <a:r>
              <a:rPr lang="en-US" i="1" dirty="0"/>
              <a:t>Remember how to do a keyword search in your browser? </a:t>
            </a:r>
          </a:p>
          <a:p>
            <a:pPr marL="457200" indent="-457200">
              <a:buFont typeface="+mj-lt"/>
              <a:buAutoNum type="arabicPeriod"/>
            </a:pPr>
            <a:r>
              <a:rPr lang="en-US" i="1" dirty="0"/>
              <a:t>Open your browser and connect to one of the following search engines:</a:t>
            </a:r>
          </a:p>
          <a:p>
            <a:pPr lvl="1"/>
            <a:r>
              <a:rPr lang="en-US" i="1" dirty="0"/>
              <a:t>Yahoo.com</a:t>
            </a:r>
          </a:p>
          <a:p>
            <a:pPr lvl="1"/>
            <a:r>
              <a:rPr lang="en-US" i="1" dirty="0"/>
              <a:t>Bing.com</a:t>
            </a:r>
          </a:p>
          <a:p>
            <a:pPr lvl="1"/>
            <a:r>
              <a:rPr lang="en-US" i="1" dirty="0"/>
              <a:t>Google.com</a:t>
            </a:r>
          </a:p>
          <a:p>
            <a:pPr marL="457200" indent="-457200">
              <a:buFont typeface="+mj-lt"/>
              <a:buAutoNum type="arabicPeriod"/>
            </a:pPr>
            <a:r>
              <a:rPr lang="en-US" i="1" dirty="0"/>
              <a:t>Enter as keywords: </a:t>
            </a:r>
            <a:r>
              <a:rPr lang="en-US" b="1" i="1" dirty="0"/>
              <a:t>how to set up Thunderbird with a Gmail account.</a:t>
            </a:r>
          </a:p>
          <a:p>
            <a:pPr marL="457200" indent="-457200">
              <a:buFont typeface="+mj-lt"/>
              <a:buAutoNum type="arabicPeriod"/>
            </a:pPr>
            <a:r>
              <a:rPr lang="en-US" i="1" dirty="0"/>
              <a:t>View the results on the first page, then browse through the next pages of results. Did you find the information you were looking for?</a:t>
            </a:r>
          </a:p>
        </p:txBody>
      </p:sp>
      <p:sp>
        <p:nvSpPr>
          <p:cNvPr id="4" name="Ορθογώνιο: Στρογγύλεμα γωνιών 3">
            <a:extLst>
              <a:ext uri="{FF2B5EF4-FFF2-40B4-BE49-F238E27FC236}">
                <a16:creationId xmlns:a16="http://schemas.microsoft.com/office/drawing/2014/main" id="{A74DE059-16C4-1583-3B1A-77030D7B1D6D}"/>
              </a:ext>
            </a:extLst>
          </p:cNvPr>
          <p:cNvSpPr/>
          <p:nvPr/>
        </p:nvSpPr>
        <p:spPr>
          <a:xfrm>
            <a:off x="4403035" y="3429000"/>
            <a:ext cx="5027568" cy="60509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How to set up Thunderbird with a Gmail account?</a:t>
            </a:r>
            <a:endParaRPr lang="en-GB" dirty="0">
              <a:solidFill>
                <a:schemeClr val="tx1"/>
              </a:solidFill>
            </a:endParaRPr>
          </a:p>
        </p:txBody>
      </p:sp>
      <p:sp>
        <p:nvSpPr>
          <p:cNvPr id="6" name="Ορθογώνιο 7">
            <a:extLst>
              <a:ext uri="{FF2B5EF4-FFF2-40B4-BE49-F238E27FC236}">
                <a16:creationId xmlns:a16="http://schemas.microsoft.com/office/drawing/2014/main" id="{0EC3867D-0327-6006-7096-ECB44FEAD5EE}"/>
              </a:ext>
            </a:extLst>
          </p:cNvPr>
          <p:cNvSpPr/>
          <p:nvPr/>
        </p:nvSpPr>
        <p:spPr>
          <a:xfrm>
            <a:off x="8892521" y="0"/>
            <a:ext cx="3283468" cy="398569"/>
          </a:xfrm>
          <a:prstGeom prst="rect">
            <a:avLst/>
          </a:prstGeom>
          <a:solidFill>
            <a:schemeClr val="bg1">
              <a:lumMod val="95000"/>
            </a:schemeClr>
          </a:solidFill>
        </p:spPr>
        <p:txBody>
          <a:bodyPr vert="horz" lIns="91440" tIns="45720" rIns="91440" bIns="45720" rtlCol="0" anchor="ctr">
            <a:noAutofit/>
          </a:bodyPr>
          <a:lstStyle/>
          <a:p>
            <a:pPr algn="r">
              <a:lnSpc>
                <a:spcPct val="90000"/>
              </a:lnSpc>
              <a:spcBef>
                <a:spcPct val="0"/>
              </a:spcBef>
            </a:pPr>
            <a:r>
              <a:rPr lang="en-US" altLang="el-GR" dirty="0">
                <a:solidFill>
                  <a:srgbClr val="1C2E78"/>
                </a:solidFill>
                <a:ea typeface="+mj-ea"/>
                <a:cs typeface="+mj-cs"/>
              </a:rPr>
              <a:t>1.3 Managing an e-mail account</a:t>
            </a:r>
            <a:endParaRPr lang="en-US" dirty="0">
              <a:solidFill>
                <a:srgbClr val="1C2E78"/>
              </a:solidFill>
              <a:ea typeface="+mj-ea"/>
              <a:cs typeface="+mj-cs"/>
            </a:endParaRPr>
          </a:p>
        </p:txBody>
      </p:sp>
      <p:pic>
        <p:nvPicPr>
          <p:cNvPr id="5" name="Γραφικό 4" descr="Μονό γρανάζι περίγραμμα">
            <a:extLst>
              <a:ext uri="{FF2B5EF4-FFF2-40B4-BE49-F238E27FC236}">
                <a16:creationId xmlns:a16="http://schemas.microsoft.com/office/drawing/2014/main" id="{F92F84E0-4BD2-A8E4-65FA-7EA972CE11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5936" y="453800"/>
            <a:ext cx="1508402" cy="1508402"/>
          </a:xfrm>
          <a:prstGeom prst="rect">
            <a:avLst/>
          </a:prstGeom>
        </p:spPr>
      </p:pic>
    </p:spTree>
    <p:extLst>
      <p:ext uri="{BB962C8B-B14F-4D97-AF65-F5344CB8AC3E}">
        <p14:creationId xmlns:p14="http://schemas.microsoft.com/office/powerpoint/2010/main" val="41941083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00039-EF78-D80C-C346-8AB79B7723C7}"/>
              </a:ext>
            </a:extLst>
          </p:cNvPr>
          <p:cNvSpPr>
            <a:spLocks noGrp="1"/>
          </p:cNvSpPr>
          <p:nvPr>
            <p:ph type="title"/>
          </p:nvPr>
        </p:nvSpPr>
        <p:spPr>
          <a:xfrm>
            <a:off x="1926446" y="845958"/>
            <a:ext cx="9326776" cy="723399"/>
          </a:xfrm>
          <a:solidFill>
            <a:srgbClr val="1C2E78"/>
          </a:solidFill>
        </p:spPr>
        <p:txBody>
          <a:bodyPr>
            <a:normAutofit fontScale="90000"/>
          </a:bodyPr>
          <a:lstStyle/>
          <a:p>
            <a:r>
              <a:rPr lang="en-US" dirty="0">
                <a:solidFill>
                  <a:schemeClr val="bg1"/>
                </a:solidFill>
              </a:rPr>
              <a:t>Activity: Find information about setting up an email application with your email account</a:t>
            </a:r>
            <a:endParaRPr lang="el-GR" dirty="0">
              <a:solidFill>
                <a:schemeClr val="bg1"/>
              </a:solidFill>
            </a:endParaRPr>
          </a:p>
        </p:txBody>
      </p:sp>
      <p:sp>
        <p:nvSpPr>
          <p:cNvPr id="3" name="Content Placeholder 2">
            <a:extLst>
              <a:ext uri="{FF2B5EF4-FFF2-40B4-BE49-F238E27FC236}">
                <a16:creationId xmlns:a16="http://schemas.microsoft.com/office/drawing/2014/main" id="{25BFD87F-6D83-75ED-F4C4-0D961C406DE5}"/>
              </a:ext>
            </a:extLst>
          </p:cNvPr>
          <p:cNvSpPr>
            <a:spLocks noGrp="1"/>
          </p:cNvSpPr>
          <p:nvPr>
            <p:ph idx="1"/>
          </p:nvPr>
        </p:nvSpPr>
        <p:spPr>
          <a:xfrm>
            <a:off x="582712" y="2071849"/>
            <a:ext cx="11395105" cy="4553504"/>
          </a:xfrm>
        </p:spPr>
        <p:txBody>
          <a:bodyPr>
            <a:normAutofit/>
          </a:bodyPr>
          <a:lstStyle/>
          <a:p>
            <a:pPr marL="457200" indent="-457200">
              <a:buFont typeface="+mj-lt"/>
              <a:buAutoNum type="arabicPeriod"/>
            </a:pPr>
            <a:r>
              <a:rPr lang="en-US" i="1" dirty="0"/>
              <a:t>Open your browser and connect to one of the following search engines:</a:t>
            </a:r>
          </a:p>
          <a:p>
            <a:pPr lvl="1"/>
            <a:r>
              <a:rPr lang="en-US" i="1" dirty="0"/>
              <a:t>Yahoo.com</a:t>
            </a:r>
          </a:p>
          <a:p>
            <a:pPr lvl="1"/>
            <a:r>
              <a:rPr lang="en-US" i="1" dirty="0"/>
              <a:t>Bing.com</a:t>
            </a:r>
          </a:p>
          <a:p>
            <a:pPr lvl="1"/>
            <a:r>
              <a:rPr lang="en-US" i="1" dirty="0"/>
              <a:t>Google.com</a:t>
            </a:r>
          </a:p>
          <a:p>
            <a:pPr marL="457200" indent="-457200">
              <a:buFont typeface="+mj-lt"/>
              <a:buAutoNum type="arabicPeriod"/>
            </a:pPr>
            <a:r>
              <a:rPr lang="en-US" i="1" dirty="0"/>
              <a:t>Enter as keywords: </a:t>
            </a:r>
            <a:r>
              <a:rPr lang="en-US" b="1" i="1" dirty="0"/>
              <a:t>how to set up </a:t>
            </a:r>
            <a:r>
              <a:rPr lang="en-US" b="1" i="1" dirty="0" err="1"/>
              <a:t>TypeApp</a:t>
            </a:r>
            <a:r>
              <a:rPr lang="en-US" b="1" i="1" dirty="0"/>
              <a:t> with an email account</a:t>
            </a:r>
          </a:p>
          <a:p>
            <a:pPr marL="457200" indent="-457200">
              <a:buFont typeface="+mj-lt"/>
              <a:buAutoNum type="arabicPeriod"/>
            </a:pPr>
            <a:r>
              <a:rPr lang="en-US" i="1" dirty="0"/>
              <a:t>View the results on the first page, then browse </a:t>
            </a:r>
            <a:r>
              <a:rPr lang="en-US" i="1" dirty="0" err="1"/>
              <a:t>throught</a:t>
            </a:r>
            <a:r>
              <a:rPr lang="en-US" i="1" dirty="0"/>
              <a:t> the next pages of results. Did you find the information you were looking for?</a:t>
            </a:r>
          </a:p>
        </p:txBody>
      </p:sp>
      <p:sp>
        <p:nvSpPr>
          <p:cNvPr id="4" name="Ορθογώνιο: Στρογγύλεμα γωνιών 3">
            <a:extLst>
              <a:ext uri="{FF2B5EF4-FFF2-40B4-BE49-F238E27FC236}">
                <a16:creationId xmlns:a16="http://schemas.microsoft.com/office/drawing/2014/main" id="{A74DE059-16C4-1583-3B1A-77030D7B1D6D}"/>
              </a:ext>
            </a:extLst>
          </p:cNvPr>
          <p:cNvSpPr/>
          <p:nvPr/>
        </p:nvSpPr>
        <p:spPr>
          <a:xfrm>
            <a:off x="5118652" y="3076832"/>
            <a:ext cx="4627859" cy="66758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How to set up </a:t>
            </a:r>
            <a:r>
              <a:rPr lang="en-US" dirty="0" err="1">
                <a:solidFill>
                  <a:schemeClr val="tx1"/>
                </a:solidFill>
              </a:rPr>
              <a:t>TypeApp</a:t>
            </a:r>
            <a:r>
              <a:rPr lang="en-US" dirty="0">
                <a:solidFill>
                  <a:schemeClr val="tx1"/>
                </a:solidFill>
              </a:rPr>
              <a:t> with an email account?</a:t>
            </a:r>
            <a:endParaRPr lang="en-GB" dirty="0">
              <a:solidFill>
                <a:schemeClr val="tx1"/>
              </a:solidFill>
            </a:endParaRPr>
          </a:p>
        </p:txBody>
      </p:sp>
      <p:sp>
        <p:nvSpPr>
          <p:cNvPr id="6" name="Ορθογώνιο 7">
            <a:extLst>
              <a:ext uri="{FF2B5EF4-FFF2-40B4-BE49-F238E27FC236}">
                <a16:creationId xmlns:a16="http://schemas.microsoft.com/office/drawing/2014/main" id="{75280307-5B3A-DD0E-95C9-4FE721723D23}"/>
              </a:ext>
            </a:extLst>
          </p:cNvPr>
          <p:cNvSpPr/>
          <p:nvPr/>
        </p:nvSpPr>
        <p:spPr>
          <a:xfrm>
            <a:off x="8892521" y="0"/>
            <a:ext cx="3283468" cy="398569"/>
          </a:xfrm>
          <a:prstGeom prst="rect">
            <a:avLst/>
          </a:prstGeom>
          <a:solidFill>
            <a:schemeClr val="bg1">
              <a:lumMod val="95000"/>
            </a:schemeClr>
          </a:solidFill>
        </p:spPr>
        <p:txBody>
          <a:bodyPr vert="horz" lIns="91440" tIns="45720" rIns="91440" bIns="45720" rtlCol="0" anchor="ctr">
            <a:noAutofit/>
          </a:bodyPr>
          <a:lstStyle/>
          <a:p>
            <a:pPr algn="r">
              <a:lnSpc>
                <a:spcPct val="90000"/>
              </a:lnSpc>
              <a:spcBef>
                <a:spcPct val="0"/>
              </a:spcBef>
            </a:pPr>
            <a:r>
              <a:rPr lang="en-US" altLang="el-GR" dirty="0">
                <a:solidFill>
                  <a:srgbClr val="1C2E78"/>
                </a:solidFill>
                <a:ea typeface="+mj-ea"/>
                <a:cs typeface="+mj-cs"/>
              </a:rPr>
              <a:t>1.3 Managing an e-mail account</a:t>
            </a:r>
            <a:endParaRPr lang="en-US" dirty="0">
              <a:solidFill>
                <a:srgbClr val="1C2E78"/>
              </a:solidFill>
              <a:ea typeface="+mj-ea"/>
              <a:cs typeface="+mj-cs"/>
            </a:endParaRPr>
          </a:p>
        </p:txBody>
      </p:sp>
      <p:pic>
        <p:nvPicPr>
          <p:cNvPr id="5" name="Γραφικό 4" descr="Μονό γρανάζι περίγραμμα">
            <a:extLst>
              <a:ext uri="{FF2B5EF4-FFF2-40B4-BE49-F238E27FC236}">
                <a16:creationId xmlns:a16="http://schemas.microsoft.com/office/drawing/2014/main" id="{CC643882-F41E-94D8-07F0-8EA75F1754A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5936" y="453800"/>
            <a:ext cx="1508402" cy="1508402"/>
          </a:xfrm>
          <a:prstGeom prst="rect">
            <a:avLst/>
          </a:prstGeom>
        </p:spPr>
      </p:pic>
    </p:spTree>
    <p:extLst>
      <p:ext uri="{BB962C8B-B14F-4D97-AF65-F5344CB8AC3E}">
        <p14:creationId xmlns:p14="http://schemas.microsoft.com/office/powerpoint/2010/main" val="18067220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00039-EF78-D80C-C346-8AB79B7723C7}"/>
              </a:ext>
            </a:extLst>
          </p:cNvPr>
          <p:cNvSpPr>
            <a:spLocks noGrp="1"/>
          </p:cNvSpPr>
          <p:nvPr>
            <p:ph type="title"/>
          </p:nvPr>
        </p:nvSpPr>
        <p:spPr>
          <a:xfrm>
            <a:off x="1902797" y="846604"/>
            <a:ext cx="9326776" cy="738039"/>
          </a:xfrm>
          <a:solidFill>
            <a:srgbClr val="1C2E78"/>
          </a:solidFill>
        </p:spPr>
        <p:txBody>
          <a:bodyPr>
            <a:normAutofit fontScale="90000"/>
          </a:bodyPr>
          <a:lstStyle/>
          <a:p>
            <a:r>
              <a:rPr lang="en-US" dirty="0">
                <a:solidFill>
                  <a:schemeClr val="bg1"/>
                </a:solidFill>
              </a:rPr>
              <a:t>Activity: Find information on how to send an email using your email account</a:t>
            </a:r>
            <a:endParaRPr lang="el-GR" dirty="0">
              <a:solidFill>
                <a:schemeClr val="bg1"/>
              </a:solidFill>
            </a:endParaRPr>
          </a:p>
        </p:txBody>
      </p:sp>
      <p:sp>
        <p:nvSpPr>
          <p:cNvPr id="3" name="Content Placeholder 2">
            <a:extLst>
              <a:ext uri="{FF2B5EF4-FFF2-40B4-BE49-F238E27FC236}">
                <a16:creationId xmlns:a16="http://schemas.microsoft.com/office/drawing/2014/main" id="{25BFD87F-6D83-75ED-F4C4-0D961C406DE5}"/>
              </a:ext>
            </a:extLst>
          </p:cNvPr>
          <p:cNvSpPr>
            <a:spLocks noGrp="1"/>
          </p:cNvSpPr>
          <p:nvPr>
            <p:ph idx="1"/>
          </p:nvPr>
        </p:nvSpPr>
        <p:spPr>
          <a:xfrm>
            <a:off x="557998" y="1800000"/>
            <a:ext cx="11395105" cy="4553504"/>
          </a:xfrm>
        </p:spPr>
        <p:txBody>
          <a:bodyPr>
            <a:normAutofit/>
          </a:bodyPr>
          <a:lstStyle/>
          <a:p>
            <a:pPr marL="457200" indent="-457200">
              <a:buFont typeface="+mj-lt"/>
              <a:buAutoNum type="arabicPeriod"/>
            </a:pPr>
            <a:r>
              <a:rPr lang="en-US" i="1" dirty="0"/>
              <a:t>Open your browser and connect to the following search engine:</a:t>
            </a:r>
          </a:p>
          <a:p>
            <a:pPr lvl="1"/>
            <a:r>
              <a:rPr lang="en-US" i="1" dirty="0"/>
              <a:t>Google.com</a:t>
            </a:r>
          </a:p>
          <a:p>
            <a:pPr marL="457200" indent="-457200">
              <a:buFont typeface="+mj-lt"/>
              <a:buAutoNum type="arabicPeriod"/>
            </a:pPr>
            <a:r>
              <a:rPr lang="en-US" i="1" dirty="0"/>
              <a:t>Enter as keywords: </a:t>
            </a:r>
            <a:r>
              <a:rPr lang="en-US" b="1" i="1" dirty="0"/>
              <a:t>How to send an email with Gmail?</a:t>
            </a:r>
          </a:p>
          <a:p>
            <a:pPr marL="457200" indent="-457200">
              <a:buFont typeface="+mj-lt"/>
              <a:buAutoNum type="arabicPeriod"/>
            </a:pPr>
            <a:r>
              <a:rPr lang="en-US" i="1" dirty="0"/>
              <a:t>View the results of the first page, then, click on the option Video.</a:t>
            </a:r>
          </a:p>
          <a:p>
            <a:pPr marL="457200" indent="-457200">
              <a:buFont typeface="+mj-lt"/>
              <a:buAutoNum type="arabicPeriod"/>
            </a:pPr>
            <a:r>
              <a:rPr lang="en-US" i="1" dirty="0"/>
              <a:t>Browse the result pages and look for a video demonstration.</a:t>
            </a:r>
          </a:p>
          <a:p>
            <a:pPr marL="457200" indent="-457200">
              <a:buFont typeface="+mj-lt"/>
              <a:buAutoNum type="arabicPeriod"/>
            </a:pPr>
            <a:r>
              <a:rPr lang="en-US" i="1" dirty="0"/>
              <a:t>Repeat the same with the phrases:</a:t>
            </a:r>
          </a:p>
          <a:p>
            <a:pPr lvl="1"/>
            <a:r>
              <a:rPr lang="en-US" i="1" dirty="0"/>
              <a:t>How to read an email with Gmail?</a:t>
            </a:r>
          </a:p>
          <a:p>
            <a:pPr lvl="1"/>
            <a:r>
              <a:rPr lang="en-US" i="1" dirty="0"/>
              <a:t>How to attach a file to an email with Gmail?</a:t>
            </a:r>
          </a:p>
          <a:p>
            <a:pPr lvl="1"/>
            <a:r>
              <a:rPr lang="en-US" i="1" dirty="0"/>
              <a:t>How to delete an email in Gmail?</a:t>
            </a:r>
          </a:p>
        </p:txBody>
      </p:sp>
      <p:sp>
        <p:nvSpPr>
          <p:cNvPr id="4" name="Ορθογώνιο: Στρογγύλεμα γωνιών 3">
            <a:extLst>
              <a:ext uri="{FF2B5EF4-FFF2-40B4-BE49-F238E27FC236}">
                <a16:creationId xmlns:a16="http://schemas.microsoft.com/office/drawing/2014/main" id="{A74DE059-16C4-1583-3B1A-77030D7B1D6D}"/>
              </a:ext>
            </a:extLst>
          </p:cNvPr>
          <p:cNvSpPr/>
          <p:nvPr/>
        </p:nvSpPr>
        <p:spPr>
          <a:xfrm>
            <a:off x="7996909" y="2248035"/>
            <a:ext cx="3491981" cy="60509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How to send an email with Gmail?</a:t>
            </a:r>
            <a:endParaRPr lang="en-GB" dirty="0">
              <a:solidFill>
                <a:schemeClr val="tx1"/>
              </a:solidFill>
            </a:endParaRPr>
          </a:p>
        </p:txBody>
      </p:sp>
      <p:sp>
        <p:nvSpPr>
          <p:cNvPr id="6" name="Ορθογώνιο 7">
            <a:extLst>
              <a:ext uri="{FF2B5EF4-FFF2-40B4-BE49-F238E27FC236}">
                <a16:creationId xmlns:a16="http://schemas.microsoft.com/office/drawing/2014/main" id="{E4EF601E-27D4-99D5-C219-0F0863799D95}"/>
              </a:ext>
            </a:extLst>
          </p:cNvPr>
          <p:cNvSpPr/>
          <p:nvPr/>
        </p:nvSpPr>
        <p:spPr>
          <a:xfrm>
            <a:off x="8892521" y="0"/>
            <a:ext cx="3283468" cy="398569"/>
          </a:xfrm>
          <a:prstGeom prst="rect">
            <a:avLst/>
          </a:prstGeom>
          <a:solidFill>
            <a:schemeClr val="bg1">
              <a:lumMod val="95000"/>
            </a:schemeClr>
          </a:solidFill>
        </p:spPr>
        <p:txBody>
          <a:bodyPr vert="horz" lIns="91440" tIns="45720" rIns="91440" bIns="45720" rtlCol="0" anchor="ctr">
            <a:noAutofit/>
          </a:bodyPr>
          <a:lstStyle/>
          <a:p>
            <a:pPr algn="r">
              <a:lnSpc>
                <a:spcPct val="90000"/>
              </a:lnSpc>
              <a:spcBef>
                <a:spcPct val="0"/>
              </a:spcBef>
            </a:pPr>
            <a:r>
              <a:rPr lang="en-US" altLang="el-GR" dirty="0">
                <a:solidFill>
                  <a:srgbClr val="1C2E78"/>
                </a:solidFill>
                <a:ea typeface="+mj-ea"/>
                <a:cs typeface="+mj-cs"/>
              </a:rPr>
              <a:t>1.3 Managing an e-mail account</a:t>
            </a:r>
            <a:endParaRPr lang="en-US" dirty="0">
              <a:solidFill>
                <a:srgbClr val="1C2E78"/>
              </a:solidFill>
              <a:ea typeface="+mj-ea"/>
              <a:cs typeface="+mj-cs"/>
            </a:endParaRPr>
          </a:p>
        </p:txBody>
      </p:sp>
      <p:pic>
        <p:nvPicPr>
          <p:cNvPr id="5" name="Γραφικό 4" descr="Μονό γρανάζι περίγραμμα">
            <a:extLst>
              <a:ext uri="{FF2B5EF4-FFF2-40B4-BE49-F238E27FC236}">
                <a16:creationId xmlns:a16="http://schemas.microsoft.com/office/drawing/2014/main" id="{4FF9281D-922F-C4EE-DDBF-0C860F2FDD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5936" y="453800"/>
            <a:ext cx="1508402" cy="1508402"/>
          </a:xfrm>
          <a:prstGeom prst="rect">
            <a:avLst/>
          </a:prstGeom>
        </p:spPr>
      </p:pic>
    </p:spTree>
    <p:extLst>
      <p:ext uri="{BB962C8B-B14F-4D97-AF65-F5344CB8AC3E}">
        <p14:creationId xmlns:p14="http://schemas.microsoft.com/office/powerpoint/2010/main" val="1446986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839E361-7B5D-5BE2-8987-1330EBE567F3}"/>
              </a:ext>
            </a:extLst>
          </p:cNvPr>
          <p:cNvSpPr>
            <a:spLocks noGrp="1"/>
          </p:cNvSpPr>
          <p:nvPr>
            <p:ph type="title"/>
          </p:nvPr>
        </p:nvSpPr>
        <p:spPr/>
        <p:txBody>
          <a:bodyPr/>
          <a:lstStyle/>
          <a:p>
            <a:r>
              <a:rPr lang="en-US" dirty="0"/>
              <a:t>Compose and Send an e-mail</a:t>
            </a:r>
            <a:endParaRPr lang="el-GR" dirty="0"/>
          </a:p>
        </p:txBody>
      </p:sp>
      <p:sp>
        <p:nvSpPr>
          <p:cNvPr id="3" name="Θέση περιεχομένου 2">
            <a:extLst>
              <a:ext uri="{FF2B5EF4-FFF2-40B4-BE49-F238E27FC236}">
                <a16:creationId xmlns:a16="http://schemas.microsoft.com/office/drawing/2014/main" id="{25EA0830-910A-5D70-E497-12CB20E00CE3}"/>
              </a:ext>
            </a:extLst>
          </p:cNvPr>
          <p:cNvSpPr>
            <a:spLocks noGrp="1"/>
          </p:cNvSpPr>
          <p:nvPr>
            <p:ph idx="1"/>
          </p:nvPr>
        </p:nvSpPr>
        <p:spPr>
          <a:xfrm>
            <a:off x="557999" y="1800000"/>
            <a:ext cx="7890676" cy="4553504"/>
          </a:xfrm>
        </p:spPr>
        <p:txBody>
          <a:bodyPr>
            <a:normAutofit fontScale="92500" lnSpcReduction="10000"/>
          </a:bodyPr>
          <a:lstStyle/>
          <a:p>
            <a:r>
              <a:rPr lang="en-US" dirty="0"/>
              <a:t>Write (compose) an email</a:t>
            </a:r>
          </a:p>
          <a:p>
            <a:r>
              <a:rPr lang="en-US" dirty="0"/>
              <a:t>Send an e-mail</a:t>
            </a:r>
          </a:p>
          <a:p>
            <a:pPr lvl="1"/>
            <a:r>
              <a:rPr lang="en-US" dirty="0">
                <a:hlinkClick r:id="rId2"/>
              </a:rPr>
              <a:t>https://support.google.com/mail/answer/2819488?hl=en&amp;ref_topic=3395756&amp;sjid=2735699982701396101-EU</a:t>
            </a:r>
            <a:endParaRPr lang="en-US" dirty="0"/>
          </a:p>
          <a:p>
            <a:pPr lvl="1"/>
            <a:r>
              <a:rPr lang="en-US" dirty="0"/>
              <a:t>Add attachment </a:t>
            </a:r>
            <a:r>
              <a:rPr lang="en-US" dirty="0">
                <a:hlinkClick r:id="rId3"/>
              </a:rPr>
              <a:t>https://support.google.com/mail/topic/7280128?hl=en&amp;ref_topic=3394151&amp;sjid=2735699982701396101-EU</a:t>
            </a:r>
            <a:endParaRPr lang="en-US" dirty="0"/>
          </a:p>
          <a:p>
            <a:pPr lvl="1"/>
            <a:r>
              <a:rPr lang="en-US" dirty="0"/>
              <a:t>https://support.google.com/mail/answer/6584?hl=en&amp;ref_topic=7280128&amp;sjid=2735699982701396101-EU</a:t>
            </a:r>
          </a:p>
          <a:p>
            <a:r>
              <a:rPr lang="en-US" dirty="0"/>
              <a:t>Send an e-mail and attachments confidentially</a:t>
            </a:r>
          </a:p>
          <a:p>
            <a:pPr lvl="1"/>
            <a:r>
              <a:rPr lang="en-US" dirty="0"/>
              <a:t>https://support.google.com/mail/answer/7674059?hl=en&amp;ref_topic=3395756&amp;sjid=2735699982701396101-EU</a:t>
            </a:r>
            <a:endParaRPr lang="el-GR" dirty="0"/>
          </a:p>
        </p:txBody>
      </p:sp>
    </p:spTree>
    <p:extLst>
      <p:ext uri="{BB962C8B-B14F-4D97-AF65-F5344CB8AC3E}">
        <p14:creationId xmlns:p14="http://schemas.microsoft.com/office/powerpoint/2010/main" val="37896797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839E361-7B5D-5BE2-8987-1330EBE567F3}"/>
              </a:ext>
            </a:extLst>
          </p:cNvPr>
          <p:cNvSpPr>
            <a:spLocks noGrp="1"/>
          </p:cNvSpPr>
          <p:nvPr>
            <p:ph type="title"/>
          </p:nvPr>
        </p:nvSpPr>
        <p:spPr/>
        <p:txBody>
          <a:bodyPr/>
          <a:lstStyle/>
          <a:p>
            <a:r>
              <a:rPr lang="en-US" dirty="0"/>
              <a:t>Reply to e-mail</a:t>
            </a:r>
            <a:endParaRPr lang="el-GR" dirty="0"/>
          </a:p>
        </p:txBody>
      </p:sp>
      <p:sp>
        <p:nvSpPr>
          <p:cNvPr id="3" name="Θέση περιεχομένου 2">
            <a:extLst>
              <a:ext uri="{FF2B5EF4-FFF2-40B4-BE49-F238E27FC236}">
                <a16:creationId xmlns:a16="http://schemas.microsoft.com/office/drawing/2014/main" id="{25EA0830-910A-5D70-E497-12CB20E00CE3}"/>
              </a:ext>
            </a:extLst>
          </p:cNvPr>
          <p:cNvSpPr>
            <a:spLocks noGrp="1"/>
          </p:cNvSpPr>
          <p:nvPr>
            <p:ph idx="1"/>
          </p:nvPr>
        </p:nvSpPr>
        <p:spPr>
          <a:xfrm>
            <a:off x="557999" y="1800000"/>
            <a:ext cx="7890676" cy="4553504"/>
          </a:xfrm>
        </p:spPr>
        <p:txBody>
          <a:bodyPr/>
          <a:lstStyle/>
          <a:p>
            <a:r>
              <a:rPr lang="en-US" dirty="0"/>
              <a:t>https://support.google.com/mail/answer/6585?hl=en&amp;ref_topic=3395756&amp;sjid=2735699982701396101-EU</a:t>
            </a:r>
            <a:endParaRPr lang="el-GR" dirty="0"/>
          </a:p>
        </p:txBody>
      </p:sp>
    </p:spTree>
    <p:extLst>
      <p:ext uri="{BB962C8B-B14F-4D97-AF65-F5344CB8AC3E}">
        <p14:creationId xmlns:p14="http://schemas.microsoft.com/office/powerpoint/2010/main" val="2959529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1524000" y="927147"/>
            <a:ext cx="7732832" cy="618346"/>
          </a:xfrm>
        </p:spPr>
        <p:txBody>
          <a:bodyPr/>
          <a:lstStyle/>
          <a:p>
            <a:r>
              <a:rPr lang="en-US" sz="2400" dirty="0"/>
              <a:t>Competences</a:t>
            </a:r>
            <a:endParaRPr lang="el-GR" sz="2400" dirty="0"/>
          </a:p>
        </p:txBody>
      </p:sp>
      <p:pic>
        <p:nvPicPr>
          <p:cNvPr id="15" name="Γραφικό 14" descr="Στόχος με συμπαγές γέμισμα">
            <a:extLst>
              <a:ext uri="{FF2B5EF4-FFF2-40B4-BE49-F238E27FC236}">
                <a16:creationId xmlns:a16="http://schemas.microsoft.com/office/drawing/2014/main" id="{4313419D-52B3-4469-9529-313D9EB0AF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474320"/>
            <a:ext cx="1524000" cy="1524000"/>
          </a:xfrm>
          <a:prstGeom prst="rect">
            <a:avLst/>
          </a:prstGeom>
        </p:spPr>
      </p:pic>
      <p:sp>
        <p:nvSpPr>
          <p:cNvPr id="5" name="Θέση περιεχομένου 4">
            <a:extLst>
              <a:ext uri="{FF2B5EF4-FFF2-40B4-BE49-F238E27FC236}">
                <a16:creationId xmlns:a16="http://schemas.microsoft.com/office/drawing/2014/main" id="{A8A9FD9A-D149-4CB3-A9BB-556DD2E24D3A}"/>
              </a:ext>
            </a:extLst>
          </p:cNvPr>
          <p:cNvSpPr>
            <a:spLocks noGrp="1"/>
          </p:cNvSpPr>
          <p:nvPr>
            <p:ph idx="1"/>
          </p:nvPr>
        </p:nvSpPr>
        <p:spPr>
          <a:xfrm>
            <a:off x="485775" y="2236588"/>
            <a:ext cx="5610225" cy="4080646"/>
          </a:xfrm>
        </p:spPr>
        <p:txBody>
          <a:bodyPr>
            <a:noAutofit/>
          </a:bodyPr>
          <a:lstStyle/>
          <a:p>
            <a:pPr>
              <a:buClr>
                <a:srgbClr val="92D050"/>
              </a:buClr>
              <a:buSzPct val="120000"/>
              <a:buFont typeface="Wingdings" panose="05000000000000000000" pitchFamily="2" charset="2"/>
              <a:buChar char="§"/>
            </a:pPr>
            <a:r>
              <a:rPr lang="en-US" sz="2000" dirty="0"/>
              <a:t>Acquire necessary skills to use mobile money solutions safely and with confidence: </a:t>
            </a:r>
          </a:p>
          <a:p>
            <a:pPr lvl="1">
              <a:buClr>
                <a:srgbClr val="FFDA4C"/>
              </a:buClr>
            </a:pPr>
            <a:r>
              <a:rPr lang="en-US" sz="2000" dirty="0"/>
              <a:t>Using ICT devices and keep them up to date </a:t>
            </a:r>
          </a:p>
          <a:p>
            <a:pPr lvl="1">
              <a:buClr>
                <a:srgbClr val="FFDA4C"/>
              </a:buClr>
            </a:pPr>
            <a:r>
              <a:rPr lang="en-US" sz="2000" dirty="0"/>
              <a:t>Managing an email account: sending, receiving, replying to, organizing emails, attaching files and managing contacts</a:t>
            </a:r>
          </a:p>
          <a:p>
            <a:pPr lvl="1">
              <a:buClr>
                <a:srgbClr val="FFDA4C"/>
              </a:buClr>
            </a:pPr>
            <a:r>
              <a:rPr lang="en-US" sz="2000" dirty="0"/>
              <a:t>Navigating online </a:t>
            </a:r>
          </a:p>
          <a:p>
            <a:pPr lvl="1">
              <a:buClr>
                <a:srgbClr val="FFDA4C"/>
              </a:buClr>
            </a:pPr>
            <a:r>
              <a:rPr lang="en-US" sz="2000" dirty="0"/>
              <a:t>Basic file management (creating, saving, organizing files and folders)</a:t>
            </a:r>
          </a:p>
          <a:p>
            <a:pPr lvl="1">
              <a:buClr>
                <a:srgbClr val="FFDA4C"/>
              </a:buClr>
            </a:pPr>
            <a:r>
              <a:rPr lang="en-US" sz="2000" dirty="0"/>
              <a:t>Setting privacy parameters </a:t>
            </a:r>
          </a:p>
        </p:txBody>
      </p:sp>
      <p:sp>
        <p:nvSpPr>
          <p:cNvPr id="3" name="Τίτλος 2">
            <a:extLst>
              <a:ext uri="{FF2B5EF4-FFF2-40B4-BE49-F238E27FC236}">
                <a16:creationId xmlns:a16="http://schemas.microsoft.com/office/drawing/2014/main" id="{AA52067C-96EF-DE19-60E2-E50BF7F65006}"/>
              </a:ext>
            </a:extLst>
          </p:cNvPr>
          <p:cNvSpPr txBox="1">
            <a:spLocks/>
          </p:cNvSpPr>
          <p:nvPr/>
        </p:nvSpPr>
        <p:spPr>
          <a:xfrm>
            <a:off x="400398" y="38604"/>
            <a:ext cx="7314957" cy="409633"/>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n-US" sz="2000" b="0">
                <a:solidFill>
                  <a:schemeClr val="tx1"/>
                </a:solidFill>
              </a:rPr>
              <a:t>Basic digital literacy skills </a:t>
            </a:r>
            <a:endParaRPr lang="en-US" sz="2000" b="0" dirty="0">
              <a:solidFill>
                <a:schemeClr val="tx1"/>
              </a:solidFill>
            </a:endParaRPr>
          </a:p>
        </p:txBody>
      </p:sp>
      <p:sp>
        <p:nvSpPr>
          <p:cNvPr id="4" name="Οβάλ 9">
            <a:extLst>
              <a:ext uri="{FF2B5EF4-FFF2-40B4-BE49-F238E27FC236}">
                <a16:creationId xmlns:a16="http://schemas.microsoft.com/office/drawing/2014/main" id="{FA4D546E-652F-C200-8FF9-16A22B76876F}"/>
              </a:ext>
            </a:extLst>
          </p:cNvPr>
          <p:cNvSpPr/>
          <p:nvPr/>
        </p:nvSpPr>
        <p:spPr>
          <a:xfrm>
            <a:off x="27710" y="38605"/>
            <a:ext cx="409632" cy="409632"/>
          </a:xfrm>
          <a:prstGeom prst="ellipse">
            <a:avLst/>
          </a:prstGeom>
          <a:solidFill>
            <a:srgbClr val="68B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rPr>
              <a:t>1</a:t>
            </a:r>
            <a:endParaRPr lang="el-GR" sz="2000" b="1" dirty="0">
              <a:effectLst>
                <a:outerShdw blurRad="38100" dist="38100" dir="2700000" algn="tl">
                  <a:srgbClr val="000000">
                    <a:alpha val="43137"/>
                  </a:srgbClr>
                </a:outerShdw>
              </a:effectLst>
            </a:endParaRPr>
          </a:p>
        </p:txBody>
      </p:sp>
      <p:sp>
        <p:nvSpPr>
          <p:cNvPr id="8" name="Θέση περιεχομένου 4">
            <a:extLst>
              <a:ext uri="{FF2B5EF4-FFF2-40B4-BE49-F238E27FC236}">
                <a16:creationId xmlns:a16="http://schemas.microsoft.com/office/drawing/2014/main" id="{95B03FC5-5B9E-7F85-D87D-7A8E6FD72C19}"/>
              </a:ext>
            </a:extLst>
          </p:cNvPr>
          <p:cNvSpPr txBox="1">
            <a:spLocks/>
          </p:cNvSpPr>
          <p:nvPr/>
        </p:nvSpPr>
        <p:spPr>
          <a:xfrm>
            <a:off x="6162675" y="2244326"/>
            <a:ext cx="5802056" cy="369426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68BC42"/>
              </a:buClr>
              <a:buFont typeface="Wingdings" panose="05000000000000000000" pitchFamily="2" charset="2"/>
              <a:buChar char="ü"/>
              <a:defRPr sz="2400" kern="1200">
                <a:solidFill>
                  <a:schemeClr val="bg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100000"/>
              </a:lnSpc>
              <a:spcBef>
                <a:spcPts val="600"/>
              </a:spcBef>
              <a:spcAft>
                <a:spcPts val="600"/>
              </a:spcAft>
              <a:buClr>
                <a:srgbClr val="68BC42"/>
              </a:buClr>
              <a:buSzPct val="120000"/>
              <a:buFont typeface="Wingdings" panose="05000000000000000000" pitchFamily="2" charset="2"/>
              <a:buChar char="ü"/>
              <a:defRPr sz="2200" kern="1200">
                <a:solidFill>
                  <a:schemeClr val="bg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68BC42"/>
              </a:buClr>
              <a:buFont typeface="Wingdings" panose="05000000000000000000" pitchFamily="2" charset="2"/>
              <a:buChar char="ü"/>
              <a:defRPr sz="2000" kern="1200">
                <a:solidFill>
                  <a:schemeClr val="bg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68BC42"/>
              </a:buClr>
              <a:buFont typeface="Wingdings" panose="05000000000000000000" pitchFamily="2" charset="2"/>
              <a:buChar char="ü"/>
              <a:defRPr sz="2000" kern="1200">
                <a:solidFill>
                  <a:schemeClr val="bg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68BC42"/>
              </a:buClr>
              <a:buFont typeface="Wingdings" panose="05000000000000000000" pitchFamily="2" charset="2"/>
              <a:buChar char="ü"/>
              <a:defRPr sz="2000" kern="1200">
                <a:solidFill>
                  <a:schemeClr val="bg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92D050"/>
              </a:buClr>
              <a:buSzPct val="120000"/>
              <a:buFont typeface="Wingdings" panose="05000000000000000000" pitchFamily="2" charset="2"/>
              <a:buChar char="§"/>
            </a:pPr>
            <a:r>
              <a:rPr lang="en-GB" sz="2000" dirty="0"/>
              <a:t>Becoming familiar with smartphones: </a:t>
            </a:r>
            <a:r>
              <a:rPr lang="en-US" sz="2000" dirty="0"/>
              <a:t> </a:t>
            </a:r>
          </a:p>
          <a:p>
            <a:pPr lvl="1">
              <a:buClr>
                <a:srgbClr val="FFDA4C"/>
              </a:buClr>
            </a:pPr>
            <a:r>
              <a:rPr lang="en-US" sz="2000" dirty="0"/>
              <a:t>Understanding basic terminology</a:t>
            </a:r>
          </a:p>
          <a:p>
            <a:pPr lvl="1">
              <a:buClr>
                <a:srgbClr val="FFDA4C"/>
              </a:buClr>
            </a:pPr>
            <a:r>
              <a:rPr lang="en-US" sz="2000" dirty="0"/>
              <a:t>Navigating mobile interfaces and menus</a:t>
            </a:r>
          </a:p>
          <a:p>
            <a:pPr lvl="1">
              <a:buClr>
                <a:srgbClr val="FFDA4C"/>
              </a:buClr>
            </a:pPr>
            <a:r>
              <a:rPr lang="en-US" sz="2000" dirty="0"/>
              <a:t>Using touchscreen and buttons</a:t>
            </a:r>
          </a:p>
          <a:p>
            <a:pPr lvl="1">
              <a:buClr>
                <a:srgbClr val="FFDA4C"/>
              </a:buClr>
            </a:pPr>
            <a:r>
              <a:rPr lang="en-US" sz="2000" dirty="0"/>
              <a:t>Being able to download and update mobile apps</a:t>
            </a:r>
          </a:p>
          <a:p>
            <a:pPr lvl="1">
              <a:buClr>
                <a:srgbClr val="FFDA4C"/>
              </a:buClr>
            </a:pPr>
            <a:r>
              <a:rPr lang="en-US" sz="2000" dirty="0"/>
              <a:t>Explore different features of the mobile app</a:t>
            </a:r>
          </a:p>
        </p:txBody>
      </p:sp>
      <p:sp>
        <p:nvSpPr>
          <p:cNvPr id="10" name="TextBox 9">
            <a:extLst>
              <a:ext uri="{FF2B5EF4-FFF2-40B4-BE49-F238E27FC236}">
                <a16:creationId xmlns:a16="http://schemas.microsoft.com/office/drawing/2014/main" id="{28B4CB29-7DC5-19E0-E9D3-4B25FBCF38CC}"/>
              </a:ext>
            </a:extLst>
          </p:cNvPr>
          <p:cNvSpPr txBox="1"/>
          <p:nvPr/>
        </p:nvSpPr>
        <p:spPr>
          <a:xfrm>
            <a:off x="1524000" y="1571576"/>
            <a:ext cx="6096000" cy="461665"/>
          </a:xfrm>
          <a:prstGeom prst="rect">
            <a:avLst/>
          </a:prstGeom>
          <a:noFill/>
        </p:spPr>
        <p:txBody>
          <a:bodyPr wrap="square">
            <a:spAutoFit/>
          </a:bodyPr>
          <a:lstStyle/>
          <a:p>
            <a:pPr marL="0" indent="0">
              <a:buClr>
                <a:schemeClr val="bg1"/>
              </a:buClr>
              <a:buNone/>
            </a:pPr>
            <a:r>
              <a:rPr lang="en-US" sz="2400" i="1" dirty="0">
                <a:solidFill>
                  <a:srgbClr val="1C2E78"/>
                </a:solidFill>
              </a:rPr>
              <a:t>After completing this module, you will:</a:t>
            </a:r>
          </a:p>
        </p:txBody>
      </p:sp>
    </p:spTree>
    <p:extLst>
      <p:ext uri="{BB962C8B-B14F-4D97-AF65-F5344CB8AC3E}">
        <p14:creationId xmlns:p14="http://schemas.microsoft.com/office/powerpoint/2010/main" val="20330931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B054F1E-633B-D538-9CA3-484FB454B49C}"/>
              </a:ext>
            </a:extLst>
          </p:cNvPr>
          <p:cNvSpPr>
            <a:spLocks noGrp="1"/>
          </p:cNvSpPr>
          <p:nvPr>
            <p:ph type="title"/>
          </p:nvPr>
        </p:nvSpPr>
        <p:spPr/>
        <p:txBody>
          <a:bodyPr/>
          <a:lstStyle/>
          <a:p>
            <a:r>
              <a:rPr lang="en-US" dirty="0"/>
              <a:t>Read &amp; organize emails</a:t>
            </a:r>
            <a:endParaRPr lang="el-GR" dirty="0"/>
          </a:p>
        </p:txBody>
      </p:sp>
      <p:sp>
        <p:nvSpPr>
          <p:cNvPr id="3" name="Θέση περιεχομένου 2">
            <a:extLst>
              <a:ext uri="{FF2B5EF4-FFF2-40B4-BE49-F238E27FC236}">
                <a16:creationId xmlns:a16="http://schemas.microsoft.com/office/drawing/2014/main" id="{AA213568-7BA3-A49A-0773-13939C2606CA}"/>
              </a:ext>
            </a:extLst>
          </p:cNvPr>
          <p:cNvSpPr>
            <a:spLocks noGrp="1"/>
          </p:cNvSpPr>
          <p:nvPr>
            <p:ph idx="1"/>
          </p:nvPr>
        </p:nvSpPr>
        <p:spPr>
          <a:xfrm>
            <a:off x="557998" y="1800000"/>
            <a:ext cx="8338351" cy="4553504"/>
          </a:xfrm>
        </p:spPr>
        <p:txBody>
          <a:bodyPr/>
          <a:lstStyle/>
          <a:p>
            <a:r>
              <a:rPr lang="en-US" dirty="0"/>
              <a:t>Read</a:t>
            </a:r>
          </a:p>
          <a:p>
            <a:pPr lvl="1"/>
            <a:r>
              <a:rPr lang="en-US" dirty="0">
                <a:hlinkClick r:id="rId2"/>
              </a:rPr>
              <a:t>https://support.google.com/mail/topic/3394652?hl=en&amp;ref_topic=3394150&amp;sjid=2735699982701396101-EU</a:t>
            </a:r>
            <a:endParaRPr lang="en-US" dirty="0"/>
          </a:p>
          <a:p>
            <a:r>
              <a:rPr lang="en-US" dirty="0"/>
              <a:t>Open &amp; download attachments in Gmail</a:t>
            </a:r>
          </a:p>
          <a:p>
            <a:pPr lvl="1"/>
            <a:r>
              <a:rPr lang="en-US" dirty="0">
                <a:hlinkClick r:id="rId2"/>
              </a:rPr>
              <a:t>https://support.google.com/mail/topic/3394652?hl=en&amp;ref_topic=3394150&amp;sjid=2735699982701396101-EU</a:t>
            </a:r>
            <a:endParaRPr lang="en-US" dirty="0"/>
          </a:p>
          <a:p>
            <a:pPr lvl="1"/>
            <a:r>
              <a:rPr lang="en-US" b="0" i="0" u="none" strike="noStrike" dirty="0">
                <a:solidFill>
                  <a:srgbClr val="1F1F1F"/>
                </a:solidFill>
                <a:effectLst/>
                <a:highlight>
                  <a:srgbClr val="FFFFFF"/>
                </a:highlight>
                <a:latin typeface="Google Sans Text"/>
                <a:hlinkClick r:id="rId3"/>
              </a:rPr>
              <a:t>Mark messages as read or unread</a:t>
            </a:r>
            <a:endParaRPr lang="en-US" b="0" i="0" dirty="0">
              <a:solidFill>
                <a:srgbClr val="1F1F1F"/>
              </a:solidFill>
              <a:effectLst/>
              <a:highlight>
                <a:srgbClr val="FFFFFF"/>
              </a:highlight>
              <a:latin typeface="Google Sans Text"/>
            </a:endParaRPr>
          </a:p>
          <a:p>
            <a:pPr lvl="1"/>
            <a:r>
              <a:rPr lang="en-US" b="0" i="0" u="none" strike="noStrike" dirty="0">
                <a:solidFill>
                  <a:srgbClr val="1F1F1F"/>
                </a:solidFill>
                <a:effectLst/>
                <a:highlight>
                  <a:srgbClr val="FFFFFF"/>
                </a:highlight>
                <a:latin typeface="Google Sans Text"/>
                <a:hlinkClick r:id="rId4"/>
              </a:rPr>
              <a:t>Report spam in Gmail</a:t>
            </a:r>
            <a:endParaRPr lang="en-US" b="0" i="0" dirty="0">
              <a:solidFill>
                <a:srgbClr val="1F1F1F"/>
              </a:solidFill>
              <a:effectLst/>
              <a:highlight>
                <a:srgbClr val="FFFFFF"/>
              </a:highlight>
              <a:latin typeface="Google Sans Text"/>
            </a:endParaRPr>
          </a:p>
          <a:p>
            <a:pPr lvl="1"/>
            <a:r>
              <a:rPr lang="en-US" b="0" i="0" u="none" strike="noStrike" dirty="0">
                <a:solidFill>
                  <a:srgbClr val="1F1F1F"/>
                </a:solidFill>
                <a:effectLst/>
                <a:highlight>
                  <a:srgbClr val="FFFFFF"/>
                </a:highlight>
                <a:latin typeface="Google Sans Text"/>
                <a:hlinkClick r:id="rId5"/>
              </a:rPr>
              <a:t>Delete or recover Gmail messages</a:t>
            </a:r>
            <a:endParaRPr lang="en-US" b="0" i="0" dirty="0">
              <a:solidFill>
                <a:srgbClr val="1F1F1F"/>
              </a:solidFill>
              <a:effectLst/>
              <a:highlight>
                <a:srgbClr val="FFFFFF"/>
              </a:highlight>
              <a:latin typeface="Google Sans Text"/>
            </a:endParaRPr>
          </a:p>
          <a:p>
            <a:pPr lvl="1"/>
            <a:endParaRPr lang="el-GR" dirty="0"/>
          </a:p>
        </p:txBody>
      </p:sp>
    </p:spTree>
    <p:extLst>
      <p:ext uri="{BB962C8B-B14F-4D97-AF65-F5344CB8AC3E}">
        <p14:creationId xmlns:p14="http://schemas.microsoft.com/office/powerpoint/2010/main" val="30399031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606AB9C-821A-13FF-017C-73073D4CFC2B}"/>
              </a:ext>
            </a:extLst>
          </p:cNvPr>
          <p:cNvSpPr>
            <a:spLocks noGrp="1"/>
          </p:cNvSpPr>
          <p:nvPr>
            <p:ph type="title"/>
          </p:nvPr>
        </p:nvSpPr>
        <p:spPr/>
        <p:txBody>
          <a:bodyPr/>
          <a:lstStyle/>
          <a:p>
            <a:endParaRPr lang="el-GR" dirty="0"/>
          </a:p>
        </p:txBody>
      </p:sp>
      <p:sp>
        <p:nvSpPr>
          <p:cNvPr id="3" name="Θέση περιεχομένου 2">
            <a:extLst>
              <a:ext uri="{FF2B5EF4-FFF2-40B4-BE49-F238E27FC236}">
                <a16:creationId xmlns:a16="http://schemas.microsoft.com/office/drawing/2014/main" id="{097669DD-5E6F-C316-71D5-C7368BDC7DA1}"/>
              </a:ext>
            </a:extLst>
          </p:cNvPr>
          <p:cNvSpPr>
            <a:spLocks noGrp="1"/>
          </p:cNvSpPr>
          <p:nvPr>
            <p:ph idx="1"/>
          </p:nvPr>
        </p:nvSpPr>
        <p:spPr>
          <a:xfrm>
            <a:off x="557998" y="1800000"/>
            <a:ext cx="8776501" cy="4553504"/>
          </a:xfrm>
        </p:spPr>
        <p:txBody>
          <a:bodyPr/>
          <a:lstStyle/>
          <a:p>
            <a:pPr lvl="1">
              <a:buFont typeface="Wingdings" panose="05000000000000000000" pitchFamily="2" charset="2"/>
              <a:buChar char="ü"/>
            </a:pPr>
            <a:r>
              <a:rPr lang="en-US" sz="2400" dirty="0">
                <a:highlight>
                  <a:srgbClr val="FFFF00"/>
                </a:highlight>
                <a:hlinkClick r:id="rId2"/>
              </a:rPr>
              <a:t>https://support.google.com/mail/?hl=en&amp;sjid=2735699982701396101-EU#topic=3394150</a:t>
            </a:r>
            <a:r>
              <a:rPr lang="en-US" sz="2400" dirty="0">
                <a:highlight>
                  <a:srgbClr val="FFFF00"/>
                </a:highlight>
              </a:rPr>
              <a:t> </a:t>
            </a:r>
          </a:p>
          <a:p>
            <a:pPr lvl="1">
              <a:buFont typeface="Wingdings" panose="05000000000000000000" pitchFamily="2" charset="2"/>
              <a:buChar char="ü"/>
            </a:pPr>
            <a:r>
              <a:rPr lang="en-US" sz="2400" dirty="0">
                <a:highlight>
                  <a:srgbClr val="FF0000"/>
                </a:highlight>
              </a:rPr>
              <a:t>organizing emails</a:t>
            </a:r>
          </a:p>
          <a:p>
            <a:pPr lvl="1">
              <a:buFont typeface="Wingdings" panose="05000000000000000000" pitchFamily="2" charset="2"/>
              <a:buChar char="ü"/>
            </a:pPr>
            <a:r>
              <a:rPr lang="en-US" sz="2400" dirty="0">
                <a:highlight>
                  <a:srgbClr val="FF0000"/>
                </a:highlight>
              </a:rPr>
              <a:t>managing contacts</a:t>
            </a:r>
          </a:p>
          <a:p>
            <a:endParaRPr lang="el-GR" dirty="0"/>
          </a:p>
        </p:txBody>
      </p:sp>
    </p:spTree>
    <p:extLst>
      <p:ext uri="{BB962C8B-B14F-4D97-AF65-F5344CB8AC3E}">
        <p14:creationId xmlns:p14="http://schemas.microsoft.com/office/powerpoint/2010/main" val="24449528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fontScale="90000"/>
          </a:bodyPr>
          <a:lstStyle/>
          <a:p>
            <a:r>
              <a:rPr lang="en-US" altLang="el-GR" sz="2000" dirty="0"/>
              <a:t>Unit 4</a:t>
            </a:r>
            <a:br>
              <a:rPr lang="en-US" altLang="el-GR" dirty="0"/>
            </a:br>
            <a:r>
              <a:rPr lang="en-US" altLang="el-GR" dirty="0"/>
              <a:t>Introduction to Online Safety, Personal Data and Privacy </a:t>
            </a:r>
            <a:endParaRPr lang="el-GR" dirty="0"/>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a:sym typeface="Arial" panose="020B0604020202020204" pitchFamily="34" charset="0"/>
              </a:rPr>
              <a:t>Objectives</a:t>
            </a: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17620" y="2849843"/>
            <a:ext cx="7361460" cy="4008158"/>
          </a:xfrm>
        </p:spPr>
        <p:txBody>
          <a:bodyPr>
            <a:normAutofit lnSpcReduction="10000"/>
          </a:bodyPr>
          <a:lstStyle/>
          <a:p>
            <a:pPr marL="0" indent="0">
              <a:buNone/>
            </a:pPr>
            <a:r>
              <a:rPr lang="en-US" sz="2000" dirty="0"/>
              <a:t>On completion of this unit, you will know:</a:t>
            </a:r>
          </a:p>
          <a:p>
            <a:pPr lvl="0">
              <a:buFont typeface="Wingdings" panose="05000000000000000000" pitchFamily="2" charset="2"/>
              <a:buChar char="ü"/>
            </a:pPr>
            <a:r>
              <a:rPr lang="en-US" sz="2000" dirty="0"/>
              <a:t>What are the personal data? </a:t>
            </a:r>
          </a:p>
          <a:p>
            <a:pPr lvl="0">
              <a:buFont typeface="Wingdings" panose="05000000000000000000" pitchFamily="2" charset="2"/>
              <a:buChar char="ü"/>
            </a:pPr>
            <a:r>
              <a:rPr lang="en-US" sz="2000" dirty="0"/>
              <a:t>Understand the concepts of privacy and security</a:t>
            </a:r>
          </a:p>
          <a:p>
            <a:pPr lvl="0">
              <a:buFont typeface="Wingdings" panose="05000000000000000000" pitchFamily="2" charset="2"/>
              <a:buChar char="ü"/>
            </a:pPr>
            <a:r>
              <a:rPr lang="en-US" sz="2000" dirty="0"/>
              <a:t>What email spamming and phishing are and how to respond to them?</a:t>
            </a:r>
          </a:p>
          <a:p>
            <a:pPr lvl="0">
              <a:buFont typeface="Wingdings" panose="05000000000000000000" pitchFamily="2" charset="2"/>
              <a:buChar char="ü"/>
            </a:pPr>
            <a:r>
              <a:rPr lang="en-US" sz="2000" dirty="0"/>
              <a:t>Criteria for deciding which links are safe to visit</a:t>
            </a:r>
          </a:p>
          <a:p>
            <a:pPr lvl="0">
              <a:buFont typeface="Wingdings" panose="05000000000000000000" pitchFamily="2" charset="2"/>
              <a:buChar char="ü"/>
            </a:pPr>
            <a:r>
              <a:rPr lang="en-US" sz="2000" dirty="0"/>
              <a:t>What is the General Data Protection Regulation (GDPR)?</a:t>
            </a:r>
            <a:endParaRPr lang="en-US" sz="2000" dirty="0">
              <a:highlight>
                <a:srgbClr val="FFFF00"/>
              </a:highlight>
            </a:endParaRPr>
          </a:p>
          <a:p>
            <a:pPr marL="0">
              <a:lnSpc>
                <a:spcPct val="120000"/>
              </a:lnSpc>
              <a:spcBef>
                <a:spcPts val="600"/>
              </a:spcBef>
              <a:buNone/>
            </a:pPr>
            <a:endParaRPr lang="el-GR" sz="2000" dirty="0">
              <a:highlight>
                <a:srgbClr val="FFFF00"/>
              </a:highlight>
            </a:endParaRPr>
          </a:p>
        </p:txBody>
      </p:sp>
      <p:sp>
        <p:nvSpPr>
          <p:cNvPr id="7" name="Ορθογώνιο 1">
            <a:extLst>
              <a:ext uri="{FF2B5EF4-FFF2-40B4-BE49-F238E27FC236}">
                <a16:creationId xmlns:a16="http://schemas.microsoft.com/office/drawing/2014/main" id="{E551D16B-C921-5E8F-6823-25804370B194}"/>
              </a:ext>
            </a:extLst>
          </p:cNvPr>
          <p:cNvSpPr/>
          <p:nvPr/>
        </p:nvSpPr>
        <p:spPr>
          <a:xfrm>
            <a:off x="9073882" y="6552235"/>
            <a:ext cx="2411718" cy="276999"/>
          </a:xfrm>
          <a:prstGeom prst="rect">
            <a:avLst/>
          </a:prstGeom>
        </p:spPr>
        <p:txBody>
          <a:bodyPr wrap="square">
            <a:spAutoFit/>
          </a:bodyPr>
          <a:lstStyle/>
          <a:p>
            <a:pPr algn="r"/>
            <a:r>
              <a:rPr lang="en-US" sz="1200" dirty="0">
                <a:hlinkClick r:id="rId3"/>
              </a:rPr>
              <a:t>Source</a:t>
            </a:r>
            <a:r>
              <a:rPr lang="en-US" sz="1200" dirty="0"/>
              <a:t> | </a:t>
            </a:r>
            <a:r>
              <a:rPr lang="en-US" sz="1200" dirty="0">
                <a:hlinkClick r:id="rId4"/>
              </a:rPr>
              <a:t>Pixabay license</a:t>
            </a:r>
            <a:endParaRPr lang="en-US" sz="1200" dirty="0"/>
          </a:p>
        </p:txBody>
      </p:sp>
      <p:pic>
        <p:nvPicPr>
          <p:cNvPr id="9" name="Picture 8" descr="Shape, icon&#10;&#10;Description automatically generated">
            <a:extLst>
              <a:ext uri="{FF2B5EF4-FFF2-40B4-BE49-F238E27FC236}">
                <a16:creationId xmlns:a16="http://schemas.microsoft.com/office/drawing/2014/main" id="{376A4E74-8DE1-5FE1-5C18-CDEA0D3EA780}"/>
              </a:ext>
            </a:extLst>
          </p:cNvPr>
          <p:cNvPicPr>
            <a:picLocks noChangeAspect="1"/>
          </p:cNvPicPr>
          <p:nvPr/>
        </p:nvPicPr>
        <p:blipFill rotWithShape="1">
          <a:blip r:embed="rId5">
            <a:extLst>
              <a:ext uri="{28A0092B-C50C-407E-A947-70E740481C1C}">
                <a14:useLocalDpi xmlns:a14="http://schemas.microsoft.com/office/drawing/2010/main" val="0"/>
              </a:ext>
            </a:extLst>
          </a:blip>
          <a:srcRect l="15479" t="20431" r="20380" b="17511"/>
          <a:stretch/>
        </p:blipFill>
        <p:spPr>
          <a:xfrm>
            <a:off x="8135698" y="2160000"/>
            <a:ext cx="3587754" cy="3471169"/>
          </a:xfrm>
          <a:prstGeom prst="rect">
            <a:avLst/>
          </a:prstGeom>
        </p:spPr>
      </p:pic>
    </p:spTree>
    <p:extLst>
      <p:ext uri="{BB962C8B-B14F-4D97-AF65-F5344CB8AC3E}">
        <p14:creationId xmlns:p14="http://schemas.microsoft.com/office/powerpoint/2010/main" val="5534138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18E0BB-6289-9136-62DC-F66F3D02BE65}"/>
              </a:ext>
            </a:extLst>
          </p:cNvPr>
          <p:cNvSpPr>
            <a:spLocks noGrp="1"/>
          </p:cNvSpPr>
          <p:nvPr>
            <p:ph idx="1"/>
          </p:nvPr>
        </p:nvSpPr>
        <p:spPr>
          <a:xfrm>
            <a:off x="557998" y="1800000"/>
            <a:ext cx="10144836" cy="4553504"/>
          </a:xfrm>
        </p:spPr>
        <p:txBody>
          <a:bodyPr>
            <a:normAutofit/>
          </a:bodyPr>
          <a:lstStyle/>
          <a:p>
            <a:pPr marL="0" indent="0">
              <a:buNone/>
            </a:pPr>
            <a:r>
              <a:rPr lang="en-US" dirty="0"/>
              <a:t>Being online exposes Internet users to</a:t>
            </a:r>
            <a:r>
              <a:rPr lang="el-GR" dirty="0"/>
              <a:t> </a:t>
            </a:r>
            <a:r>
              <a:rPr lang="en-US" b="1" dirty="0"/>
              <a:t>online</a:t>
            </a:r>
            <a:r>
              <a:rPr lang="en-US" dirty="0"/>
              <a:t> </a:t>
            </a:r>
            <a:r>
              <a:rPr lang="en-US" b="1" dirty="0"/>
              <a:t>security</a:t>
            </a:r>
            <a:r>
              <a:rPr lang="el-GR" dirty="0"/>
              <a:t> </a:t>
            </a:r>
            <a:r>
              <a:rPr lang="en-US" b="1" dirty="0"/>
              <a:t>threats</a:t>
            </a:r>
            <a:r>
              <a:rPr lang="en-US" dirty="0"/>
              <a:t>. Once a user sends data over the Internet (video or voice call</a:t>
            </a:r>
            <a:r>
              <a:rPr lang="el-GR" dirty="0"/>
              <a:t> </a:t>
            </a:r>
            <a:r>
              <a:rPr lang="en-US" dirty="0"/>
              <a:t>packets, chat, email or credit card numbers, websites) they have </a:t>
            </a:r>
            <a:r>
              <a:rPr lang="en-US" b="1" dirty="0"/>
              <a:t>no control over who can access the data</a:t>
            </a:r>
            <a:r>
              <a:rPr lang="en-US" dirty="0"/>
              <a:t>. Data passes through many servers, routers, and devices where any hacker, service provider or government agent can access and read it. </a:t>
            </a:r>
          </a:p>
          <a:p>
            <a:pPr marL="0" indent="0">
              <a:buNone/>
            </a:pPr>
            <a:r>
              <a:rPr lang="en-US" dirty="0"/>
              <a:t>It is therefore of the utmost importance for Internet users to take steps to:</a:t>
            </a:r>
          </a:p>
          <a:p>
            <a:pPr lvl="1">
              <a:buFont typeface="Arial" panose="020B0604020202020204" pitchFamily="34" charset="0"/>
              <a:buChar char="•"/>
            </a:pPr>
            <a:r>
              <a:rPr lang="en-US" sz="2400" dirty="0"/>
              <a:t>Protect of their </a:t>
            </a:r>
            <a:r>
              <a:rPr lang="en-US" sz="2400" b="1" dirty="0"/>
              <a:t>sensitive personal data;</a:t>
            </a:r>
          </a:p>
          <a:p>
            <a:pPr lvl="1">
              <a:buFont typeface="Arial" panose="020B0604020202020204" pitchFamily="34" charset="0"/>
              <a:buChar char="•"/>
            </a:pPr>
            <a:r>
              <a:rPr lang="en-US" sz="2400" dirty="0"/>
              <a:t>Use online tools and services, such as, data encryption, that </a:t>
            </a:r>
            <a:r>
              <a:rPr lang="en-US" sz="2400" b="1" dirty="0"/>
              <a:t>ensure the privacy and security </a:t>
            </a:r>
            <a:r>
              <a:rPr lang="en-US" sz="2400" dirty="0"/>
              <a:t>of their customers’ information when communicating with them online.</a:t>
            </a:r>
          </a:p>
          <a:p>
            <a:endParaRPr lang="el-GR" dirty="0"/>
          </a:p>
        </p:txBody>
      </p:sp>
      <p:sp>
        <p:nvSpPr>
          <p:cNvPr id="5" name="Ορθογώνιο 7">
            <a:extLst>
              <a:ext uri="{FF2B5EF4-FFF2-40B4-BE49-F238E27FC236}">
                <a16:creationId xmlns:a16="http://schemas.microsoft.com/office/drawing/2014/main" id="{EA704419-64B3-4C48-5C31-B886BA7110C4}"/>
              </a:ext>
            </a:extLst>
          </p:cNvPr>
          <p:cNvSpPr/>
          <p:nvPr/>
        </p:nvSpPr>
        <p:spPr>
          <a:xfrm>
            <a:off x="7134536" y="40640"/>
            <a:ext cx="5016824" cy="398569"/>
          </a:xfrm>
          <a:prstGeom prst="rect">
            <a:avLst/>
          </a:prstGeom>
          <a:noFill/>
        </p:spPr>
        <p:txBody>
          <a:bodyPr vert="horz" lIns="91440" tIns="45720" rIns="91440" bIns="45720" rtlCol="0" anchor="ctr">
            <a:normAutofit/>
          </a:bodyPr>
          <a:lstStyle/>
          <a:p>
            <a:pPr algn="r">
              <a:lnSpc>
                <a:spcPct val="90000"/>
              </a:lnSpc>
              <a:spcBef>
                <a:spcPct val="0"/>
              </a:spcBef>
            </a:pPr>
            <a:r>
              <a:rPr lang="en-US" altLang="el-GR" sz="1400" dirty="0">
                <a:solidFill>
                  <a:srgbClr val="785832"/>
                </a:solidFill>
                <a:ea typeface="+mj-ea"/>
                <a:cs typeface="+mj-cs"/>
              </a:rPr>
              <a:t>2.4 Introduction to Online Safety, Personal Data and Privacy </a:t>
            </a:r>
            <a:endParaRPr lang="en-US" sz="1400" dirty="0">
              <a:solidFill>
                <a:srgbClr val="785832"/>
              </a:solidFill>
              <a:ea typeface="+mj-ea"/>
              <a:cs typeface="+mj-cs"/>
            </a:endParaRPr>
          </a:p>
        </p:txBody>
      </p:sp>
      <p:sp>
        <p:nvSpPr>
          <p:cNvPr id="4" name="Title 1">
            <a:extLst>
              <a:ext uri="{FF2B5EF4-FFF2-40B4-BE49-F238E27FC236}">
                <a16:creationId xmlns:a16="http://schemas.microsoft.com/office/drawing/2014/main" id="{DF95CD3A-3439-8A92-05E4-003745215409}"/>
              </a:ext>
            </a:extLst>
          </p:cNvPr>
          <p:cNvSpPr txBox="1">
            <a:spLocks/>
          </p:cNvSpPr>
          <p:nvPr/>
        </p:nvSpPr>
        <p:spPr>
          <a:xfrm>
            <a:off x="557999" y="1080000"/>
            <a:ext cx="11059692" cy="6050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l-GR" sz="2800" b="1" kern="1200" dirty="0">
                <a:solidFill>
                  <a:srgbClr val="FCB13A"/>
                </a:solidFill>
                <a:effectLst/>
                <a:latin typeface="+mn-lt"/>
                <a:ea typeface="Adobe Gothic Std B" panose="020B0800000000000000" pitchFamily="34" charset="-128"/>
                <a:cs typeface="+mj-cs"/>
              </a:defRPr>
            </a:lvl1pPr>
          </a:lstStyle>
          <a:p>
            <a:r>
              <a:rPr lang="en-US" dirty="0">
                <a:solidFill>
                  <a:srgbClr val="1C2E78"/>
                </a:solidFill>
              </a:rPr>
              <a:t>Online Safety</a:t>
            </a:r>
          </a:p>
        </p:txBody>
      </p:sp>
    </p:spTree>
    <p:extLst>
      <p:ext uri="{BB962C8B-B14F-4D97-AF65-F5344CB8AC3E}">
        <p14:creationId xmlns:p14="http://schemas.microsoft.com/office/powerpoint/2010/main" val="37209779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B0D40-2E57-DA0E-BD93-91A8D959CAD8}"/>
              </a:ext>
            </a:extLst>
          </p:cNvPr>
          <p:cNvSpPr>
            <a:spLocks noGrp="1"/>
          </p:cNvSpPr>
          <p:nvPr>
            <p:ph type="title"/>
          </p:nvPr>
        </p:nvSpPr>
        <p:spPr>
          <a:xfrm>
            <a:off x="557999" y="1080000"/>
            <a:ext cx="11059692" cy="605096"/>
          </a:xfrm>
        </p:spPr>
        <p:txBody>
          <a:bodyPr/>
          <a:lstStyle/>
          <a:p>
            <a:r>
              <a:rPr lang="en-US" dirty="0"/>
              <a:t>What is Personal Data?</a:t>
            </a:r>
            <a:endParaRPr lang="el-GR" dirty="0"/>
          </a:p>
        </p:txBody>
      </p:sp>
      <p:sp>
        <p:nvSpPr>
          <p:cNvPr id="3" name="Content Placeholder 2">
            <a:extLst>
              <a:ext uri="{FF2B5EF4-FFF2-40B4-BE49-F238E27FC236}">
                <a16:creationId xmlns:a16="http://schemas.microsoft.com/office/drawing/2014/main" id="{EBB0710C-89E5-FB13-5A15-6EC0E4DBD685}"/>
              </a:ext>
            </a:extLst>
          </p:cNvPr>
          <p:cNvSpPr>
            <a:spLocks noGrp="1"/>
          </p:cNvSpPr>
          <p:nvPr>
            <p:ph idx="1"/>
          </p:nvPr>
        </p:nvSpPr>
        <p:spPr/>
        <p:txBody>
          <a:bodyPr/>
          <a:lstStyle/>
          <a:p>
            <a:pPr marL="0" indent="0">
              <a:lnSpc>
                <a:spcPct val="110000"/>
              </a:lnSpc>
              <a:buNone/>
            </a:pPr>
            <a:r>
              <a:rPr lang="en-US" b="1" i="0" dirty="0">
                <a:solidFill>
                  <a:srgbClr val="404040"/>
                </a:solidFill>
                <a:effectLst/>
                <a:latin typeface="Calibri" panose="020F0502020204030204" pitchFamily="34" charset="0"/>
                <a:cs typeface="Calibri" panose="020F0502020204030204" pitchFamily="34" charset="0"/>
              </a:rPr>
              <a:t>Personal data </a:t>
            </a:r>
            <a:r>
              <a:rPr lang="en-US" b="0" i="0" dirty="0">
                <a:solidFill>
                  <a:srgbClr val="404040"/>
                </a:solidFill>
                <a:effectLst/>
                <a:latin typeface="Calibri" panose="020F0502020204030204" pitchFamily="34" charset="0"/>
                <a:cs typeface="Calibri" panose="020F0502020204030204" pitchFamily="34" charset="0"/>
              </a:rPr>
              <a:t>is any information relating to </a:t>
            </a:r>
            <a:r>
              <a:rPr lang="en-US" b="0" i="0" dirty="0" err="1">
                <a:solidFill>
                  <a:srgbClr val="404040"/>
                </a:solidFill>
                <a:effectLst/>
                <a:latin typeface="Calibri" panose="020F0502020204030204" pitchFamily="34" charset="0"/>
                <a:cs typeface="Calibri" panose="020F0502020204030204" pitchFamily="34" charset="0"/>
              </a:rPr>
              <a:t>a</a:t>
            </a:r>
            <a:r>
              <a:rPr lang="en-US" b="1" dirty="0" err="1">
                <a:solidFill>
                  <a:srgbClr val="404040"/>
                </a:solidFill>
                <a:latin typeface="Calibri" panose="020F0502020204030204" pitchFamily="34" charset="0"/>
                <a:cs typeface="Calibri" panose="020F0502020204030204" pitchFamily="34" charset="0"/>
              </a:rPr>
              <a:t>living</a:t>
            </a:r>
            <a:r>
              <a:rPr lang="en-US" b="1" dirty="0">
                <a:solidFill>
                  <a:srgbClr val="404040"/>
                </a:solidFill>
                <a:latin typeface="Calibri" panose="020F0502020204030204" pitchFamily="34" charset="0"/>
                <a:cs typeface="Calibri" panose="020F0502020204030204" pitchFamily="34" charset="0"/>
              </a:rPr>
              <a:t>,</a:t>
            </a:r>
            <a:r>
              <a:rPr lang="en-US" b="0" i="0" dirty="0">
                <a:solidFill>
                  <a:srgbClr val="404040"/>
                </a:solidFill>
                <a:effectLst/>
                <a:latin typeface="Calibri" panose="020F0502020204030204" pitchFamily="34" charset="0"/>
                <a:cs typeface="Calibri" panose="020F0502020204030204" pitchFamily="34" charset="0"/>
              </a:rPr>
              <a:t> </a:t>
            </a:r>
            <a:r>
              <a:rPr lang="en-US" b="1" i="0" dirty="0">
                <a:solidFill>
                  <a:srgbClr val="404040"/>
                </a:solidFill>
                <a:effectLst/>
                <a:latin typeface="Calibri" panose="020F0502020204030204" pitchFamily="34" charset="0"/>
                <a:cs typeface="Calibri" panose="020F0502020204030204" pitchFamily="34" charset="0"/>
              </a:rPr>
              <a:t>identified or identifiable individual</a:t>
            </a:r>
            <a:r>
              <a:rPr lang="en-US" b="0" i="0" dirty="0">
                <a:solidFill>
                  <a:srgbClr val="404040"/>
                </a:solidFill>
                <a:effectLst/>
                <a:latin typeface="Calibri" panose="020F0502020204030204" pitchFamily="34" charset="0"/>
                <a:cs typeface="Calibri" panose="020F0502020204030204" pitchFamily="34" charset="0"/>
              </a:rPr>
              <a:t>.</a:t>
            </a:r>
          </a:p>
          <a:p>
            <a:pPr marL="0" indent="0">
              <a:lnSpc>
                <a:spcPct val="110000"/>
              </a:lnSpc>
              <a:spcAft>
                <a:spcPts val="600"/>
              </a:spcAft>
              <a:buNone/>
            </a:pPr>
            <a:r>
              <a:rPr lang="en-US" b="0" i="0" dirty="0">
                <a:solidFill>
                  <a:srgbClr val="404040"/>
                </a:solidFill>
                <a:effectLst/>
                <a:latin typeface="Calibri" panose="020F0502020204030204" pitchFamily="34" charset="0"/>
                <a:cs typeface="Calibri" panose="020F0502020204030204" pitchFamily="34" charset="0"/>
              </a:rPr>
              <a:t>Various pieces of information that together can be used to </a:t>
            </a:r>
            <a:r>
              <a:rPr lang="en-US" b="1" i="0" dirty="0">
                <a:solidFill>
                  <a:srgbClr val="404040"/>
                </a:solidFill>
                <a:effectLst/>
                <a:latin typeface="Calibri" panose="020F0502020204030204" pitchFamily="34" charset="0"/>
                <a:cs typeface="Calibri" panose="020F0502020204030204" pitchFamily="34" charset="0"/>
              </a:rPr>
              <a:t>identify a specific individual</a:t>
            </a:r>
            <a:r>
              <a:rPr lang="en-US" b="0" i="0" dirty="0">
                <a:solidFill>
                  <a:srgbClr val="404040"/>
                </a:solidFill>
                <a:effectLst/>
                <a:latin typeface="Calibri" panose="020F0502020204030204" pitchFamily="34" charset="0"/>
                <a:cs typeface="Calibri" panose="020F0502020204030204" pitchFamily="34" charset="0"/>
              </a:rPr>
              <a:t>, are also personal data.</a:t>
            </a:r>
            <a:endParaRPr lang="en-US" dirty="0">
              <a:latin typeface="Calibri" panose="020F0502020204030204" pitchFamily="34" charset="0"/>
              <a:cs typeface="Calibri" panose="020F0502020204030204" pitchFamily="34" charset="0"/>
            </a:endParaRPr>
          </a:p>
          <a:p>
            <a:endParaRPr lang="el-GR" dirty="0"/>
          </a:p>
        </p:txBody>
      </p:sp>
      <p:pic>
        <p:nvPicPr>
          <p:cNvPr id="4" name="Picture 2" descr="Matrix, Binary, Security, Private, Privacy, Code, Law">
            <a:extLst>
              <a:ext uri="{FF2B5EF4-FFF2-40B4-BE49-F238E27FC236}">
                <a16:creationId xmlns:a16="http://schemas.microsoft.com/office/drawing/2014/main" id="{662C68F6-5D8F-BEE0-3939-2EA432CAB4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1054" y="1685096"/>
            <a:ext cx="4728377" cy="3147326"/>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364;p26">
            <a:extLst>
              <a:ext uri="{FF2B5EF4-FFF2-40B4-BE49-F238E27FC236}">
                <a16:creationId xmlns:a16="http://schemas.microsoft.com/office/drawing/2014/main" id="{3D404F91-AD4A-B386-016A-DFB6BE43E95F}"/>
              </a:ext>
            </a:extLst>
          </p:cNvPr>
          <p:cNvSpPr/>
          <p:nvPr/>
        </p:nvSpPr>
        <p:spPr>
          <a:xfrm>
            <a:off x="10158357" y="6566576"/>
            <a:ext cx="1845261"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Source</a:t>
            </a:r>
            <a:r>
              <a:rPr lang="en-US" sz="1200" b="0" i="0" u="none" strike="noStrike" cap="none" dirty="0">
                <a:solidFill>
                  <a:schemeClr val="dk1"/>
                </a:solidFill>
                <a:latin typeface="Calibri"/>
                <a:ea typeface="Calibri"/>
                <a:cs typeface="Calibri"/>
                <a:sym typeface="Calibri"/>
              </a:rPr>
              <a:t> | </a:t>
            </a:r>
            <a:r>
              <a:rPr lang="en-US" sz="1200" b="0" i="0" u="sng" strike="noStrike" cap="none" dirty="0" err="1">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Pixabay</a:t>
            </a:r>
            <a:r>
              <a:rPr lang="en-US" sz="1200" b="0" i="0" u="sng" strike="noStrike" cap="none"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 license</a:t>
            </a:r>
            <a:endParaRPr lang="en-US" sz="1200" b="0" i="0" u="none" strike="noStrike" cap="none" dirty="0">
              <a:solidFill>
                <a:schemeClr val="dk1"/>
              </a:solidFill>
              <a:latin typeface="Calibri"/>
              <a:ea typeface="Calibri"/>
              <a:cs typeface="Calibri"/>
              <a:sym typeface="Calibri"/>
            </a:endParaRPr>
          </a:p>
        </p:txBody>
      </p:sp>
      <p:sp>
        <p:nvSpPr>
          <p:cNvPr id="6" name="Ορθογώνιο 7">
            <a:extLst>
              <a:ext uri="{FF2B5EF4-FFF2-40B4-BE49-F238E27FC236}">
                <a16:creationId xmlns:a16="http://schemas.microsoft.com/office/drawing/2014/main" id="{C3AAC7B7-0CE4-99D4-68E3-5886CDEC1EFA}"/>
              </a:ext>
            </a:extLst>
          </p:cNvPr>
          <p:cNvSpPr/>
          <p:nvPr/>
        </p:nvSpPr>
        <p:spPr>
          <a:xfrm>
            <a:off x="7134536" y="40640"/>
            <a:ext cx="5016824" cy="398569"/>
          </a:xfrm>
          <a:prstGeom prst="rect">
            <a:avLst/>
          </a:prstGeom>
          <a:noFill/>
        </p:spPr>
        <p:txBody>
          <a:bodyPr vert="horz" lIns="91440" tIns="45720" rIns="91440" bIns="45720" rtlCol="0" anchor="ctr">
            <a:normAutofit/>
          </a:bodyPr>
          <a:lstStyle/>
          <a:p>
            <a:pPr algn="r">
              <a:lnSpc>
                <a:spcPct val="90000"/>
              </a:lnSpc>
              <a:spcBef>
                <a:spcPct val="0"/>
              </a:spcBef>
            </a:pPr>
            <a:r>
              <a:rPr lang="en-US" altLang="el-GR" sz="1400" dirty="0">
                <a:solidFill>
                  <a:srgbClr val="785832"/>
                </a:solidFill>
                <a:ea typeface="+mj-ea"/>
                <a:cs typeface="+mj-cs"/>
              </a:rPr>
              <a:t>2.4 Introduction to Online Safety, Personal Data and Privacy </a:t>
            </a:r>
            <a:endParaRPr lang="en-US" sz="1400" dirty="0">
              <a:solidFill>
                <a:srgbClr val="785832"/>
              </a:solidFill>
              <a:ea typeface="+mj-ea"/>
              <a:cs typeface="+mj-cs"/>
            </a:endParaRPr>
          </a:p>
        </p:txBody>
      </p:sp>
    </p:spTree>
    <p:extLst>
      <p:ext uri="{BB962C8B-B14F-4D97-AF65-F5344CB8AC3E}">
        <p14:creationId xmlns:p14="http://schemas.microsoft.com/office/powerpoint/2010/main" val="24495360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D18F2-B9B4-5D4E-97D6-B0F809091A6E}"/>
              </a:ext>
            </a:extLst>
          </p:cNvPr>
          <p:cNvSpPr>
            <a:spLocks noGrp="1"/>
          </p:cNvSpPr>
          <p:nvPr>
            <p:ph type="title"/>
          </p:nvPr>
        </p:nvSpPr>
        <p:spPr/>
        <p:txBody>
          <a:bodyPr>
            <a:normAutofit/>
          </a:bodyPr>
          <a:lstStyle/>
          <a:p>
            <a:r>
              <a:rPr lang="en-GB" sz="2800" b="1" dirty="0">
                <a:latin typeface="Calibri" panose="020F0502020204030204" pitchFamily="34" charset="0"/>
                <a:cs typeface="Calibri" panose="020F0502020204030204" pitchFamily="34" charset="0"/>
              </a:rPr>
              <a:t>Examples of Personal </a:t>
            </a:r>
            <a:r>
              <a:rPr lang="en-GB" dirty="0">
                <a:latin typeface="Calibri" panose="020F0502020204030204" pitchFamily="34" charset="0"/>
                <a:cs typeface="Calibri" panose="020F0502020204030204" pitchFamily="34" charset="0"/>
              </a:rPr>
              <a:t>D</a:t>
            </a:r>
            <a:r>
              <a:rPr lang="en-GB" sz="2800" b="1" dirty="0">
                <a:latin typeface="Calibri" panose="020F0502020204030204" pitchFamily="34" charset="0"/>
                <a:cs typeface="Calibri" panose="020F0502020204030204" pitchFamily="34" charset="0"/>
              </a:rPr>
              <a:t>ata</a:t>
            </a:r>
            <a:endParaRPr lang="el-GR" dirty="0"/>
          </a:p>
        </p:txBody>
      </p:sp>
      <p:sp>
        <p:nvSpPr>
          <p:cNvPr id="3" name="Content Placeholder 2">
            <a:extLst>
              <a:ext uri="{FF2B5EF4-FFF2-40B4-BE49-F238E27FC236}">
                <a16:creationId xmlns:a16="http://schemas.microsoft.com/office/drawing/2014/main" id="{29A50B64-1467-255C-74B9-5387369745D4}"/>
              </a:ext>
            </a:extLst>
          </p:cNvPr>
          <p:cNvSpPr>
            <a:spLocks noGrp="1"/>
          </p:cNvSpPr>
          <p:nvPr>
            <p:ph sz="half" idx="1"/>
          </p:nvPr>
        </p:nvSpPr>
        <p:spPr/>
        <p:txBody>
          <a:bodyPr>
            <a:normAutofit/>
          </a:bodyPr>
          <a:lstStyle/>
          <a:p>
            <a:pPr marL="114300" indent="0">
              <a:buNone/>
            </a:pPr>
            <a:r>
              <a:rPr lang="en-GB" dirty="0">
                <a:latin typeface="Calibri" panose="020F0502020204030204" pitchFamily="34" charset="0"/>
                <a:cs typeface="Calibri" panose="020F0502020204030204" pitchFamily="34" charset="0"/>
              </a:rPr>
              <a:t>Examples of personal data are as follows:</a:t>
            </a:r>
          </a:p>
          <a:p>
            <a:pPr lvl="1"/>
            <a:r>
              <a:rPr lang="en-US" dirty="0">
                <a:latin typeface="Calibri" panose="020F0502020204030204" pitchFamily="34" charset="0"/>
                <a:cs typeface="Calibri" panose="020F0502020204030204" pitchFamily="34" charset="0"/>
              </a:rPr>
              <a:t>Name and surname;</a:t>
            </a:r>
          </a:p>
          <a:p>
            <a:pPr lvl="1"/>
            <a:r>
              <a:rPr lang="en-US" dirty="0">
                <a:latin typeface="Calibri" panose="020F0502020204030204" pitchFamily="34" charset="0"/>
                <a:cs typeface="Calibri" panose="020F0502020204030204" pitchFamily="34" charset="0"/>
              </a:rPr>
              <a:t>Home address;</a:t>
            </a:r>
          </a:p>
          <a:p>
            <a:pPr lvl="1"/>
            <a:r>
              <a:rPr lang="en-US" dirty="0">
                <a:latin typeface="Calibri" panose="020F0502020204030204" pitchFamily="34" charset="0"/>
                <a:cs typeface="Calibri" panose="020F0502020204030204" pitchFamily="34" charset="0"/>
              </a:rPr>
              <a:t>Email address such as</a:t>
            </a:r>
          </a:p>
          <a:p>
            <a:pPr marL="914400" lvl="2" indent="0">
              <a:buNone/>
            </a:pPr>
            <a:r>
              <a:rPr lang="en-US" sz="2200" i="1" dirty="0">
                <a:latin typeface="Calibri" panose="020F0502020204030204" pitchFamily="34" charset="0"/>
                <a:cs typeface="Calibri" panose="020F0502020204030204" pitchFamily="34" charset="0"/>
              </a:rPr>
              <a:t>name.surname@company.com;</a:t>
            </a:r>
          </a:p>
          <a:p>
            <a:pPr lvl="1"/>
            <a:r>
              <a:rPr lang="en-US" dirty="0">
                <a:latin typeface="Calibri" panose="020F0502020204030204" pitchFamily="34" charset="0"/>
                <a:cs typeface="Calibri" panose="020F0502020204030204" pitchFamily="34" charset="0"/>
              </a:rPr>
              <a:t>Location data, such as the location data function on a mobile phone);</a:t>
            </a:r>
          </a:p>
          <a:p>
            <a:endParaRPr lang="el-GR" sz="2800" dirty="0"/>
          </a:p>
        </p:txBody>
      </p:sp>
      <p:sp>
        <p:nvSpPr>
          <p:cNvPr id="6" name="Content Placeholder 5">
            <a:extLst>
              <a:ext uri="{FF2B5EF4-FFF2-40B4-BE49-F238E27FC236}">
                <a16:creationId xmlns:a16="http://schemas.microsoft.com/office/drawing/2014/main" id="{AB79DD45-B281-9014-0EA8-47E7896D1CE4}"/>
              </a:ext>
            </a:extLst>
          </p:cNvPr>
          <p:cNvSpPr>
            <a:spLocks noGrp="1"/>
          </p:cNvSpPr>
          <p:nvPr>
            <p:ph sz="half" idx="2"/>
          </p:nvPr>
        </p:nvSpPr>
        <p:spPr>
          <a:xfrm>
            <a:off x="6172199" y="2357302"/>
            <a:ext cx="5782377" cy="3398396"/>
          </a:xfrm>
        </p:spPr>
        <p:txBody>
          <a:bodyPr>
            <a:normAutofit/>
          </a:bodyPr>
          <a:lstStyle/>
          <a:p>
            <a:r>
              <a:rPr lang="en-US" sz="2200" dirty="0">
                <a:latin typeface="Calibri" panose="020F0502020204030204" pitchFamily="34" charset="0"/>
                <a:cs typeface="Calibri" panose="020F0502020204030204" pitchFamily="34" charset="0"/>
              </a:rPr>
              <a:t>Identification card number;</a:t>
            </a:r>
          </a:p>
          <a:p>
            <a:r>
              <a:rPr lang="en-US" sz="2200" dirty="0">
                <a:latin typeface="Calibri" panose="020F0502020204030204" pitchFamily="34" charset="0"/>
                <a:cs typeface="Calibri" panose="020F0502020204030204" pitchFamily="34" charset="0"/>
              </a:rPr>
              <a:t>Internet Protocol (IP) address;</a:t>
            </a:r>
          </a:p>
          <a:p>
            <a:r>
              <a:rPr lang="en-US" sz="2200" dirty="0">
                <a:latin typeface="Calibri" panose="020F0502020204030204" pitchFamily="34" charset="0"/>
                <a:cs typeface="Calibri" panose="020F0502020204030204" pitchFamily="34" charset="0"/>
              </a:rPr>
              <a:t>A cookie ID;</a:t>
            </a:r>
          </a:p>
          <a:p>
            <a:r>
              <a:rPr lang="en-US" sz="2200" dirty="0">
                <a:latin typeface="Calibri" panose="020F0502020204030204" pitchFamily="34" charset="0"/>
                <a:cs typeface="Calibri" panose="020F0502020204030204" pitchFamily="34" charset="0"/>
              </a:rPr>
              <a:t>Your phone’s advertising ID;</a:t>
            </a:r>
          </a:p>
          <a:p>
            <a:r>
              <a:rPr lang="en-US" sz="2200" dirty="0">
                <a:latin typeface="Calibri" panose="020F0502020204030204" pitchFamily="34" charset="0"/>
                <a:cs typeface="Calibri" panose="020F0502020204030204" pitchFamily="34" charset="0"/>
              </a:rPr>
              <a:t>Data held by a hospital or doctor, which may be a symbol that uniquely identifies a person.</a:t>
            </a:r>
          </a:p>
          <a:p>
            <a:pPr marL="0" indent="0">
              <a:buNone/>
            </a:pPr>
            <a:endParaRPr lang="el-GR" dirty="0"/>
          </a:p>
        </p:txBody>
      </p:sp>
      <p:sp>
        <p:nvSpPr>
          <p:cNvPr id="4" name="Ορθογώνιο 7">
            <a:extLst>
              <a:ext uri="{FF2B5EF4-FFF2-40B4-BE49-F238E27FC236}">
                <a16:creationId xmlns:a16="http://schemas.microsoft.com/office/drawing/2014/main" id="{7A1926AD-99FB-73FE-03F9-765A7C74BDE6}"/>
              </a:ext>
            </a:extLst>
          </p:cNvPr>
          <p:cNvSpPr/>
          <p:nvPr/>
        </p:nvSpPr>
        <p:spPr>
          <a:xfrm>
            <a:off x="7134536" y="40640"/>
            <a:ext cx="5016824" cy="398569"/>
          </a:xfrm>
          <a:prstGeom prst="rect">
            <a:avLst/>
          </a:prstGeom>
          <a:noFill/>
        </p:spPr>
        <p:txBody>
          <a:bodyPr vert="horz" lIns="91440" tIns="45720" rIns="91440" bIns="45720" rtlCol="0" anchor="ctr">
            <a:normAutofit/>
          </a:bodyPr>
          <a:lstStyle/>
          <a:p>
            <a:pPr algn="r">
              <a:lnSpc>
                <a:spcPct val="90000"/>
              </a:lnSpc>
              <a:spcBef>
                <a:spcPct val="0"/>
              </a:spcBef>
            </a:pPr>
            <a:r>
              <a:rPr lang="en-US" altLang="el-GR" sz="1400" dirty="0">
                <a:solidFill>
                  <a:srgbClr val="785832"/>
                </a:solidFill>
                <a:ea typeface="+mj-ea"/>
                <a:cs typeface="+mj-cs"/>
              </a:rPr>
              <a:t>2.4 Introduction to Online Safety, Personal Data and Privacy </a:t>
            </a:r>
            <a:endParaRPr lang="en-US" sz="1400" dirty="0">
              <a:solidFill>
                <a:srgbClr val="785832"/>
              </a:solidFill>
              <a:ea typeface="+mj-ea"/>
              <a:cs typeface="+mj-cs"/>
            </a:endParaRPr>
          </a:p>
        </p:txBody>
      </p:sp>
    </p:spTree>
    <p:extLst>
      <p:ext uri="{BB962C8B-B14F-4D97-AF65-F5344CB8AC3E}">
        <p14:creationId xmlns:p14="http://schemas.microsoft.com/office/powerpoint/2010/main" val="9406342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E9FC57-FF39-3AC7-C50A-05745A01956F}"/>
              </a:ext>
            </a:extLst>
          </p:cNvPr>
          <p:cNvSpPr>
            <a:spLocks noGrp="1"/>
          </p:cNvSpPr>
          <p:nvPr>
            <p:ph type="title"/>
          </p:nvPr>
        </p:nvSpPr>
        <p:spPr/>
        <p:txBody>
          <a:bodyPr/>
          <a:lstStyle/>
          <a:p>
            <a:r>
              <a:rPr lang="en-US" dirty="0"/>
              <a:t>What Personal Data is considered sensitive?</a:t>
            </a:r>
            <a:endParaRPr lang="el-GR" dirty="0"/>
          </a:p>
        </p:txBody>
      </p:sp>
      <p:sp>
        <p:nvSpPr>
          <p:cNvPr id="6" name="Content Placeholder 5">
            <a:extLst>
              <a:ext uri="{FF2B5EF4-FFF2-40B4-BE49-F238E27FC236}">
                <a16:creationId xmlns:a16="http://schemas.microsoft.com/office/drawing/2014/main" id="{96BF7788-0FBB-3370-6B0F-7124967BB250}"/>
              </a:ext>
            </a:extLst>
          </p:cNvPr>
          <p:cNvSpPr>
            <a:spLocks noGrp="1"/>
          </p:cNvSpPr>
          <p:nvPr>
            <p:ph idx="1"/>
          </p:nvPr>
        </p:nvSpPr>
        <p:spPr>
          <a:xfrm>
            <a:off x="3770756" y="1799999"/>
            <a:ext cx="8338866" cy="4740843"/>
          </a:xfrm>
        </p:spPr>
        <p:txBody>
          <a:bodyPr>
            <a:normAutofit/>
          </a:bodyPr>
          <a:lstStyle/>
          <a:p>
            <a:pPr marL="114300" indent="0" algn="l">
              <a:spcAft>
                <a:spcPts val="600"/>
              </a:spcAft>
              <a:buNone/>
            </a:pPr>
            <a:r>
              <a:rPr lang="en-US" b="0" i="0" dirty="0">
                <a:solidFill>
                  <a:srgbClr val="404040"/>
                </a:solidFill>
                <a:effectLst/>
                <a:latin typeface="Calibri" panose="020F0502020204030204" pitchFamily="34" charset="0"/>
                <a:cs typeface="Calibri" panose="020F0502020204030204" pitchFamily="34" charset="0"/>
              </a:rPr>
              <a:t>The following personal data are considered ‘</a:t>
            </a:r>
            <a:r>
              <a:rPr lang="en-US" b="1" i="0" dirty="0">
                <a:solidFill>
                  <a:srgbClr val="404040"/>
                </a:solidFill>
                <a:effectLst/>
                <a:latin typeface="Calibri" panose="020F0502020204030204" pitchFamily="34" charset="0"/>
                <a:cs typeface="Calibri" panose="020F0502020204030204" pitchFamily="34" charset="0"/>
              </a:rPr>
              <a:t>sensitive</a:t>
            </a:r>
            <a:r>
              <a:rPr lang="en-US" b="0" i="0" dirty="0">
                <a:solidFill>
                  <a:srgbClr val="404040"/>
                </a:solidFill>
                <a:effectLst/>
                <a:latin typeface="Calibri" panose="020F0502020204030204" pitchFamily="34" charset="0"/>
                <a:cs typeface="Calibri" panose="020F0502020204030204" pitchFamily="34" charset="0"/>
              </a:rPr>
              <a:t>’ and </a:t>
            </a:r>
            <a:r>
              <a:rPr lang="en-US" dirty="0">
                <a:solidFill>
                  <a:srgbClr val="404040"/>
                </a:solidFill>
                <a:latin typeface="Calibri" panose="020F0502020204030204" pitchFamily="34" charset="0"/>
                <a:cs typeface="Calibri" panose="020F0502020204030204" pitchFamily="34" charset="0"/>
              </a:rPr>
              <a:t>are</a:t>
            </a:r>
            <a:r>
              <a:rPr lang="en-US" b="0" i="0" dirty="0">
                <a:solidFill>
                  <a:srgbClr val="404040"/>
                </a:solidFill>
                <a:effectLst/>
                <a:latin typeface="Calibri" panose="020F0502020204030204" pitchFamily="34" charset="0"/>
                <a:cs typeface="Calibri" panose="020F0502020204030204" pitchFamily="34" charset="0"/>
              </a:rPr>
              <a:t> subject to specific processing conditions:</a:t>
            </a:r>
          </a:p>
          <a:p>
            <a:pPr lvl="1"/>
            <a:r>
              <a:rPr lang="en-US" dirty="0">
                <a:solidFill>
                  <a:srgbClr val="404040"/>
                </a:solidFill>
                <a:latin typeface="Calibri" panose="020F0502020204030204" pitchFamily="34" charset="0"/>
                <a:cs typeface="Calibri" panose="020F0502020204030204" pitchFamily="34" charset="0"/>
              </a:rPr>
              <a:t>P</a:t>
            </a:r>
            <a:r>
              <a:rPr lang="en-US" b="0" i="0" dirty="0">
                <a:solidFill>
                  <a:srgbClr val="404040"/>
                </a:solidFill>
                <a:effectLst/>
                <a:latin typeface="Calibri" panose="020F0502020204030204" pitchFamily="34" charset="0"/>
                <a:cs typeface="Calibri" panose="020F0502020204030204" pitchFamily="34" charset="0"/>
              </a:rPr>
              <a:t>ersonal data revealing racial or ethnic origin, political opinions, religious or philosophical beliefs;</a:t>
            </a:r>
          </a:p>
          <a:p>
            <a:pPr lvl="1"/>
            <a:r>
              <a:rPr lang="en-US" dirty="0">
                <a:latin typeface="Calibri" panose="020F0502020204030204" pitchFamily="34" charset="0"/>
                <a:cs typeface="Calibri" panose="020F0502020204030204" pitchFamily="34" charset="0"/>
              </a:rPr>
              <a:t>Photos, videos;</a:t>
            </a:r>
          </a:p>
          <a:p>
            <a:pPr lvl="1"/>
            <a:r>
              <a:rPr lang="en-US" b="0" i="0" dirty="0">
                <a:solidFill>
                  <a:srgbClr val="404040"/>
                </a:solidFill>
                <a:effectLst/>
                <a:latin typeface="Calibri" panose="020F0502020204030204" pitchFamily="34" charset="0"/>
                <a:cs typeface="Calibri" panose="020F0502020204030204" pitchFamily="34" charset="0"/>
              </a:rPr>
              <a:t>Trade union membership;</a:t>
            </a:r>
          </a:p>
          <a:p>
            <a:pPr lvl="1"/>
            <a:r>
              <a:rPr lang="en-US" dirty="0">
                <a:solidFill>
                  <a:srgbClr val="404040"/>
                </a:solidFill>
                <a:latin typeface="Calibri" panose="020F0502020204030204" pitchFamily="34" charset="0"/>
                <a:cs typeface="Calibri" panose="020F0502020204030204" pitchFamily="34" charset="0"/>
              </a:rPr>
              <a:t>G</a:t>
            </a:r>
            <a:r>
              <a:rPr lang="en-US" b="0" i="0" dirty="0">
                <a:solidFill>
                  <a:srgbClr val="404040"/>
                </a:solidFill>
                <a:effectLst/>
                <a:latin typeface="Calibri" panose="020F0502020204030204" pitchFamily="34" charset="0"/>
                <a:cs typeface="Calibri" panose="020F0502020204030204" pitchFamily="34" charset="0"/>
              </a:rPr>
              <a:t>enetic data, biometric data processed solely for the purpose of identification of a human being;</a:t>
            </a:r>
          </a:p>
          <a:p>
            <a:pPr lvl="1"/>
            <a:r>
              <a:rPr lang="en-US" i="0" dirty="0">
                <a:solidFill>
                  <a:srgbClr val="404040"/>
                </a:solidFill>
                <a:effectLst/>
                <a:latin typeface="Calibri" panose="020F0502020204030204" pitchFamily="34" charset="0"/>
                <a:cs typeface="Calibri" panose="020F0502020204030204" pitchFamily="34" charset="0"/>
              </a:rPr>
              <a:t>Data concerning health;</a:t>
            </a:r>
          </a:p>
          <a:p>
            <a:pPr lvl="1"/>
            <a:r>
              <a:rPr lang="en-US" dirty="0">
                <a:solidFill>
                  <a:srgbClr val="404040"/>
                </a:solidFill>
                <a:latin typeface="Calibri" panose="020F0502020204030204" pitchFamily="34" charset="0"/>
                <a:cs typeface="Calibri" panose="020F0502020204030204" pitchFamily="34" charset="0"/>
              </a:rPr>
              <a:t>D</a:t>
            </a:r>
            <a:r>
              <a:rPr lang="en-US" b="0" i="0" dirty="0">
                <a:solidFill>
                  <a:srgbClr val="404040"/>
                </a:solidFill>
                <a:effectLst/>
                <a:latin typeface="Calibri" panose="020F0502020204030204" pitchFamily="34" charset="0"/>
                <a:cs typeface="Calibri" panose="020F0502020204030204" pitchFamily="34" charset="0"/>
              </a:rPr>
              <a:t>ata concerning the sex life or sexual orientation of a person.</a:t>
            </a:r>
          </a:p>
        </p:txBody>
      </p:sp>
      <p:sp>
        <p:nvSpPr>
          <p:cNvPr id="3" name="Ορθογώνιο 2">
            <a:extLst>
              <a:ext uri="{FF2B5EF4-FFF2-40B4-BE49-F238E27FC236}">
                <a16:creationId xmlns:a16="http://schemas.microsoft.com/office/drawing/2014/main" id="{A15DB1A7-857C-6C70-67F0-AB1C12135986}"/>
              </a:ext>
            </a:extLst>
          </p:cNvPr>
          <p:cNvSpPr/>
          <p:nvPr/>
        </p:nvSpPr>
        <p:spPr>
          <a:xfrm>
            <a:off x="557999" y="1800000"/>
            <a:ext cx="2810989" cy="2585323"/>
          </a:xfrm>
          <a:prstGeom prst="rect">
            <a:avLst/>
          </a:prstGeom>
          <a:noFill/>
        </p:spPr>
        <p:txBody>
          <a:bodyPr wrap="squar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Sensitive personal data</a:t>
            </a:r>
            <a:endParaRPr lang="el-GR"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2" name="Ορθογώνιο 7">
            <a:extLst>
              <a:ext uri="{FF2B5EF4-FFF2-40B4-BE49-F238E27FC236}">
                <a16:creationId xmlns:a16="http://schemas.microsoft.com/office/drawing/2014/main" id="{4644D2FE-8CA1-76C5-6832-E10DFAF0DB3F}"/>
              </a:ext>
            </a:extLst>
          </p:cNvPr>
          <p:cNvSpPr/>
          <p:nvPr/>
        </p:nvSpPr>
        <p:spPr>
          <a:xfrm>
            <a:off x="7134536" y="40640"/>
            <a:ext cx="5016824" cy="398569"/>
          </a:xfrm>
          <a:prstGeom prst="rect">
            <a:avLst/>
          </a:prstGeom>
          <a:noFill/>
        </p:spPr>
        <p:txBody>
          <a:bodyPr vert="horz" lIns="91440" tIns="45720" rIns="91440" bIns="45720" rtlCol="0" anchor="ctr">
            <a:normAutofit/>
          </a:bodyPr>
          <a:lstStyle/>
          <a:p>
            <a:pPr algn="r">
              <a:lnSpc>
                <a:spcPct val="90000"/>
              </a:lnSpc>
              <a:spcBef>
                <a:spcPct val="0"/>
              </a:spcBef>
            </a:pPr>
            <a:r>
              <a:rPr lang="en-US" altLang="el-GR" sz="1400" dirty="0">
                <a:solidFill>
                  <a:srgbClr val="785832"/>
                </a:solidFill>
                <a:ea typeface="+mj-ea"/>
                <a:cs typeface="+mj-cs"/>
              </a:rPr>
              <a:t>2.4 Introduction to Online Safety, Personal Data and Privacy </a:t>
            </a:r>
            <a:endParaRPr lang="en-US" sz="1400" dirty="0">
              <a:solidFill>
                <a:srgbClr val="785832"/>
              </a:solidFill>
              <a:ea typeface="+mj-ea"/>
              <a:cs typeface="+mj-cs"/>
            </a:endParaRPr>
          </a:p>
        </p:txBody>
      </p:sp>
    </p:spTree>
    <p:extLst>
      <p:ext uri="{BB962C8B-B14F-4D97-AF65-F5344CB8AC3E}">
        <p14:creationId xmlns:p14="http://schemas.microsoft.com/office/powerpoint/2010/main" val="37612310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6E3664F-5D4B-076A-CBCA-BDE12960908D}"/>
              </a:ext>
            </a:extLst>
          </p:cNvPr>
          <p:cNvSpPr>
            <a:spLocks noGrp="1"/>
          </p:cNvSpPr>
          <p:nvPr>
            <p:ph type="title"/>
          </p:nvPr>
        </p:nvSpPr>
        <p:spPr/>
        <p:txBody>
          <a:bodyPr/>
          <a:lstStyle/>
          <a:p>
            <a:r>
              <a:rPr lang="en-US" dirty="0"/>
              <a:t>Sensitive financial data	</a:t>
            </a:r>
            <a:endParaRPr lang="el-GR" dirty="0"/>
          </a:p>
        </p:txBody>
      </p:sp>
      <p:sp>
        <p:nvSpPr>
          <p:cNvPr id="3" name="Θέση περιεχομένου 2">
            <a:extLst>
              <a:ext uri="{FF2B5EF4-FFF2-40B4-BE49-F238E27FC236}">
                <a16:creationId xmlns:a16="http://schemas.microsoft.com/office/drawing/2014/main" id="{43F74CD4-CBFF-4FD3-AC0C-3356992B4269}"/>
              </a:ext>
            </a:extLst>
          </p:cNvPr>
          <p:cNvSpPr>
            <a:spLocks noGrp="1"/>
          </p:cNvSpPr>
          <p:nvPr>
            <p:ph idx="1"/>
          </p:nvPr>
        </p:nvSpPr>
        <p:spPr>
          <a:xfrm>
            <a:off x="557998" y="1800000"/>
            <a:ext cx="10681501" cy="4553504"/>
          </a:xfrm>
        </p:spPr>
        <p:txBody>
          <a:bodyPr/>
          <a:lstStyle/>
          <a:p>
            <a:r>
              <a:rPr lang="en-US" dirty="0"/>
              <a:t>Account and password for an e-banking system</a:t>
            </a:r>
          </a:p>
          <a:p>
            <a:r>
              <a:rPr lang="en-US" dirty="0"/>
              <a:t>The CCV, date of expiry of a credit or debit card</a:t>
            </a:r>
          </a:p>
          <a:p>
            <a:r>
              <a:rPr lang="en-US" dirty="0"/>
              <a:t>The PIN code of your mobile phone</a:t>
            </a:r>
            <a:endParaRPr lang="el-GR" dirty="0"/>
          </a:p>
        </p:txBody>
      </p:sp>
    </p:spTree>
    <p:extLst>
      <p:ext uri="{BB962C8B-B14F-4D97-AF65-F5344CB8AC3E}">
        <p14:creationId xmlns:p14="http://schemas.microsoft.com/office/powerpoint/2010/main" val="13841772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C9AA8-49B5-C3A1-6F2A-B41ECEFF939C}"/>
              </a:ext>
            </a:extLst>
          </p:cNvPr>
          <p:cNvSpPr>
            <a:spLocks noGrp="1"/>
          </p:cNvSpPr>
          <p:nvPr>
            <p:ph type="title"/>
          </p:nvPr>
        </p:nvSpPr>
        <p:spPr/>
        <p:txBody>
          <a:bodyPr/>
          <a:lstStyle/>
          <a:p>
            <a:r>
              <a:rPr lang="en-US" dirty="0"/>
              <a:t>What is Privacy?</a:t>
            </a:r>
            <a:endParaRPr lang="el-GR" dirty="0"/>
          </a:p>
        </p:txBody>
      </p:sp>
      <p:sp>
        <p:nvSpPr>
          <p:cNvPr id="3" name="Content Placeholder 2">
            <a:extLst>
              <a:ext uri="{FF2B5EF4-FFF2-40B4-BE49-F238E27FC236}">
                <a16:creationId xmlns:a16="http://schemas.microsoft.com/office/drawing/2014/main" id="{533E2639-C222-4542-DE73-44AB0749EFBB}"/>
              </a:ext>
            </a:extLst>
          </p:cNvPr>
          <p:cNvSpPr>
            <a:spLocks noGrp="1"/>
          </p:cNvSpPr>
          <p:nvPr>
            <p:ph idx="1"/>
          </p:nvPr>
        </p:nvSpPr>
        <p:spPr/>
        <p:txBody>
          <a:bodyPr/>
          <a:lstStyle/>
          <a:p>
            <a:pPr marL="0" indent="0">
              <a:buNone/>
            </a:pPr>
            <a:r>
              <a:rPr lang="en-US" b="1" dirty="0"/>
              <a:t>Privacy</a:t>
            </a:r>
            <a:r>
              <a:rPr lang="en-US" dirty="0"/>
              <a:t> is about:</a:t>
            </a:r>
          </a:p>
          <a:p>
            <a:pPr marL="740700" lvl="1" indent="-342900"/>
            <a:r>
              <a:rPr lang="en-US" sz="2400" dirty="0"/>
              <a:t>How we </a:t>
            </a:r>
            <a:r>
              <a:rPr lang="en-US" sz="2400" b="1" dirty="0"/>
              <a:t>control our personal data, </a:t>
            </a:r>
            <a:r>
              <a:rPr lang="en-US" sz="2400" dirty="0"/>
              <a:t>and</a:t>
            </a:r>
          </a:p>
          <a:p>
            <a:pPr marL="740700" lvl="1" indent="-342900"/>
            <a:r>
              <a:rPr lang="en-US" sz="2400" dirty="0"/>
              <a:t>how</a:t>
            </a:r>
            <a:r>
              <a:rPr lang="en-US" sz="2400" b="1" dirty="0"/>
              <a:t> they are used </a:t>
            </a:r>
            <a:r>
              <a:rPr lang="en-US" sz="2400" dirty="0"/>
              <a:t>by the third parties who have received it, in a secure manner.</a:t>
            </a:r>
          </a:p>
          <a:p>
            <a:pPr marL="0" indent="0">
              <a:buNone/>
            </a:pPr>
            <a:r>
              <a:rPr lang="en-US" dirty="0"/>
              <a:t>Think about the </a:t>
            </a:r>
            <a:r>
              <a:rPr lang="en-US" b="1" dirty="0"/>
              <a:t>privacy policies </a:t>
            </a:r>
            <a:r>
              <a:rPr lang="en-US" dirty="0"/>
              <a:t>you’re asked to read and agree to when you visit a website or download a new smartphone app.</a:t>
            </a:r>
            <a:r>
              <a:rPr lang="en-US" i="1" dirty="0">
                <a:sym typeface="Wingdings" panose="05000000000000000000" pitchFamily="2" charset="2"/>
              </a:rPr>
              <a:t> </a:t>
            </a:r>
          </a:p>
          <a:p>
            <a:pPr marL="76200" indent="0">
              <a:buNone/>
            </a:pPr>
            <a:endParaRPr lang="en-US" dirty="0"/>
          </a:p>
          <a:p>
            <a:endParaRPr lang="el-GR" dirty="0"/>
          </a:p>
        </p:txBody>
      </p:sp>
      <p:pic>
        <p:nvPicPr>
          <p:cNvPr id="4" name="Picture 2" descr="Business, Security, Cyber, Privacy, Protection">
            <a:extLst>
              <a:ext uri="{FF2B5EF4-FFF2-40B4-BE49-F238E27FC236}">
                <a16:creationId xmlns:a16="http://schemas.microsoft.com/office/drawing/2014/main" id="{9A9D01D9-A372-A5CE-9C30-727F8267CB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9742" y="2208161"/>
            <a:ext cx="4690429" cy="3126953"/>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364;p26">
            <a:extLst>
              <a:ext uri="{FF2B5EF4-FFF2-40B4-BE49-F238E27FC236}">
                <a16:creationId xmlns:a16="http://schemas.microsoft.com/office/drawing/2014/main" id="{F4029764-17E2-F210-33D4-4D42CB8AD066}"/>
              </a:ext>
            </a:extLst>
          </p:cNvPr>
          <p:cNvSpPr/>
          <p:nvPr/>
        </p:nvSpPr>
        <p:spPr>
          <a:xfrm>
            <a:off x="10345479" y="6581001"/>
            <a:ext cx="1845261"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Source</a:t>
            </a:r>
            <a:r>
              <a:rPr lang="en-US" sz="1200" b="0" i="0" u="none" strike="noStrike" cap="none" dirty="0">
                <a:solidFill>
                  <a:schemeClr val="dk1"/>
                </a:solidFill>
                <a:latin typeface="Calibri"/>
                <a:ea typeface="Calibri"/>
                <a:cs typeface="Calibri"/>
                <a:sym typeface="Calibri"/>
              </a:rPr>
              <a:t> | </a:t>
            </a:r>
            <a:r>
              <a:rPr lang="en-US" sz="1200" b="0" i="0" u="sng" strike="noStrike" cap="none" dirty="0" err="1">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Pixabay</a:t>
            </a:r>
            <a:r>
              <a:rPr lang="en-US" sz="1200" b="0" i="0" u="sng" strike="noStrike" cap="none"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 license</a:t>
            </a:r>
            <a:endParaRPr lang="en-US" sz="1200" b="0" i="0" u="none" strike="noStrike" cap="none" dirty="0">
              <a:solidFill>
                <a:schemeClr val="dk1"/>
              </a:solidFill>
              <a:latin typeface="Calibri"/>
              <a:ea typeface="Calibri"/>
              <a:cs typeface="Calibri"/>
              <a:sym typeface="Calibri"/>
            </a:endParaRPr>
          </a:p>
        </p:txBody>
      </p:sp>
      <p:sp>
        <p:nvSpPr>
          <p:cNvPr id="6" name="Ορθογώνιο 7">
            <a:extLst>
              <a:ext uri="{FF2B5EF4-FFF2-40B4-BE49-F238E27FC236}">
                <a16:creationId xmlns:a16="http://schemas.microsoft.com/office/drawing/2014/main" id="{8C49C867-9AA4-A8A4-FA54-B6FC2A314A1B}"/>
              </a:ext>
            </a:extLst>
          </p:cNvPr>
          <p:cNvSpPr/>
          <p:nvPr/>
        </p:nvSpPr>
        <p:spPr>
          <a:xfrm>
            <a:off x="7134536" y="40640"/>
            <a:ext cx="5016824" cy="398569"/>
          </a:xfrm>
          <a:prstGeom prst="rect">
            <a:avLst/>
          </a:prstGeom>
          <a:noFill/>
        </p:spPr>
        <p:txBody>
          <a:bodyPr vert="horz" lIns="91440" tIns="45720" rIns="91440" bIns="45720" rtlCol="0" anchor="ctr">
            <a:normAutofit/>
          </a:bodyPr>
          <a:lstStyle/>
          <a:p>
            <a:pPr algn="r">
              <a:lnSpc>
                <a:spcPct val="90000"/>
              </a:lnSpc>
              <a:spcBef>
                <a:spcPct val="0"/>
              </a:spcBef>
            </a:pPr>
            <a:r>
              <a:rPr lang="en-US" altLang="el-GR" sz="1400" dirty="0">
                <a:solidFill>
                  <a:srgbClr val="785832"/>
                </a:solidFill>
                <a:ea typeface="+mj-ea"/>
                <a:cs typeface="+mj-cs"/>
              </a:rPr>
              <a:t>2.4 Introduction to Online Safety, Personal Data and Privacy </a:t>
            </a:r>
            <a:endParaRPr lang="en-US" sz="1400" dirty="0">
              <a:solidFill>
                <a:srgbClr val="785832"/>
              </a:solidFill>
              <a:ea typeface="+mj-ea"/>
              <a:cs typeface="+mj-cs"/>
            </a:endParaRPr>
          </a:p>
        </p:txBody>
      </p:sp>
    </p:spTree>
    <p:extLst>
      <p:ext uri="{BB962C8B-B14F-4D97-AF65-F5344CB8AC3E}">
        <p14:creationId xmlns:p14="http://schemas.microsoft.com/office/powerpoint/2010/main" val="18068765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391419F0-8C43-4ABF-B09F-3DD7B2DDBDB6}"/>
              </a:ext>
            </a:extLst>
          </p:cNvPr>
          <p:cNvSpPr>
            <a:spLocks noGrp="1"/>
          </p:cNvSpPr>
          <p:nvPr>
            <p:ph type="title"/>
          </p:nvPr>
        </p:nvSpPr>
        <p:spPr/>
        <p:txBody>
          <a:bodyPr/>
          <a:lstStyle/>
          <a:p>
            <a:r>
              <a:rPr lang="en-US" dirty="0"/>
              <a:t>What is Security?</a:t>
            </a:r>
          </a:p>
        </p:txBody>
      </p:sp>
      <p:sp>
        <p:nvSpPr>
          <p:cNvPr id="3" name="Θέση κειμένου 2">
            <a:extLst>
              <a:ext uri="{FF2B5EF4-FFF2-40B4-BE49-F238E27FC236}">
                <a16:creationId xmlns:a16="http://schemas.microsoft.com/office/drawing/2014/main" id="{9380815A-1A7E-4C7A-975F-646F5D94BA69}"/>
              </a:ext>
            </a:extLst>
          </p:cNvPr>
          <p:cNvSpPr>
            <a:spLocks noGrp="1"/>
          </p:cNvSpPr>
          <p:nvPr>
            <p:ph idx="1"/>
          </p:nvPr>
        </p:nvSpPr>
        <p:spPr>
          <a:xfrm>
            <a:off x="4747847" y="1799999"/>
            <a:ext cx="7244860" cy="4553504"/>
          </a:xfrm>
        </p:spPr>
        <p:txBody>
          <a:bodyPr>
            <a:normAutofit fontScale="92500" lnSpcReduction="10000"/>
          </a:bodyPr>
          <a:lstStyle/>
          <a:p>
            <a:pPr marL="0" indent="0">
              <a:spcAft>
                <a:spcPts val="600"/>
              </a:spcAft>
              <a:buNone/>
            </a:pPr>
            <a:r>
              <a:rPr lang="en-US" dirty="0"/>
              <a:t>Security</a:t>
            </a:r>
            <a:r>
              <a:rPr lang="el-GR" dirty="0"/>
              <a:t> </a:t>
            </a:r>
            <a:r>
              <a:rPr lang="en-US" dirty="0"/>
              <a:t>is about </a:t>
            </a:r>
            <a:r>
              <a:rPr lang="en-US" b="1" dirty="0"/>
              <a:t>how to secure, protect your personal data</a:t>
            </a:r>
            <a:r>
              <a:rPr lang="en-US" dirty="0"/>
              <a:t> from </a:t>
            </a:r>
            <a:r>
              <a:rPr lang="en-US" b="1" dirty="0"/>
              <a:t>unauthorized access, </a:t>
            </a:r>
            <a:r>
              <a:rPr lang="en-US" dirty="0"/>
              <a:t>whether on your device, on the remote web server or during communication over the Internet.</a:t>
            </a:r>
          </a:p>
          <a:p>
            <a:pPr marL="0" indent="0">
              <a:spcAft>
                <a:spcPts val="600"/>
              </a:spcAft>
              <a:buNone/>
            </a:pPr>
            <a:r>
              <a:rPr lang="en-US" dirty="0"/>
              <a:t>We use </a:t>
            </a:r>
            <a:r>
              <a:rPr lang="en-US" b="1" dirty="0"/>
              <a:t>security controls </a:t>
            </a:r>
            <a:r>
              <a:rPr lang="en-US" dirty="0"/>
              <a:t>at a technical level to limit who can access the information. These controls are in place:</a:t>
            </a:r>
          </a:p>
          <a:p>
            <a:pPr lvl="1"/>
            <a:r>
              <a:rPr lang="en-US" sz="2400" dirty="0"/>
              <a:t>On our devices (PC, tablet, mobile phone), i.e., applying operating system and software updates, using strong passwords;</a:t>
            </a:r>
          </a:p>
          <a:p>
            <a:pPr lvl="1">
              <a:spcAft>
                <a:spcPts val="600"/>
              </a:spcAft>
            </a:pPr>
            <a:r>
              <a:rPr lang="en-US" sz="2400" dirty="0"/>
              <a:t>On the remote web server, i.e., use strong passwords;</a:t>
            </a:r>
          </a:p>
          <a:p>
            <a:pPr lvl="1">
              <a:spcAft>
                <a:spcPts val="600"/>
              </a:spcAft>
            </a:pPr>
            <a:r>
              <a:rPr lang="en-US" sz="2400" dirty="0"/>
              <a:t>When submitting information over the Internet, i.e., use the secure </a:t>
            </a:r>
            <a:r>
              <a:rPr lang="en-US" sz="2400" b="1" dirty="0"/>
              <a:t>https </a:t>
            </a:r>
            <a:r>
              <a:rPr lang="en-US" sz="2400" dirty="0"/>
              <a:t>protocol.</a:t>
            </a:r>
          </a:p>
          <a:p>
            <a:pPr marL="1028700" lvl="2" indent="0">
              <a:spcAft>
                <a:spcPts val="600"/>
              </a:spcAft>
              <a:buNone/>
            </a:pPr>
            <a:endParaRPr lang="en-US" dirty="0"/>
          </a:p>
          <a:p>
            <a:pPr marL="76200" indent="0">
              <a:spcAft>
                <a:spcPts val="600"/>
              </a:spcAft>
              <a:buNone/>
            </a:pPr>
            <a:endParaRPr lang="en-US" dirty="0"/>
          </a:p>
          <a:p>
            <a:pPr>
              <a:spcAft>
                <a:spcPts val="600"/>
              </a:spcAft>
            </a:pPr>
            <a:endParaRPr lang="en-US" dirty="0"/>
          </a:p>
        </p:txBody>
      </p:sp>
      <p:pic>
        <p:nvPicPr>
          <p:cNvPr id="2050" name="Picture 2" descr="Security, Protection, Antivirus, Software, Cms">
            <a:extLst>
              <a:ext uri="{FF2B5EF4-FFF2-40B4-BE49-F238E27FC236}">
                <a16:creationId xmlns:a16="http://schemas.microsoft.com/office/drawing/2014/main" id="{EF81BAAF-256F-4D65-98DF-2246D68FEB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0" y="1799999"/>
            <a:ext cx="3743325" cy="2495550"/>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364;p26">
            <a:extLst>
              <a:ext uri="{FF2B5EF4-FFF2-40B4-BE49-F238E27FC236}">
                <a16:creationId xmlns:a16="http://schemas.microsoft.com/office/drawing/2014/main" id="{0CEEE981-D3A4-4CE7-8CCF-3270729252BA}"/>
              </a:ext>
            </a:extLst>
          </p:cNvPr>
          <p:cNvSpPr/>
          <p:nvPr/>
        </p:nvSpPr>
        <p:spPr>
          <a:xfrm>
            <a:off x="10345478" y="6607895"/>
            <a:ext cx="1845261"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Source</a:t>
            </a:r>
            <a:r>
              <a:rPr lang="en-US" sz="1200" b="0" i="0" u="none" strike="noStrike" cap="none" dirty="0">
                <a:solidFill>
                  <a:schemeClr val="dk1"/>
                </a:solidFill>
                <a:latin typeface="Calibri"/>
                <a:ea typeface="Calibri"/>
                <a:cs typeface="Calibri"/>
                <a:sym typeface="Calibri"/>
              </a:rPr>
              <a:t> | </a:t>
            </a:r>
            <a:r>
              <a:rPr lang="en-US" sz="1200" b="0" i="0" u="sng" strike="noStrike" cap="none" dirty="0" err="1">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Pixabay</a:t>
            </a:r>
            <a:r>
              <a:rPr lang="en-US" sz="1200" b="0" i="0" u="sng" strike="noStrike" cap="none"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 license</a:t>
            </a:r>
            <a:endParaRPr lang="en-US" sz="1200" b="0" i="0" u="none" strike="noStrike" cap="none" dirty="0">
              <a:solidFill>
                <a:schemeClr val="dk1"/>
              </a:solidFill>
              <a:latin typeface="Calibri"/>
              <a:ea typeface="Calibri"/>
              <a:cs typeface="Calibri"/>
              <a:sym typeface="Calibri"/>
            </a:endParaRPr>
          </a:p>
        </p:txBody>
      </p:sp>
      <p:sp>
        <p:nvSpPr>
          <p:cNvPr id="2" name="Ορθογώνιο 7">
            <a:extLst>
              <a:ext uri="{FF2B5EF4-FFF2-40B4-BE49-F238E27FC236}">
                <a16:creationId xmlns:a16="http://schemas.microsoft.com/office/drawing/2014/main" id="{654D83F2-1908-C4EE-F15A-7B787B0940BF}"/>
              </a:ext>
            </a:extLst>
          </p:cNvPr>
          <p:cNvSpPr/>
          <p:nvPr/>
        </p:nvSpPr>
        <p:spPr>
          <a:xfrm>
            <a:off x="7134536" y="40640"/>
            <a:ext cx="5016824" cy="398569"/>
          </a:xfrm>
          <a:prstGeom prst="rect">
            <a:avLst/>
          </a:prstGeom>
          <a:noFill/>
        </p:spPr>
        <p:txBody>
          <a:bodyPr vert="horz" lIns="91440" tIns="45720" rIns="91440" bIns="45720" rtlCol="0" anchor="ctr">
            <a:normAutofit/>
          </a:bodyPr>
          <a:lstStyle/>
          <a:p>
            <a:pPr algn="r">
              <a:lnSpc>
                <a:spcPct val="90000"/>
              </a:lnSpc>
              <a:spcBef>
                <a:spcPct val="0"/>
              </a:spcBef>
            </a:pPr>
            <a:r>
              <a:rPr lang="en-US" altLang="el-GR" sz="1400" dirty="0">
                <a:solidFill>
                  <a:srgbClr val="785832"/>
                </a:solidFill>
                <a:ea typeface="+mj-ea"/>
                <a:cs typeface="+mj-cs"/>
              </a:rPr>
              <a:t>2.4 Introduction to Online Safety, Personal Data and Privacy </a:t>
            </a:r>
            <a:endParaRPr lang="en-US" sz="1400" dirty="0">
              <a:solidFill>
                <a:srgbClr val="785832"/>
              </a:solidFill>
              <a:ea typeface="+mj-ea"/>
              <a:cs typeface="+mj-cs"/>
            </a:endParaRPr>
          </a:p>
        </p:txBody>
      </p:sp>
    </p:spTree>
    <p:extLst>
      <p:ext uri="{BB962C8B-B14F-4D97-AF65-F5344CB8AC3E}">
        <p14:creationId xmlns:p14="http://schemas.microsoft.com/office/powerpoint/2010/main" val="1829148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DF650D-0B9F-4515-62ED-F1F830332D60}"/>
              </a:ext>
            </a:extLst>
          </p:cNvPr>
          <p:cNvSpPr>
            <a:spLocks noGrp="1"/>
          </p:cNvSpPr>
          <p:nvPr>
            <p:ph type="title"/>
          </p:nvPr>
        </p:nvSpPr>
        <p:spPr>
          <a:xfrm>
            <a:off x="1543616" y="927147"/>
            <a:ext cx="7589367" cy="618346"/>
          </a:xfrm>
        </p:spPr>
        <p:txBody>
          <a:bodyPr/>
          <a:lstStyle/>
          <a:p>
            <a:r>
              <a:rPr lang="en-US" sz="2400" dirty="0"/>
              <a:t>Training content</a:t>
            </a:r>
            <a:endParaRPr lang="el-GR" sz="2400" dirty="0"/>
          </a:p>
        </p:txBody>
      </p:sp>
      <p:sp>
        <p:nvSpPr>
          <p:cNvPr id="3" name="Θέση περιεχομένου 2">
            <a:extLst>
              <a:ext uri="{FF2B5EF4-FFF2-40B4-BE49-F238E27FC236}">
                <a16:creationId xmlns:a16="http://schemas.microsoft.com/office/drawing/2014/main" id="{FF40B44D-F50A-923C-5935-D866B929D7AA}"/>
              </a:ext>
            </a:extLst>
          </p:cNvPr>
          <p:cNvSpPr>
            <a:spLocks noGrp="1"/>
          </p:cNvSpPr>
          <p:nvPr>
            <p:ph idx="1"/>
          </p:nvPr>
        </p:nvSpPr>
        <p:spPr>
          <a:xfrm>
            <a:off x="232526" y="2714836"/>
            <a:ext cx="5576935" cy="3316787"/>
          </a:xfrm>
        </p:spPr>
        <p:txBody>
          <a:bodyPr>
            <a:normAutofit/>
          </a:bodyPr>
          <a:lstStyle/>
          <a:p>
            <a:pPr marL="457200" indent="-457200">
              <a:buClr>
                <a:srgbClr val="FFC243"/>
              </a:buClr>
              <a:buFont typeface="+mj-lt"/>
              <a:buAutoNum type="arabicPeriod"/>
            </a:pPr>
            <a:r>
              <a:rPr lang="en-US" dirty="0"/>
              <a:t>Introduction of the session: duration, objectives, content, and methodology</a:t>
            </a:r>
          </a:p>
          <a:p>
            <a:pPr marL="457200" indent="-457200">
              <a:buClr>
                <a:srgbClr val="FFC243"/>
              </a:buClr>
              <a:buFont typeface="+mj-lt"/>
              <a:buAutoNum type="arabicPeriod"/>
            </a:pPr>
            <a:r>
              <a:rPr lang="en-US" dirty="0"/>
              <a:t>Keeping ICT devices up to date </a:t>
            </a:r>
          </a:p>
          <a:p>
            <a:pPr marL="457200" indent="-457200">
              <a:buClr>
                <a:srgbClr val="FFC243"/>
              </a:buClr>
              <a:buFont typeface="+mj-lt"/>
              <a:buAutoNum type="arabicPeriod"/>
            </a:pPr>
            <a:r>
              <a:rPr lang="en-US" dirty="0"/>
              <a:t>Managing an email account </a:t>
            </a:r>
          </a:p>
          <a:p>
            <a:pPr marL="457200" indent="-457200">
              <a:buClr>
                <a:srgbClr val="FFC243"/>
              </a:buClr>
              <a:buFont typeface="+mj-lt"/>
              <a:buAutoNum type="arabicPeriod"/>
            </a:pPr>
            <a:r>
              <a:rPr lang="en-US" dirty="0"/>
              <a:t>Online navigation </a:t>
            </a:r>
          </a:p>
          <a:p>
            <a:pPr marL="457200" indent="-457200">
              <a:buClr>
                <a:srgbClr val="FFC243"/>
              </a:buClr>
              <a:buFont typeface="+mj-lt"/>
              <a:buAutoNum type="arabicPeriod"/>
            </a:pPr>
            <a:r>
              <a:rPr lang="en-US" dirty="0"/>
              <a:t>Passwords and privacy parameters </a:t>
            </a:r>
          </a:p>
          <a:p>
            <a:pPr marL="0" indent="0">
              <a:buClr>
                <a:srgbClr val="FFC243"/>
              </a:buClr>
              <a:buNone/>
            </a:pPr>
            <a:endParaRPr lang="el-GR" dirty="0"/>
          </a:p>
        </p:txBody>
      </p:sp>
      <p:sp>
        <p:nvSpPr>
          <p:cNvPr id="4" name="Θέση περιεχομένου 2">
            <a:extLst>
              <a:ext uri="{FF2B5EF4-FFF2-40B4-BE49-F238E27FC236}">
                <a16:creationId xmlns:a16="http://schemas.microsoft.com/office/drawing/2014/main" id="{0AB20690-83BC-122F-0A8A-24B95BC3342D}"/>
              </a:ext>
            </a:extLst>
          </p:cNvPr>
          <p:cNvSpPr txBox="1">
            <a:spLocks/>
          </p:cNvSpPr>
          <p:nvPr/>
        </p:nvSpPr>
        <p:spPr>
          <a:xfrm>
            <a:off x="5943034" y="2751051"/>
            <a:ext cx="6248966" cy="324435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68BC42"/>
              </a:buClr>
              <a:buFont typeface="Wingdings" panose="05000000000000000000" pitchFamily="2" charset="2"/>
              <a:buChar char="ü"/>
              <a:defRPr sz="2400" kern="1200">
                <a:solidFill>
                  <a:schemeClr val="bg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100000"/>
              </a:lnSpc>
              <a:spcBef>
                <a:spcPts val="600"/>
              </a:spcBef>
              <a:spcAft>
                <a:spcPts val="600"/>
              </a:spcAft>
              <a:buClr>
                <a:srgbClr val="68BC42"/>
              </a:buClr>
              <a:buSzPct val="120000"/>
              <a:buFont typeface="Wingdings" panose="05000000000000000000" pitchFamily="2" charset="2"/>
              <a:buChar char="ü"/>
              <a:defRPr sz="2200" kern="1200">
                <a:solidFill>
                  <a:schemeClr val="bg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68BC42"/>
              </a:buClr>
              <a:buFont typeface="Wingdings" panose="05000000000000000000" pitchFamily="2" charset="2"/>
              <a:buChar char="ü"/>
              <a:defRPr sz="2000" kern="1200">
                <a:solidFill>
                  <a:schemeClr val="bg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68BC42"/>
              </a:buClr>
              <a:buFont typeface="Wingdings" panose="05000000000000000000" pitchFamily="2" charset="2"/>
              <a:buChar char="ü"/>
              <a:defRPr sz="2000" kern="1200">
                <a:solidFill>
                  <a:schemeClr val="bg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68BC42"/>
              </a:buClr>
              <a:buFont typeface="Wingdings" panose="05000000000000000000" pitchFamily="2" charset="2"/>
              <a:buChar char="ü"/>
              <a:defRPr sz="2000" kern="1200">
                <a:solidFill>
                  <a:schemeClr val="bg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Clr>
                <a:srgbClr val="FFC243"/>
              </a:buClr>
              <a:buFont typeface="+mj-lt"/>
              <a:buAutoNum type="arabicPeriod" startAt="6"/>
            </a:pPr>
            <a:r>
              <a:rPr lang="en-US" dirty="0"/>
              <a:t>Basic terminology of smartphones </a:t>
            </a:r>
          </a:p>
          <a:p>
            <a:pPr marL="457200" indent="-457200">
              <a:buClr>
                <a:srgbClr val="FFC243"/>
              </a:buClr>
              <a:buFont typeface="+mj-lt"/>
              <a:buAutoNum type="arabicPeriod" startAt="6"/>
            </a:pPr>
            <a:r>
              <a:rPr lang="en-US" dirty="0"/>
              <a:t>Navigating mobile interfaces and menus, using touchscreen and buttons </a:t>
            </a:r>
          </a:p>
          <a:p>
            <a:pPr marL="457200" indent="-457200">
              <a:buClr>
                <a:srgbClr val="FFC243"/>
              </a:buClr>
              <a:buFont typeface="+mj-lt"/>
              <a:buAutoNum type="arabicPeriod" startAt="6"/>
            </a:pPr>
            <a:r>
              <a:rPr lang="en-US" dirty="0"/>
              <a:t>Downloading and keeping an app up to date  </a:t>
            </a:r>
          </a:p>
          <a:p>
            <a:pPr marL="457200" indent="-457200">
              <a:buClr>
                <a:srgbClr val="FFC243"/>
              </a:buClr>
              <a:buFont typeface="+mj-lt"/>
              <a:buAutoNum type="arabicPeriod" startAt="6"/>
            </a:pPr>
            <a:r>
              <a:rPr lang="en-US" dirty="0"/>
              <a:t>Exploring different features of a mobile app </a:t>
            </a:r>
          </a:p>
          <a:p>
            <a:pPr marL="457200" indent="-457200">
              <a:buClr>
                <a:srgbClr val="FFC243"/>
              </a:buClr>
              <a:buFont typeface="+mj-lt"/>
              <a:buAutoNum type="arabicPeriod" startAt="6"/>
            </a:pPr>
            <a:r>
              <a:rPr lang="en-US" dirty="0"/>
              <a:t>Tips &amp; Practical exercises </a:t>
            </a:r>
          </a:p>
          <a:p>
            <a:pPr marL="0" indent="0">
              <a:buFont typeface="Wingdings" panose="05000000000000000000" pitchFamily="2" charset="2"/>
              <a:buNone/>
            </a:pPr>
            <a:endParaRPr lang="el-GR" dirty="0"/>
          </a:p>
        </p:txBody>
      </p:sp>
      <p:sp>
        <p:nvSpPr>
          <p:cNvPr id="5" name="Οβάλ 9">
            <a:extLst>
              <a:ext uri="{FF2B5EF4-FFF2-40B4-BE49-F238E27FC236}">
                <a16:creationId xmlns:a16="http://schemas.microsoft.com/office/drawing/2014/main" id="{AAEECCCA-A917-9248-FB1A-E28F090066CC}"/>
              </a:ext>
            </a:extLst>
          </p:cNvPr>
          <p:cNvSpPr/>
          <p:nvPr/>
        </p:nvSpPr>
        <p:spPr>
          <a:xfrm>
            <a:off x="27710" y="38605"/>
            <a:ext cx="409632" cy="409632"/>
          </a:xfrm>
          <a:prstGeom prst="ellipse">
            <a:avLst/>
          </a:prstGeom>
          <a:solidFill>
            <a:srgbClr val="68B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rPr>
              <a:t>1</a:t>
            </a:r>
            <a:endParaRPr lang="el-GR" sz="2000" b="1" dirty="0">
              <a:effectLst>
                <a:outerShdw blurRad="38100" dist="38100" dir="2700000" algn="tl">
                  <a:srgbClr val="000000">
                    <a:alpha val="43137"/>
                  </a:srgbClr>
                </a:outerShdw>
              </a:effectLst>
            </a:endParaRPr>
          </a:p>
        </p:txBody>
      </p:sp>
      <p:sp>
        <p:nvSpPr>
          <p:cNvPr id="6" name="Τίτλος 2">
            <a:extLst>
              <a:ext uri="{FF2B5EF4-FFF2-40B4-BE49-F238E27FC236}">
                <a16:creationId xmlns:a16="http://schemas.microsoft.com/office/drawing/2014/main" id="{462A1C4E-F7EE-3EFA-570E-B4905E9C8D4D}"/>
              </a:ext>
            </a:extLst>
          </p:cNvPr>
          <p:cNvSpPr txBox="1">
            <a:spLocks/>
          </p:cNvSpPr>
          <p:nvPr/>
        </p:nvSpPr>
        <p:spPr>
          <a:xfrm>
            <a:off x="400398" y="38604"/>
            <a:ext cx="7314957" cy="409633"/>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n-US" sz="2000" b="0" dirty="0">
                <a:solidFill>
                  <a:schemeClr val="tx1"/>
                </a:solidFill>
              </a:rPr>
              <a:t>Basic digital literacy skills </a:t>
            </a:r>
          </a:p>
        </p:txBody>
      </p:sp>
      <p:pic>
        <p:nvPicPr>
          <p:cNvPr id="12" name="Γραφικό 11" descr="Λίστα με συμπαγές γέμισμα">
            <a:extLst>
              <a:ext uri="{FF2B5EF4-FFF2-40B4-BE49-F238E27FC236}">
                <a16:creationId xmlns:a16="http://schemas.microsoft.com/office/drawing/2014/main" id="{843E3E12-33CE-ADFC-F287-7BBD80AF6FF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710" y="477191"/>
            <a:ext cx="1450807" cy="1450807"/>
          </a:xfrm>
          <a:prstGeom prst="rect">
            <a:avLst/>
          </a:prstGeom>
        </p:spPr>
      </p:pic>
    </p:spTree>
    <p:extLst>
      <p:ext uri="{BB962C8B-B14F-4D97-AF65-F5344CB8AC3E}">
        <p14:creationId xmlns:p14="http://schemas.microsoft.com/office/powerpoint/2010/main" val="33800578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FC407-94C8-AE16-289F-B17D64B3618E}"/>
              </a:ext>
            </a:extLst>
          </p:cNvPr>
          <p:cNvSpPr>
            <a:spLocks noGrp="1"/>
          </p:cNvSpPr>
          <p:nvPr>
            <p:ph type="title"/>
          </p:nvPr>
        </p:nvSpPr>
        <p:spPr/>
        <p:txBody>
          <a:bodyPr/>
          <a:lstStyle/>
          <a:p>
            <a:r>
              <a:rPr lang="en-US" dirty="0"/>
              <a:t>Security and Privacy</a:t>
            </a:r>
            <a:endParaRPr lang="el-GR" dirty="0"/>
          </a:p>
        </p:txBody>
      </p:sp>
      <p:sp>
        <p:nvSpPr>
          <p:cNvPr id="4" name="Content Placeholder 3">
            <a:extLst>
              <a:ext uri="{FF2B5EF4-FFF2-40B4-BE49-F238E27FC236}">
                <a16:creationId xmlns:a16="http://schemas.microsoft.com/office/drawing/2014/main" id="{BEAB12B0-343C-FEF3-915C-CE2EFC16EC6B}"/>
              </a:ext>
            </a:extLst>
          </p:cNvPr>
          <p:cNvSpPr>
            <a:spLocks noGrp="1"/>
          </p:cNvSpPr>
          <p:nvPr>
            <p:ph sz="half" idx="1"/>
          </p:nvPr>
        </p:nvSpPr>
        <p:spPr>
          <a:xfrm>
            <a:off x="558000" y="1800000"/>
            <a:ext cx="5409663" cy="4789486"/>
          </a:xfrm>
        </p:spPr>
        <p:txBody>
          <a:bodyPr>
            <a:normAutofit/>
          </a:bodyPr>
          <a:lstStyle/>
          <a:p>
            <a:pPr>
              <a:buSzPct val="100000"/>
            </a:pPr>
            <a:r>
              <a:rPr lang="en-US" sz="2000" dirty="0"/>
              <a:t>Security is about </a:t>
            </a:r>
            <a:r>
              <a:rPr lang="en-US" sz="2000" b="1" dirty="0"/>
              <a:t>protecting data</a:t>
            </a:r>
            <a:r>
              <a:rPr lang="en-US" sz="2000" dirty="0"/>
              <a:t>, while privacy is about </a:t>
            </a:r>
            <a:r>
              <a:rPr lang="en-US" sz="2000" b="1" dirty="0"/>
              <a:t>protecting the identity of users</a:t>
            </a:r>
            <a:r>
              <a:rPr lang="en-US" sz="2000" dirty="0"/>
              <a:t>. </a:t>
            </a:r>
          </a:p>
          <a:p>
            <a:pPr marL="457200" lvl="1" indent="0">
              <a:buSzPct val="100000"/>
              <a:buNone/>
            </a:pPr>
            <a:r>
              <a:rPr lang="en-US" sz="2000" dirty="0"/>
              <a:t>For example, hospital and clinic staff use secure systems to communicate with patients about their health, rather than sending information via personal email accounts. This type of communication is an example of security. </a:t>
            </a:r>
          </a:p>
          <a:p>
            <a:pPr>
              <a:buSzPct val="100000"/>
            </a:pPr>
            <a:r>
              <a:rPr lang="en-US" sz="2000" dirty="0"/>
              <a:t>On the other hand, privacy policy and provision might limit access to patient’s health records to </a:t>
            </a:r>
            <a:r>
              <a:rPr lang="en-US" sz="2000" b="1" dirty="0"/>
              <a:t>certain hospital staff members</a:t>
            </a:r>
            <a:r>
              <a:rPr lang="en-US" sz="2000" dirty="0"/>
              <a:t>, such as doctors, nurses, and medical assistants. </a:t>
            </a:r>
          </a:p>
          <a:p>
            <a:endParaRPr lang="el-GR" dirty="0"/>
          </a:p>
        </p:txBody>
      </p:sp>
      <p:sp>
        <p:nvSpPr>
          <p:cNvPr id="6" name="Content Placeholder 5">
            <a:extLst>
              <a:ext uri="{FF2B5EF4-FFF2-40B4-BE49-F238E27FC236}">
                <a16:creationId xmlns:a16="http://schemas.microsoft.com/office/drawing/2014/main" id="{208F80DC-E28D-3970-AB15-C2C81194D7D0}"/>
              </a:ext>
            </a:extLst>
          </p:cNvPr>
          <p:cNvSpPr>
            <a:spLocks noGrp="1"/>
          </p:cNvSpPr>
          <p:nvPr>
            <p:ph sz="half" idx="2"/>
          </p:nvPr>
        </p:nvSpPr>
        <p:spPr>
          <a:xfrm>
            <a:off x="6224339" y="1800000"/>
            <a:ext cx="5730238" cy="5058000"/>
          </a:xfrm>
        </p:spPr>
        <p:txBody>
          <a:bodyPr>
            <a:normAutofit/>
          </a:bodyPr>
          <a:lstStyle/>
          <a:p>
            <a:pPr>
              <a:buSzPct val="100000"/>
              <a:buFont typeface="Wingdings" panose="05000000000000000000" pitchFamily="2" charset="2"/>
              <a:buChar char="§"/>
            </a:pPr>
            <a:r>
              <a:rPr lang="en-US" sz="2000" b="1" dirty="0"/>
              <a:t>It is possible to have security without privacy</a:t>
            </a:r>
            <a:r>
              <a:rPr lang="en-US" sz="2000" dirty="0"/>
              <a:t>.</a:t>
            </a:r>
          </a:p>
          <a:p>
            <a:pPr marL="457200" lvl="1" indent="0">
              <a:buSzPct val="100000"/>
              <a:buNone/>
            </a:pPr>
            <a:r>
              <a:rPr lang="en-US" sz="2000" dirty="0"/>
              <a:t>Indeed, for example, personal data can be securely transmitted and stored on a website securely, but the website can still sell it.</a:t>
            </a:r>
          </a:p>
          <a:p>
            <a:pPr>
              <a:buSzPct val="100000"/>
            </a:pPr>
            <a:r>
              <a:rPr lang="en-US" sz="2000" b="1" dirty="0"/>
              <a:t>It not possible to have privacy without security.</a:t>
            </a:r>
          </a:p>
          <a:p>
            <a:pPr marL="457200" lvl="1" indent="0">
              <a:buSzPct val="100000"/>
              <a:buNone/>
            </a:pPr>
            <a:r>
              <a:rPr lang="en-US" sz="2000" dirty="0"/>
              <a:t>Indeed, for example, a hacker could gain unauthorized access to your device, web server or transmitted data and steal your personal data</a:t>
            </a:r>
            <a:endParaRPr lang="el-GR" sz="2000" dirty="0"/>
          </a:p>
        </p:txBody>
      </p:sp>
      <p:sp>
        <p:nvSpPr>
          <p:cNvPr id="5" name="Ορθογώνιο 7">
            <a:extLst>
              <a:ext uri="{FF2B5EF4-FFF2-40B4-BE49-F238E27FC236}">
                <a16:creationId xmlns:a16="http://schemas.microsoft.com/office/drawing/2014/main" id="{6E186532-4784-7A07-9805-952974CA258E}"/>
              </a:ext>
            </a:extLst>
          </p:cNvPr>
          <p:cNvSpPr/>
          <p:nvPr/>
        </p:nvSpPr>
        <p:spPr>
          <a:xfrm>
            <a:off x="7134536" y="40640"/>
            <a:ext cx="5016824" cy="398569"/>
          </a:xfrm>
          <a:prstGeom prst="rect">
            <a:avLst/>
          </a:prstGeom>
          <a:noFill/>
        </p:spPr>
        <p:txBody>
          <a:bodyPr vert="horz" lIns="91440" tIns="45720" rIns="91440" bIns="45720" rtlCol="0" anchor="ctr">
            <a:normAutofit/>
          </a:bodyPr>
          <a:lstStyle/>
          <a:p>
            <a:pPr algn="r">
              <a:lnSpc>
                <a:spcPct val="90000"/>
              </a:lnSpc>
              <a:spcBef>
                <a:spcPct val="0"/>
              </a:spcBef>
            </a:pPr>
            <a:r>
              <a:rPr lang="en-US" altLang="el-GR" sz="1400" dirty="0">
                <a:solidFill>
                  <a:srgbClr val="785832"/>
                </a:solidFill>
                <a:ea typeface="+mj-ea"/>
                <a:cs typeface="+mj-cs"/>
              </a:rPr>
              <a:t>2.4 Introduction to Online Safety, Personal Data and Privacy </a:t>
            </a:r>
            <a:endParaRPr lang="en-US" sz="1400" dirty="0">
              <a:solidFill>
                <a:srgbClr val="785832"/>
              </a:solidFill>
              <a:ea typeface="+mj-ea"/>
              <a:cs typeface="+mj-cs"/>
            </a:endParaRPr>
          </a:p>
        </p:txBody>
      </p:sp>
    </p:spTree>
    <p:extLst>
      <p:ext uri="{BB962C8B-B14F-4D97-AF65-F5344CB8AC3E}">
        <p14:creationId xmlns:p14="http://schemas.microsoft.com/office/powerpoint/2010/main" val="36995046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a:t>Spam and phishing</a:t>
            </a:r>
            <a:endParaRPr lang="el-GR" dirty="0"/>
          </a:p>
        </p:txBody>
      </p:sp>
      <p:sp>
        <p:nvSpPr>
          <p:cNvPr id="7" name="Θέση περιεχομένου 5">
            <a:extLst>
              <a:ext uri="{FF2B5EF4-FFF2-40B4-BE49-F238E27FC236}">
                <a16:creationId xmlns:a16="http://schemas.microsoft.com/office/drawing/2014/main" id="{E6E9E73E-755C-44B6-A54D-A625BD03A28C}"/>
              </a:ext>
            </a:extLst>
          </p:cNvPr>
          <p:cNvSpPr txBox="1">
            <a:spLocks/>
          </p:cNvSpPr>
          <p:nvPr/>
        </p:nvSpPr>
        <p:spPr>
          <a:xfrm>
            <a:off x="558000" y="1675399"/>
            <a:ext cx="8601766" cy="449498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20000"/>
              </a:lnSpc>
              <a:buClr>
                <a:srgbClr val="92D050"/>
              </a:buClr>
              <a:buNone/>
            </a:pPr>
            <a:r>
              <a:rPr lang="en-US" sz="2400" dirty="0"/>
              <a:t>You may have received annoying emails from an </a:t>
            </a:r>
            <a:r>
              <a:rPr lang="en-US" sz="2400" b="1" dirty="0"/>
              <a:t>unknown sender</a:t>
            </a:r>
            <a:r>
              <a:rPr lang="en-US" sz="2400" dirty="0"/>
              <a:t>, usually of a commercial nature.</a:t>
            </a:r>
          </a:p>
          <a:p>
            <a:pPr marL="0" lvl="1" indent="0">
              <a:lnSpc>
                <a:spcPct val="120000"/>
              </a:lnSpc>
              <a:buClr>
                <a:srgbClr val="92D050"/>
              </a:buClr>
              <a:buNone/>
            </a:pPr>
            <a:r>
              <a:rPr lang="en-US" sz="2400" dirty="0"/>
              <a:t>In addition, </a:t>
            </a:r>
            <a:r>
              <a:rPr lang="en-US" sz="2400" b="1" dirty="0"/>
              <a:t>emails can be dangerous because </a:t>
            </a:r>
            <a:r>
              <a:rPr lang="en-US" sz="2400" dirty="0"/>
              <a:t>they may contain links that lead to phishing websites or websites that host malware or contain malware as an attachment.</a:t>
            </a:r>
          </a:p>
          <a:p>
            <a:pPr marL="0" lvl="1" indent="0">
              <a:lnSpc>
                <a:spcPct val="120000"/>
              </a:lnSpc>
              <a:buClr>
                <a:srgbClr val="92D050"/>
              </a:buClr>
              <a:buNone/>
            </a:pPr>
            <a:r>
              <a:rPr lang="en-US" sz="2400" dirty="0"/>
              <a:t>So, </a:t>
            </a:r>
            <a:r>
              <a:rPr lang="en-US" sz="2400" b="1" dirty="0"/>
              <a:t>do not open any attached files or click on any links</a:t>
            </a:r>
            <a:r>
              <a:rPr lang="en-US" sz="2400" dirty="0"/>
              <a:t>. And never, give out your personal data, e-banking account details (any username, password), or  details of your credit/debit card, such as the expiry date and the 3-digits CCV.</a:t>
            </a:r>
          </a:p>
          <a:p>
            <a:pPr marL="0" lvl="1" indent="0">
              <a:lnSpc>
                <a:spcPct val="120000"/>
              </a:lnSpc>
              <a:buClr>
                <a:srgbClr val="92D050"/>
              </a:buClr>
              <a:buNone/>
            </a:pPr>
            <a:r>
              <a:rPr lang="en-US" sz="2400" dirty="0"/>
              <a:t>This, is called </a:t>
            </a:r>
            <a:r>
              <a:rPr lang="en-US" sz="2400" b="1" dirty="0"/>
              <a:t>phishing: </a:t>
            </a:r>
            <a:r>
              <a:rPr lang="en-US" sz="2400" dirty="0"/>
              <a:t>criminals send official-looking emails to trick you into revealing details that can be used for identity theft. </a:t>
            </a:r>
            <a:endParaRPr lang="en-US" dirty="0"/>
          </a:p>
        </p:txBody>
      </p:sp>
      <p:pic>
        <p:nvPicPr>
          <p:cNvPr id="8" name="Γραφικό 4" descr="Email">
            <a:extLst>
              <a:ext uri="{FF2B5EF4-FFF2-40B4-BE49-F238E27FC236}">
                <a16:creationId xmlns:a16="http://schemas.microsoft.com/office/drawing/2014/main" id="{A68BC48D-41AE-4AF0-BEEE-5B4E273075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31921" y="1685096"/>
            <a:ext cx="2285771" cy="2285771"/>
          </a:xfrm>
          <a:prstGeom prst="rect">
            <a:avLst/>
          </a:prstGeom>
        </p:spPr>
      </p:pic>
      <p:sp>
        <p:nvSpPr>
          <p:cNvPr id="4" name="Ορθογώνιο 7">
            <a:extLst>
              <a:ext uri="{FF2B5EF4-FFF2-40B4-BE49-F238E27FC236}">
                <a16:creationId xmlns:a16="http://schemas.microsoft.com/office/drawing/2014/main" id="{87310DA0-E914-7BD9-1C4F-16399FA65660}"/>
              </a:ext>
            </a:extLst>
          </p:cNvPr>
          <p:cNvSpPr/>
          <p:nvPr/>
        </p:nvSpPr>
        <p:spPr>
          <a:xfrm>
            <a:off x="7134536" y="40640"/>
            <a:ext cx="5016824" cy="398569"/>
          </a:xfrm>
          <a:prstGeom prst="rect">
            <a:avLst/>
          </a:prstGeom>
          <a:noFill/>
        </p:spPr>
        <p:txBody>
          <a:bodyPr vert="horz" lIns="91440" tIns="45720" rIns="91440" bIns="45720" rtlCol="0" anchor="ctr">
            <a:normAutofit/>
          </a:bodyPr>
          <a:lstStyle/>
          <a:p>
            <a:pPr algn="r">
              <a:lnSpc>
                <a:spcPct val="90000"/>
              </a:lnSpc>
              <a:spcBef>
                <a:spcPct val="0"/>
              </a:spcBef>
            </a:pPr>
            <a:r>
              <a:rPr lang="en-US" altLang="el-GR" sz="1400" dirty="0">
                <a:solidFill>
                  <a:srgbClr val="785832"/>
                </a:solidFill>
                <a:ea typeface="+mj-ea"/>
                <a:cs typeface="+mj-cs"/>
              </a:rPr>
              <a:t>2.4 Introduction to Online Safety, Personal Data and Privacy </a:t>
            </a:r>
            <a:endParaRPr lang="en-US" sz="1400" dirty="0">
              <a:solidFill>
                <a:srgbClr val="785832"/>
              </a:solidFill>
              <a:ea typeface="+mj-ea"/>
              <a:cs typeface="+mj-cs"/>
            </a:endParaRPr>
          </a:p>
        </p:txBody>
      </p:sp>
    </p:spTree>
    <p:extLst>
      <p:ext uri="{BB962C8B-B14F-4D97-AF65-F5344CB8AC3E}">
        <p14:creationId xmlns:p14="http://schemas.microsoft.com/office/powerpoint/2010/main" val="1075196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a:t>How do I identify spam?</a:t>
            </a:r>
            <a:endParaRPr lang="el-GR" dirty="0"/>
          </a:p>
        </p:txBody>
      </p:sp>
      <p:sp>
        <p:nvSpPr>
          <p:cNvPr id="3" name="Content Placeholder 2">
            <a:extLst>
              <a:ext uri="{FF2B5EF4-FFF2-40B4-BE49-F238E27FC236}">
                <a16:creationId xmlns:a16="http://schemas.microsoft.com/office/drawing/2014/main" id="{0F08BC78-B0D6-A7F5-BE3A-6A5A209CFABE}"/>
              </a:ext>
            </a:extLst>
          </p:cNvPr>
          <p:cNvSpPr>
            <a:spLocks noGrp="1"/>
          </p:cNvSpPr>
          <p:nvPr>
            <p:ph sz="half" idx="1"/>
          </p:nvPr>
        </p:nvSpPr>
        <p:spPr/>
        <p:txBody>
          <a:bodyPr>
            <a:normAutofit/>
          </a:bodyPr>
          <a:lstStyle/>
          <a:p>
            <a:pPr marL="0" lvl="1" indent="0">
              <a:lnSpc>
                <a:spcPct val="120000"/>
              </a:lnSpc>
              <a:buNone/>
            </a:pPr>
            <a:r>
              <a:rPr lang="en-US" sz="2400" dirty="0"/>
              <a:t>An email is suspicious if it contains one or more of the following</a:t>
            </a:r>
          </a:p>
          <a:p>
            <a:pPr marL="342900" lvl="1" indent="-342900">
              <a:lnSpc>
                <a:spcPct val="120000"/>
              </a:lnSpc>
            </a:pPr>
            <a:r>
              <a:rPr lang="en-US" sz="2400" dirty="0"/>
              <a:t>Grammar and spelling errors</a:t>
            </a:r>
          </a:p>
          <a:p>
            <a:pPr marL="342900" lvl="1" indent="-342900">
              <a:lnSpc>
                <a:spcPct val="120000"/>
              </a:lnSpc>
            </a:pPr>
            <a:r>
              <a:rPr lang="en-US" sz="2400" dirty="0"/>
              <a:t>Mails in a foreign language</a:t>
            </a:r>
          </a:p>
          <a:p>
            <a:pPr marL="342900" lvl="1" indent="-342900">
              <a:lnSpc>
                <a:spcPct val="120000"/>
              </a:lnSpc>
            </a:pPr>
            <a:r>
              <a:rPr lang="en-US" sz="2400" dirty="0"/>
              <a:t>The sender's name is missing</a:t>
            </a:r>
          </a:p>
          <a:p>
            <a:pPr marL="342900" lvl="1" indent="-342900">
              <a:lnSpc>
                <a:spcPct val="120000"/>
              </a:lnSpc>
            </a:pPr>
            <a:r>
              <a:rPr lang="en-US" sz="2400" dirty="0"/>
              <a:t>Urgent need for action - especially in combination with a threat</a:t>
            </a:r>
            <a:endParaRPr lang="el-GR" dirty="0"/>
          </a:p>
        </p:txBody>
      </p:sp>
      <p:sp>
        <p:nvSpPr>
          <p:cNvPr id="7" name="Content Placeholder 6">
            <a:extLst>
              <a:ext uri="{FF2B5EF4-FFF2-40B4-BE49-F238E27FC236}">
                <a16:creationId xmlns:a16="http://schemas.microsoft.com/office/drawing/2014/main" id="{D2FCA4DB-18AF-669E-EC0A-FB1BF7D1F730}"/>
              </a:ext>
            </a:extLst>
          </p:cNvPr>
          <p:cNvSpPr>
            <a:spLocks noGrp="1"/>
          </p:cNvSpPr>
          <p:nvPr>
            <p:ph sz="half" idx="2"/>
          </p:nvPr>
        </p:nvSpPr>
        <p:spPr/>
        <p:txBody>
          <a:bodyPr>
            <a:normAutofit/>
          </a:bodyPr>
          <a:lstStyle/>
          <a:p>
            <a:pPr marL="342900" lvl="1" indent="-342900">
              <a:lnSpc>
                <a:spcPct val="120000"/>
              </a:lnSpc>
            </a:pPr>
            <a:endParaRPr lang="en-US" sz="2400" dirty="0"/>
          </a:p>
          <a:p>
            <a:pPr marL="342900" lvl="1" indent="-342900">
              <a:lnSpc>
                <a:spcPct val="120000"/>
              </a:lnSpc>
            </a:pPr>
            <a:endParaRPr lang="en-US" sz="2400" dirty="0"/>
          </a:p>
          <a:p>
            <a:pPr marL="342900" lvl="1" indent="-342900">
              <a:lnSpc>
                <a:spcPct val="120000"/>
              </a:lnSpc>
            </a:pPr>
            <a:endParaRPr lang="en-US" sz="2400" dirty="0"/>
          </a:p>
          <a:p>
            <a:pPr marL="342900" lvl="1" indent="-342900">
              <a:lnSpc>
                <a:spcPct val="120000"/>
              </a:lnSpc>
            </a:pPr>
            <a:r>
              <a:rPr lang="en-US" sz="2400" dirty="0"/>
              <a:t>Prompt to enter personal data (e.g., PIN or TAN)</a:t>
            </a:r>
          </a:p>
          <a:p>
            <a:pPr marL="342900" lvl="1" indent="-342900">
              <a:lnSpc>
                <a:spcPct val="120000"/>
              </a:lnSpc>
            </a:pPr>
            <a:r>
              <a:rPr lang="en-US" sz="2400" dirty="0"/>
              <a:t>Request to open a file</a:t>
            </a:r>
          </a:p>
          <a:p>
            <a:pPr marL="342900" lvl="1" indent="-342900">
              <a:lnSpc>
                <a:spcPct val="120000"/>
              </a:lnSpc>
            </a:pPr>
            <a:r>
              <a:rPr lang="en-US" sz="2400" dirty="0"/>
              <a:t>Never received any emails from the bank or a customer </a:t>
            </a:r>
          </a:p>
          <a:p>
            <a:endParaRPr lang="el-GR" dirty="0"/>
          </a:p>
        </p:txBody>
      </p:sp>
      <p:pic>
        <p:nvPicPr>
          <p:cNvPr id="4" name="Grafik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16404" y="874985"/>
            <a:ext cx="4293966" cy="2554015"/>
          </a:xfrm>
          <a:prstGeom prst="ellipse">
            <a:avLst/>
          </a:prstGeom>
          <a:ln>
            <a:noFill/>
          </a:ln>
          <a:effectLst>
            <a:softEdge rad="112500"/>
          </a:effectLst>
        </p:spPr>
      </p:pic>
      <p:sp>
        <p:nvSpPr>
          <p:cNvPr id="10" name="Ορθογώνιο 1">
            <a:extLst>
              <a:ext uri="{FF2B5EF4-FFF2-40B4-BE49-F238E27FC236}">
                <a16:creationId xmlns:a16="http://schemas.microsoft.com/office/drawing/2014/main" id="{3EABFA14-CCC1-48A6-A2A5-B838C912D37A}"/>
              </a:ext>
            </a:extLst>
          </p:cNvPr>
          <p:cNvSpPr/>
          <p:nvPr/>
        </p:nvSpPr>
        <p:spPr>
          <a:xfrm>
            <a:off x="9534789" y="6442501"/>
            <a:ext cx="2411718" cy="276999"/>
          </a:xfrm>
          <a:prstGeom prst="rect">
            <a:avLst/>
          </a:prstGeom>
        </p:spPr>
        <p:txBody>
          <a:bodyPr wrap="square">
            <a:spAutoFit/>
          </a:bodyPr>
          <a:lstStyle/>
          <a:p>
            <a:pPr algn="r"/>
            <a:r>
              <a:rPr lang="en-US" sz="1200" dirty="0">
                <a:hlinkClick r:id="rId4"/>
              </a:rPr>
              <a:t>Source</a:t>
            </a:r>
            <a:r>
              <a:rPr lang="en-US" sz="1200" dirty="0"/>
              <a:t> | </a:t>
            </a:r>
            <a:r>
              <a:rPr lang="en-US" sz="1200" dirty="0" err="1">
                <a:hlinkClick r:id="rId5"/>
              </a:rPr>
              <a:t>Pixabay</a:t>
            </a:r>
            <a:r>
              <a:rPr lang="en-US" sz="1200" dirty="0">
                <a:hlinkClick r:id="rId5"/>
              </a:rPr>
              <a:t> license</a:t>
            </a:r>
            <a:endParaRPr lang="en-US" sz="1200" dirty="0"/>
          </a:p>
        </p:txBody>
      </p:sp>
      <p:sp>
        <p:nvSpPr>
          <p:cNvPr id="6" name="Ορθογώνιο 7">
            <a:extLst>
              <a:ext uri="{FF2B5EF4-FFF2-40B4-BE49-F238E27FC236}">
                <a16:creationId xmlns:a16="http://schemas.microsoft.com/office/drawing/2014/main" id="{D8094FB6-896E-6881-C592-8B487F2C79C3}"/>
              </a:ext>
            </a:extLst>
          </p:cNvPr>
          <p:cNvSpPr/>
          <p:nvPr/>
        </p:nvSpPr>
        <p:spPr>
          <a:xfrm>
            <a:off x="7134536" y="40640"/>
            <a:ext cx="5016824" cy="398569"/>
          </a:xfrm>
          <a:prstGeom prst="rect">
            <a:avLst/>
          </a:prstGeom>
          <a:noFill/>
        </p:spPr>
        <p:txBody>
          <a:bodyPr vert="horz" lIns="91440" tIns="45720" rIns="91440" bIns="45720" rtlCol="0" anchor="ctr">
            <a:normAutofit/>
          </a:bodyPr>
          <a:lstStyle/>
          <a:p>
            <a:pPr algn="r">
              <a:lnSpc>
                <a:spcPct val="90000"/>
              </a:lnSpc>
              <a:spcBef>
                <a:spcPct val="0"/>
              </a:spcBef>
            </a:pPr>
            <a:r>
              <a:rPr lang="en-US" altLang="el-GR" sz="1400" dirty="0">
                <a:solidFill>
                  <a:srgbClr val="785832"/>
                </a:solidFill>
                <a:ea typeface="+mj-ea"/>
                <a:cs typeface="+mj-cs"/>
              </a:rPr>
              <a:t>2.4 Introduction to Online Safety, Personal Data and Privacy </a:t>
            </a:r>
            <a:endParaRPr lang="en-US" sz="1400" dirty="0">
              <a:solidFill>
                <a:srgbClr val="785832"/>
              </a:solidFill>
              <a:ea typeface="+mj-ea"/>
              <a:cs typeface="+mj-cs"/>
            </a:endParaRPr>
          </a:p>
        </p:txBody>
      </p:sp>
    </p:spTree>
    <p:extLst>
      <p:ext uri="{BB962C8B-B14F-4D97-AF65-F5344CB8AC3E}">
        <p14:creationId xmlns:p14="http://schemas.microsoft.com/office/powerpoint/2010/main" val="11001140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a:t>What to do or not to do?</a:t>
            </a:r>
            <a:endParaRPr lang="el-GR" dirty="0"/>
          </a:p>
        </p:txBody>
      </p:sp>
      <p:sp>
        <p:nvSpPr>
          <p:cNvPr id="7" name="Θέση περιεχομένου 5">
            <a:extLst>
              <a:ext uri="{FF2B5EF4-FFF2-40B4-BE49-F238E27FC236}">
                <a16:creationId xmlns:a16="http://schemas.microsoft.com/office/drawing/2014/main" id="{E6E9E73E-755C-44B6-A54D-A625BD03A28C}"/>
              </a:ext>
            </a:extLst>
          </p:cNvPr>
          <p:cNvSpPr txBox="1">
            <a:spLocks/>
          </p:cNvSpPr>
          <p:nvPr/>
        </p:nvSpPr>
        <p:spPr>
          <a:xfrm>
            <a:off x="848111" y="2193406"/>
            <a:ext cx="7833434" cy="452637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lnSpc>
                <a:spcPct val="120000"/>
              </a:lnSpc>
              <a:buClr>
                <a:srgbClr val="92D050"/>
              </a:buClr>
              <a:buFont typeface="Wingdings" panose="05000000000000000000" pitchFamily="2" charset="2"/>
              <a:buChar char="ü"/>
            </a:pPr>
            <a:r>
              <a:rPr lang="en-US" sz="2400" dirty="0"/>
              <a:t>Avoid opening attachments unless they have been scanned by an anti-virus </a:t>
            </a:r>
            <a:r>
              <a:rPr lang="en-US" sz="2400" dirty="0" err="1"/>
              <a:t>programme</a:t>
            </a:r>
            <a:r>
              <a:rPr lang="en-US" sz="2400" dirty="0"/>
              <a:t>.</a:t>
            </a:r>
          </a:p>
          <a:p>
            <a:pPr marL="342900" lvl="1" indent="-342900">
              <a:lnSpc>
                <a:spcPct val="120000"/>
              </a:lnSpc>
              <a:buClr>
                <a:srgbClr val="92D050"/>
              </a:buClr>
              <a:buFont typeface="Wingdings" panose="05000000000000000000" pitchFamily="2" charset="2"/>
              <a:buChar char="ü"/>
            </a:pPr>
            <a:r>
              <a:rPr lang="en-US" sz="2400" dirty="0"/>
              <a:t>Remember to log out, especially if you are using a shared public computer.</a:t>
            </a:r>
          </a:p>
          <a:p>
            <a:pPr marL="342900" lvl="1" indent="-342900">
              <a:lnSpc>
                <a:spcPct val="120000"/>
              </a:lnSpc>
              <a:buClr>
                <a:srgbClr val="92D050"/>
              </a:buClr>
              <a:buFont typeface="Wingdings" panose="05000000000000000000" pitchFamily="2" charset="2"/>
              <a:buChar char="ü"/>
            </a:pPr>
            <a:r>
              <a:rPr lang="en-US" sz="2400" dirty="0"/>
              <a:t>Delete all emails from unknown people.</a:t>
            </a:r>
          </a:p>
          <a:p>
            <a:pPr marL="342900" lvl="1" indent="-342900">
              <a:lnSpc>
                <a:spcPct val="120000"/>
              </a:lnSpc>
              <a:buClr>
                <a:srgbClr val="92D050"/>
              </a:buClr>
              <a:buFont typeface="Wingdings" panose="05000000000000000000" pitchFamily="2" charset="2"/>
              <a:buChar char="ü"/>
            </a:pPr>
            <a:r>
              <a:rPr lang="en-US" sz="2400" dirty="0"/>
              <a:t>Never reply to spam!</a:t>
            </a:r>
          </a:p>
          <a:p>
            <a:pPr marL="342900" lvl="1" indent="-342900">
              <a:lnSpc>
                <a:spcPct val="120000"/>
              </a:lnSpc>
              <a:buClr>
                <a:srgbClr val="92D050"/>
              </a:buClr>
              <a:buFont typeface="Wingdings" panose="05000000000000000000" pitchFamily="2" charset="2"/>
              <a:buChar char="ü"/>
            </a:pPr>
            <a:r>
              <a:rPr lang="en-US" sz="2400" dirty="0"/>
              <a:t>Do not click on links in spam emails.</a:t>
            </a:r>
            <a:endParaRPr lang="en-US" dirty="0"/>
          </a:p>
        </p:txBody>
      </p:sp>
      <p:pic>
        <p:nvPicPr>
          <p:cNvPr id="8" name="Γραφικό 4" descr="Email">
            <a:extLst>
              <a:ext uri="{FF2B5EF4-FFF2-40B4-BE49-F238E27FC236}">
                <a16:creationId xmlns:a16="http://schemas.microsoft.com/office/drawing/2014/main" id="{A68BC48D-41AE-4AF0-BEEE-5B4E273075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35742" y="2193406"/>
            <a:ext cx="2285771" cy="2285771"/>
          </a:xfrm>
          <a:prstGeom prst="rect">
            <a:avLst/>
          </a:prstGeom>
        </p:spPr>
      </p:pic>
      <p:sp>
        <p:nvSpPr>
          <p:cNvPr id="3" name="Ορθογώνιο 7">
            <a:extLst>
              <a:ext uri="{FF2B5EF4-FFF2-40B4-BE49-F238E27FC236}">
                <a16:creationId xmlns:a16="http://schemas.microsoft.com/office/drawing/2014/main" id="{86EC65A1-C7FA-1C4C-437E-31A6B16FFFB2}"/>
              </a:ext>
            </a:extLst>
          </p:cNvPr>
          <p:cNvSpPr/>
          <p:nvPr/>
        </p:nvSpPr>
        <p:spPr>
          <a:xfrm>
            <a:off x="7134536" y="40640"/>
            <a:ext cx="5016824" cy="398569"/>
          </a:xfrm>
          <a:prstGeom prst="rect">
            <a:avLst/>
          </a:prstGeom>
          <a:noFill/>
        </p:spPr>
        <p:txBody>
          <a:bodyPr vert="horz" lIns="91440" tIns="45720" rIns="91440" bIns="45720" rtlCol="0" anchor="ctr">
            <a:normAutofit/>
          </a:bodyPr>
          <a:lstStyle/>
          <a:p>
            <a:pPr algn="r">
              <a:lnSpc>
                <a:spcPct val="90000"/>
              </a:lnSpc>
              <a:spcBef>
                <a:spcPct val="0"/>
              </a:spcBef>
            </a:pPr>
            <a:r>
              <a:rPr lang="en-US" altLang="el-GR" sz="1400" dirty="0">
                <a:solidFill>
                  <a:srgbClr val="785832"/>
                </a:solidFill>
                <a:ea typeface="+mj-ea"/>
                <a:cs typeface="+mj-cs"/>
              </a:rPr>
              <a:t>2.4 Introduction to Online Safety, Personal Data and Privacy </a:t>
            </a:r>
            <a:endParaRPr lang="en-US" sz="1400" dirty="0">
              <a:solidFill>
                <a:srgbClr val="785832"/>
              </a:solidFill>
              <a:ea typeface="+mj-ea"/>
              <a:cs typeface="+mj-cs"/>
            </a:endParaRPr>
          </a:p>
        </p:txBody>
      </p:sp>
    </p:spTree>
    <p:extLst>
      <p:ext uri="{BB962C8B-B14F-4D97-AF65-F5344CB8AC3E}">
        <p14:creationId xmlns:p14="http://schemas.microsoft.com/office/powerpoint/2010/main" val="42846861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31B66-951F-BA28-0516-47E175417DB2}"/>
              </a:ext>
            </a:extLst>
          </p:cNvPr>
          <p:cNvSpPr>
            <a:spLocks noGrp="1"/>
          </p:cNvSpPr>
          <p:nvPr>
            <p:ph type="title"/>
          </p:nvPr>
        </p:nvSpPr>
        <p:spPr>
          <a:xfrm>
            <a:off x="1994338" y="883920"/>
            <a:ext cx="9248117" cy="605096"/>
          </a:xfrm>
          <a:solidFill>
            <a:srgbClr val="1C2E78"/>
          </a:solidFill>
        </p:spPr>
        <p:txBody>
          <a:bodyPr/>
          <a:lstStyle/>
          <a:p>
            <a:r>
              <a:rPr lang="en-US" dirty="0">
                <a:solidFill>
                  <a:schemeClr val="bg1"/>
                </a:solidFill>
              </a:rPr>
              <a:t>Activity: Is the link safe to visit?</a:t>
            </a:r>
            <a:endParaRPr lang="el-GR" dirty="0">
              <a:solidFill>
                <a:schemeClr val="bg1"/>
              </a:solidFill>
            </a:endParaRPr>
          </a:p>
        </p:txBody>
      </p:sp>
      <p:sp>
        <p:nvSpPr>
          <p:cNvPr id="3" name="Content Placeholder 2">
            <a:extLst>
              <a:ext uri="{FF2B5EF4-FFF2-40B4-BE49-F238E27FC236}">
                <a16:creationId xmlns:a16="http://schemas.microsoft.com/office/drawing/2014/main" id="{35D467E7-E573-2FB3-4FDC-8D664E14262A}"/>
              </a:ext>
            </a:extLst>
          </p:cNvPr>
          <p:cNvSpPr>
            <a:spLocks noGrp="1"/>
          </p:cNvSpPr>
          <p:nvPr>
            <p:ph idx="1"/>
          </p:nvPr>
        </p:nvSpPr>
        <p:spPr>
          <a:xfrm>
            <a:off x="557998" y="2174240"/>
            <a:ext cx="11136161" cy="3799840"/>
          </a:xfrm>
        </p:spPr>
        <p:txBody>
          <a:bodyPr>
            <a:normAutofit/>
          </a:bodyPr>
          <a:lstStyle/>
          <a:p>
            <a:pPr marL="76200" indent="0">
              <a:lnSpc>
                <a:spcPct val="120000"/>
              </a:lnSpc>
              <a:buNone/>
            </a:pPr>
            <a:r>
              <a:rPr lang="en-US" i="1" dirty="0"/>
              <a:t>Decide, if the link is safe to visit:</a:t>
            </a:r>
          </a:p>
          <a:p>
            <a:pPr marL="76200" indent="0">
              <a:lnSpc>
                <a:spcPct val="120000"/>
              </a:lnSpc>
              <a:spcAft>
                <a:spcPts val="600"/>
              </a:spcAft>
              <a:buNone/>
            </a:pPr>
            <a:r>
              <a:rPr lang="en-US" i="1" dirty="0"/>
              <a:t>Suppose you receive an email from a bank asking you to click on a link like the one below, and submit personal data, such as username, passwords, and credit card details.</a:t>
            </a:r>
          </a:p>
          <a:p>
            <a:pPr marL="457200" lvl="1" indent="0">
              <a:lnSpc>
                <a:spcPct val="120000"/>
              </a:lnSpc>
              <a:buNone/>
            </a:pPr>
            <a:r>
              <a:rPr lang="en-US" sz="1800" i="1" dirty="0">
                <a:solidFill>
                  <a:srgbClr val="0070C0"/>
                </a:solidFill>
              </a:rPr>
              <a:t>http://url5423.eka.de/ls/click?upn=V1OaWNMSPs2Lb0JqHpnyTLRlk2703ToIFpo2vd2MKt5gB6dYAUvw1B-2FnC6T5iVsCdbcug7l6pkTad-2FBfACSlC-2BKw-3D-3DhmuAs-OaWNMSPs2Lb0JqHpn-asDvdva</a:t>
            </a:r>
          </a:p>
          <a:p>
            <a:pPr marL="533400" indent="-457200">
              <a:lnSpc>
                <a:spcPct val="120000"/>
              </a:lnSpc>
              <a:spcAft>
                <a:spcPts val="600"/>
              </a:spcAft>
              <a:buFont typeface="+mj-lt"/>
              <a:buAutoNum type="arabicPeriod"/>
            </a:pPr>
            <a:r>
              <a:rPr lang="en-US" i="1" dirty="0"/>
              <a:t>Do not hurry, think twice, and decide if this link is safe to visit.</a:t>
            </a:r>
          </a:p>
          <a:p>
            <a:pPr marL="533400" indent="-457200">
              <a:lnSpc>
                <a:spcPct val="120000"/>
              </a:lnSpc>
              <a:spcAft>
                <a:spcPts val="600"/>
              </a:spcAft>
              <a:buFont typeface="+mj-lt"/>
              <a:buAutoNum type="arabicPeriod"/>
            </a:pPr>
            <a:r>
              <a:rPr lang="en-US" i="1" dirty="0"/>
              <a:t>Think about the reasons.</a:t>
            </a:r>
          </a:p>
          <a:p>
            <a:pPr marL="548640" lvl="1" indent="0">
              <a:lnSpc>
                <a:spcPct val="120000"/>
              </a:lnSpc>
              <a:spcAft>
                <a:spcPts val="600"/>
              </a:spcAft>
              <a:buNone/>
            </a:pPr>
            <a:endParaRPr lang="en-US" i="1" dirty="0"/>
          </a:p>
          <a:p>
            <a:endParaRPr lang="el-GR" dirty="0"/>
          </a:p>
        </p:txBody>
      </p:sp>
      <p:sp>
        <p:nvSpPr>
          <p:cNvPr id="6" name="Ορθογώνιο 7">
            <a:extLst>
              <a:ext uri="{FF2B5EF4-FFF2-40B4-BE49-F238E27FC236}">
                <a16:creationId xmlns:a16="http://schemas.microsoft.com/office/drawing/2014/main" id="{65D7B1C4-35C8-66EB-C52F-7BB108E7AF60}"/>
              </a:ext>
            </a:extLst>
          </p:cNvPr>
          <p:cNvSpPr/>
          <p:nvPr/>
        </p:nvSpPr>
        <p:spPr>
          <a:xfrm>
            <a:off x="7134536" y="40640"/>
            <a:ext cx="5016824" cy="398569"/>
          </a:xfrm>
          <a:prstGeom prst="rect">
            <a:avLst/>
          </a:prstGeom>
          <a:noFill/>
        </p:spPr>
        <p:txBody>
          <a:bodyPr vert="horz" lIns="91440" tIns="45720" rIns="91440" bIns="45720" rtlCol="0" anchor="ctr">
            <a:normAutofit/>
          </a:bodyPr>
          <a:lstStyle/>
          <a:p>
            <a:pPr algn="r">
              <a:lnSpc>
                <a:spcPct val="90000"/>
              </a:lnSpc>
              <a:spcBef>
                <a:spcPct val="0"/>
              </a:spcBef>
            </a:pPr>
            <a:r>
              <a:rPr lang="en-US" altLang="el-GR" sz="1400" dirty="0">
                <a:solidFill>
                  <a:srgbClr val="785832"/>
                </a:solidFill>
                <a:ea typeface="+mj-ea"/>
                <a:cs typeface="+mj-cs"/>
              </a:rPr>
              <a:t>2.4 Introduction to Online Safety, Personal Data and Privacy </a:t>
            </a:r>
            <a:endParaRPr lang="en-US" sz="1400" dirty="0">
              <a:solidFill>
                <a:srgbClr val="785832"/>
              </a:solidFill>
              <a:ea typeface="+mj-ea"/>
              <a:cs typeface="+mj-cs"/>
            </a:endParaRPr>
          </a:p>
        </p:txBody>
      </p:sp>
      <p:pic>
        <p:nvPicPr>
          <p:cNvPr id="5" name="Γραφικό 4" descr="Μονό γρανάζι περίγραμμα">
            <a:extLst>
              <a:ext uri="{FF2B5EF4-FFF2-40B4-BE49-F238E27FC236}">
                <a16:creationId xmlns:a16="http://schemas.microsoft.com/office/drawing/2014/main" id="{AA927C17-0597-AFB2-1024-B0E78034D9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5936" y="453800"/>
            <a:ext cx="1508402" cy="1508402"/>
          </a:xfrm>
          <a:prstGeom prst="rect">
            <a:avLst/>
          </a:prstGeom>
        </p:spPr>
      </p:pic>
    </p:spTree>
    <p:extLst>
      <p:ext uri="{BB962C8B-B14F-4D97-AF65-F5344CB8AC3E}">
        <p14:creationId xmlns:p14="http://schemas.microsoft.com/office/powerpoint/2010/main" val="5124669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D467E7-E573-2FB3-4FDC-8D664E14262A}"/>
              </a:ext>
            </a:extLst>
          </p:cNvPr>
          <p:cNvSpPr>
            <a:spLocks noGrp="1"/>
          </p:cNvSpPr>
          <p:nvPr>
            <p:ph idx="1"/>
          </p:nvPr>
        </p:nvSpPr>
        <p:spPr>
          <a:xfrm>
            <a:off x="557999" y="2029522"/>
            <a:ext cx="10731324" cy="4323982"/>
          </a:xfrm>
        </p:spPr>
        <p:txBody>
          <a:bodyPr>
            <a:normAutofit/>
          </a:bodyPr>
          <a:lstStyle/>
          <a:p>
            <a:pPr marL="76200" indent="0">
              <a:lnSpc>
                <a:spcPct val="120000"/>
              </a:lnSpc>
              <a:buNone/>
            </a:pPr>
            <a:r>
              <a:rPr lang="en-US" b="1" i="1" dirty="0"/>
              <a:t>The answer. </a:t>
            </a:r>
            <a:r>
              <a:rPr lang="en-US" i="1" dirty="0"/>
              <a:t>This link </a:t>
            </a:r>
            <a:r>
              <a:rPr lang="en-US" dirty="0"/>
              <a:t>is </a:t>
            </a:r>
            <a:r>
              <a:rPr lang="en-US" b="1" dirty="0"/>
              <a:t>not secure </a:t>
            </a:r>
            <a:r>
              <a:rPr lang="en-US" dirty="0"/>
              <a:t>for a number of reasons: </a:t>
            </a:r>
          </a:p>
          <a:p>
            <a:pPr marL="990600" lvl="1" indent="-457200">
              <a:lnSpc>
                <a:spcPct val="120000"/>
              </a:lnSpc>
              <a:spcAft>
                <a:spcPts val="600"/>
              </a:spcAft>
            </a:pPr>
            <a:r>
              <a:rPr lang="en-US" sz="2400" dirty="0"/>
              <a:t>It uses http instead of https.</a:t>
            </a:r>
          </a:p>
          <a:p>
            <a:pPr marL="990600" lvl="1" indent="-457200">
              <a:lnSpc>
                <a:spcPct val="120000"/>
              </a:lnSpc>
              <a:spcAft>
                <a:spcPts val="600"/>
              </a:spcAft>
            </a:pPr>
            <a:r>
              <a:rPr lang="en-US" sz="2400" dirty="0"/>
              <a:t>The domain name is not related to the official name of the bank.</a:t>
            </a:r>
          </a:p>
          <a:p>
            <a:pPr marL="990600" lvl="1" indent="-457200">
              <a:lnSpc>
                <a:spcPct val="120000"/>
              </a:lnSpc>
              <a:spcAft>
                <a:spcPts val="600"/>
              </a:spcAft>
            </a:pPr>
            <a:r>
              <a:rPr lang="en-US" sz="2400" dirty="0"/>
              <a:t>The link is suspiciously long.</a:t>
            </a:r>
          </a:p>
          <a:p>
            <a:pPr marL="990600" lvl="1" indent="-457200">
              <a:lnSpc>
                <a:spcPct val="120000"/>
              </a:lnSpc>
              <a:spcAft>
                <a:spcPts val="600"/>
              </a:spcAft>
            </a:pPr>
            <a:r>
              <a:rPr lang="en-US" sz="2400" dirty="0"/>
              <a:t>The domain name of the link is different from the domain name of the sender's email address.</a:t>
            </a:r>
          </a:p>
          <a:p>
            <a:pPr marL="990600" lvl="1" indent="-457200">
              <a:lnSpc>
                <a:spcPct val="120000"/>
              </a:lnSpc>
              <a:spcAft>
                <a:spcPts val="600"/>
              </a:spcAft>
            </a:pPr>
            <a:r>
              <a:rPr lang="en-US" sz="2400" dirty="0"/>
              <a:t>A real bank will never ask for usernames, passwords or credit card details.</a:t>
            </a:r>
            <a:endParaRPr lang="en-US" i="1" dirty="0"/>
          </a:p>
          <a:p>
            <a:endParaRPr lang="el-GR" dirty="0"/>
          </a:p>
        </p:txBody>
      </p:sp>
      <p:sp>
        <p:nvSpPr>
          <p:cNvPr id="7" name="Title 1">
            <a:extLst>
              <a:ext uri="{FF2B5EF4-FFF2-40B4-BE49-F238E27FC236}">
                <a16:creationId xmlns:a16="http://schemas.microsoft.com/office/drawing/2014/main" id="{A3B62241-916C-639B-D6ED-F5F9F023B724}"/>
              </a:ext>
            </a:extLst>
          </p:cNvPr>
          <p:cNvSpPr>
            <a:spLocks noGrp="1"/>
          </p:cNvSpPr>
          <p:nvPr>
            <p:ph type="title"/>
          </p:nvPr>
        </p:nvSpPr>
        <p:spPr>
          <a:xfrm>
            <a:off x="2041206" y="905453"/>
            <a:ext cx="9248117" cy="605096"/>
          </a:xfrm>
          <a:solidFill>
            <a:srgbClr val="1C2E78"/>
          </a:solidFill>
        </p:spPr>
        <p:txBody>
          <a:bodyPr/>
          <a:lstStyle/>
          <a:p>
            <a:r>
              <a:rPr lang="en-US" dirty="0">
                <a:solidFill>
                  <a:schemeClr val="bg1"/>
                </a:solidFill>
              </a:rPr>
              <a:t>Activity: Is the link safe to visit? (2)</a:t>
            </a:r>
            <a:endParaRPr lang="el-GR" dirty="0">
              <a:solidFill>
                <a:schemeClr val="bg1"/>
              </a:solidFill>
            </a:endParaRPr>
          </a:p>
        </p:txBody>
      </p:sp>
      <p:sp>
        <p:nvSpPr>
          <p:cNvPr id="9" name="Ορθογώνιο 7">
            <a:extLst>
              <a:ext uri="{FF2B5EF4-FFF2-40B4-BE49-F238E27FC236}">
                <a16:creationId xmlns:a16="http://schemas.microsoft.com/office/drawing/2014/main" id="{BEBE987C-47F3-B195-A82D-DF883166C6A6}"/>
              </a:ext>
            </a:extLst>
          </p:cNvPr>
          <p:cNvSpPr/>
          <p:nvPr/>
        </p:nvSpPr>
        <p:spPr>
          <a:xfrm>
            <a:off x="7134536" y="40640"/>
            <a:ext cx="5016824" cy="398569"/>
          </a:xfrm>
          <a:prstGeom prst="rect">
            <a:avLst/>
          </a:prstGeom>
          <a:noFill/>
        </p:spPr>
        <p:txBody>
          <a:bodyPr vert="horz" lIns="91440" tIns="45720" rIns="91440" bIns="45720" rtlCol="0" anchor="ctr">
            <a:normAutofit/>
          </a:bodyPr>
          <a:lstStyle/>
          <a:p>
            <a:pPr algn="r">
              <a:lnSpc>
                <a:spcPct val="90000"/>
              </a:lnSpc>
              <a:spcBef>
                <a:spcPct val="0"/>
              </a:spcBef>
            </a:pPr>
            <a:r>
              <a:rPr lang="en-US" altLang="el-GR" sz="1400" dirty="0">
                <a:solidFill>
                  <a:srgbClr val="785832"/>
                </a:solidFill>
                <a:ea typeface="+mj-ea"/>
                <a:cs typeface="+mj-cs"/>
              </a:rPr>
              <a:t>2.4 Introduction to Online Safety, Personal Data and Privacy </a:t>
            </a:r>
            <a:endParaRPr lang="en-US" sz="1400" dirty="0">
              <a:solidFill>
                <a:srgbClr val="785832"/>
              </a:solidFill>
              <a:ea typeface="+mj-ea"/>
              <a:cs typeface="+mj-cs"/>
            </a:endParaRPr>
          </a:p>
        </p:txBody>
      </p:sp>
      <p:pic>
        <p:nvPicPr>
          <p:cNvPr id="2" name="Γραφικό 1" descr="Μονό γρανάζι περίγραμμα">
            <a:extLst>
              <a:ext uri="{FF2B5EF4-FFF2-40B4-BE49-F238E27FC236}">
                <a16:creationId xmlns:a16="http://schemas.microsoft.com/office/drawing/2014/main" id="{9693C5A4-EC34-F7B6-8783-92D8E17CBFC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5936" y="453800"/>
            <a:ext cx="1508402" cy="1508402"/>
          </a:xfrm>
          <a:prstGeom prst="rect">
            <a:avLst/>
          </a:prstGeom>
        </p:spPr>
      </p:pic>
    </p:spTree>
    <p:extLst>
      <p:ext uri="{BB962C8B-B14F-4D97-AF65-F5344CB8AC3E}">
        <p14:creationId xmlns:p14="http://schemas.microsoft.com/office/powerpoint/2010/main" val="24159337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4343122-FC4A-1566-FDCE-7F8ACFACF9CF}"/>
              </a:ext>
            </a:extLst>
          </p:cNvPr>
          <p:cNvSpPr>
            <a:spLocks noGrp="1"/>
          </p:cNvSpPr>
          <p:nvPr>
            <p:ph type="title"/>
          </p:nvPr>
        </p:nvSpPr>
        <p:spPr/>
        <p:txBody>
          <a:bodyPr/>
          <a:lstStyle/>
          <a:p>
            <a:r>
              <a:rPr lang="en-US" dirty="0"/>
              <a:t>What is GDPR and who needs to comply with it?</a:t>
            </a:r>
            <a:endParaRPr lang="el-GR" dirty="0"/>
          </a:p>
        </p:txBody>
      </p:sp>
      <p:sp>
        <p:nvSpPr>
          <p:cNvPr id="6" name="Content Placeholder 5">
            <a:extLst>
              <a:ext uri="{FF2B5EF4-FFF2-40B4-BE49-F238E27FC236}">
                <a16:creationId xmlns:a16="http://schemas.microsoft.com/office/drawing/2014/main" id="{FD44AB26-7A4E-1EAF-82B6-1261779824B6}"/>
              </a:ext>
            </a:extLst>
          </p:cNvPr>
          <p:cNvSpPr>
            <a:spLocks noGrp="1"/>
          </p:cNvSpPr>
          <p:nvPr>
            <p:ph idx="1"/>
          </p:nvPr>
        </p:nvSpPr>
        <p:spPr>
          <a:xfrm>
            <a:off x="673769" y="1799999"/>
            <a:ext cx="7220551" cy="4889035"/>
          </a:xfrm>
        </p:spPr>
        <p:txBody>
          <a:bodyPr>
            <a:normAutofit/>
          </a:bodyPr>
          <a:lstStyle/>
          <a:p>
            <a:pPr marL="76200" indent="0">
              <a:lnSpc>
                <a:spcPct val="110000"/>
              </a:lnSpc>
              <a:spcAft>
                <a:spcPts val="600"/>
              </a:spcAft>
              <a:buNone/>
            </a:pPr>
            <a:r>
              <a:rPr lang="en-US" sz="1800" b="1" i="0" dirty="0">
                <a:solidFill>
                  <a:srgbClr val="000000"/>
                </a:solidFill>
                <a:effectLst/>
                <a:latin typeface="Calibri" panose="020F0502020204030204" pitchFamily="34" charset="0"/>
                <a:cs typeface="Calibri" panose="020F0502020204030204" pitchFamily="34" charset="0"/>
              </a:rPr>
              <a:t>What is GDPR?</a:t>
            </a:r>
          </a:p>
          <a:p>
            <a:pPr>
              <a:lnSpc>
                <a:spcPct val="110000"/>
              </a:lnSpc>
              <a:spcAft>
                <a:spcPts val="600"/>
              </a:spcAft>
              <a:buFont typeface="Wingdings" panose="05000000000000000000" pitchFamily="2" charset="2"/>
              <a:buChar char="§"/>
            </a:pPr>
            <a:r>
              <a:rPr lang="en-US" sz="1800" b="0" i="0" dirty="0">
                <a:solidFill>
                  <a:srgbClr val="000000"/>
                </a:solidFill>
                <a:effectLst/>
                <a:latin typeface="Calibri" panose="020F0502020204030204" pitchFamily="34" charset="0"/>
                <a:cs typeface="Calibri" panose="020F0502020204030204" pitchFamily="34" charset="0"/>
              </a:rPr>
              <a:t>The </a:t>
            </a:r>
            <a:r>
              <a:rPr lang="en-US" sz="1800" b="1" i="0" dirty="0">
                <a:solidFill>
                  <a:srgbClr val="000000"/>
                </a:solidFill>
                <a:effectLst/>
                <a:latin typeface="Calibri" panose="020F0502020204030204" pitchFamily="34" charset="0"/>
                <a:cs typeface="Calibri" panose="020F0502020204030204" pitchFamily="34" charset="0"/>
              </a:rPr>
              <a:t>General Data Protection Regulation </a:t>
            </a:r>
            <a:r>
              <a:rPr lang="en-US" sz="1800" b="0" i="0" dirty="0">
                <a:solidFill>
                  <a:srgbClr val="000000"/>
                </a:solidFill>
                <a:effectLst/>
                <a:latin typeface="Calibri" panose="020F0502020204030204" pitchFamily="34" charset="0"/>
                <a:cs typeface="Calibri" panose="020F0502020204030204" pitchFamily="34" charset="0"/>
              </a:rPr>
              <a:t>is a European Union law that was implemented on May 25, 2018, that requires organizations to protect personal data and uphold the privacy rights of everyone in EU territory. </a:t>
            </a:r>
          </a:p>
          <a:p>
            <a:pPr marL="76200" indent="0" algn="l">
              <a:lnSpc>
                <a:spcPct val="110000"/>
              </a:lnSpc>
              <a:spcAft>
                <a:spcPts val="600"/>
              </a:spcAft>
              <a:buNone/>
            </a:pPr>
            <a:r>
              <a:rPr lang="en-US" sz="1800" b="1" i="0" dirty="0">
                <a:solidFill>
                  <a:srgbClr val="000000"/>
                </a:solidFill>
                <a:effectLst/>
                <a:latin typeface="Calibri" panose="020F0502020204030204" pitchFamily="34" charset="0"/>
                <a:cs typeface="Calibri" panose="020F0502020204030204" pitchFamily="34" charset="0"/>
              </a:rPr>
              <a:t>Who needs to comply with the GDPR?</a:t>
            </a:r>
          </a:p>
          <a:p>
            <a:pPr algn="l">
              <a:lnSpc>
                <a:spcPct val="110000"/>
              </a:lnSpc>
              <a:spcAft>
                <a:spcPts val="600"/>
              </a:spcAft>
              <a:buFont typeface="Wingdings" panose="05000000000000000000" pitchFamily="2" charset="2"/>
              <a:buChar char="§"/>
            </a:pPr>
            <a:r>
              <a:rPr lang="en-US" sz="1800" b="0" i="0" dirty="0">
                <a:solidFill>
                  <a:srgbClr val="000000"/>
                </a:solidFill>
                <a:effectLst/>
                <a:latin typeface="Calibri" panose="020F0502020204030204" pitchFamily="34" charset="0"/>
                <a:cs typeface="Calibri" panose="020F0502020204030204" pitchFamily="34" charset="0"/>
              </a:rPr>
              <a:t>Any organization that processes personal data of individuals in the EU must comply with the GDPR. </a:t>
            </a:r>
          </a:p>
          <a:p>
            <a:pPr algn="l">
              <a:lnSpc>
                <a:spcPct val="110000"/>
              </a:lnSpc>
              <a:spcAft>
                <a:spcPts val="600"/>
              </a:spcAft>
              <a:buFont typeface="Wingdings" panose="05000000000000000000" pitchFamily="2" charset="2"/>
              <a:buChar char="§"/>
            </a:pPr>
            <a:r>
              <a:rPr lang="en-US" sz="1800" b="0" i="0" dirty="0">
                <a:solidFill>
                  <a:srgbClr val="000000"/>
                </a:solidFill>
                <a:effectLst/>
                <a:latin typeface="Calibri" panose="020F0502020204030204" pitchFamily="34" charset="0"/>
                <a:cs typeface="Calibri" panose="020F0502020204030204" pitchFamily="34" charset="0"/>
              </a:rPr>
              <a:t>“</a:t>
            </a:r>
            <a:r>
              <a:rPr lang="en-US" sz="1800" b="1" i="0" dirty="0">
                <a:solidFill>
                  <a:srgbClr val="000000"/>
                </a:solidFill>
                <a:effectLst/>
                <a:latin typeface="Calibri" panose="020F0502020204030204" pitchFamily="34" charset="0"/>
                <a:cs typeface="Calibri" panose="020F0502020204030204" pitchFamily="34" charset="0"/>
              </a:rPr>
              <a:t>Processing</a:t>
            </a:r>
            <a:r>
              <a:rPr lang="en-US" sz="1800" b="0" i="0" dirty="0">
                <a:solidFill>
                  <a:srgbClr val="000000"/>
                </a:solidFill>
                <a:effectLst/>
                <a:latin typeface="Calibri" panose="020F0502020204030204" pitchFamily="34" charset="0"/>
                <a:cs typeface="Calibri" panose="020F0502020204030204" pitchFamily="34" charset="0"/>
              </a:rPr>
              <a:t>” is a broad term that covers almost about anything you can do with data: collecting, storing, transferring, </a:t>
            </a:r>
            <a:r>
              <a:rPr lang="en-US" sz="1800" b="0" i="0" dirty="0" err="1">
                <a:solidFill>
                  <a:srgbClr val="000000"/>
                </a:solidFill>
                <a:effectLst/>
                <a:latin typeface="Calibri" panose="020F0502020204030204" pitchFamily="34" charset="0"/>
                <a:cs typeface="Calibri" panose="020F0502020204030204" pitchFamily="34" charset="0"/>
              </a:rPr>
              <a:t>analysing</a:t>
            </a:r>
            <a:r>
              <a:rPr lang="en-US" sz="1800" b="0" i="0" dirty="0">
                <a:solidFill>
                  <a:srgbClr val="000000"/>
                </a:solidFill>
                <a:effectLst/>
                <a:latin typeface="Calibri" panose="020F0502020204030204" pitchFamily="34" charset="0"/>
                <a:cs typeface="Calibri" panose="020F0502020204030204" pitchFamily="34" charset="0"/>
              </a:rPr>
              <a:t>, etc. </a:t>
            </a:r>
          </a:p>
          <a:p>
            <a:pPr algn="l">
              <a:lnSpc>
                <a:spcPct val="110000"/>
              </a:lnSpc>
              <a:spcAft>
                <a:spcPts val="600"/>
              </a:spcAft>
              <a:buFont typeface="Wingdings" panose="05000000000000000000" pitchFamily="2" charset="2"/>
              <a:buChar char="§"/>
            </a:pPr>
            <a:r>
              <a:rPr lang="en-US" sz="1800" b="0" i="0" dirty="0">
                <a:solidFill>
                  <a:srgbClr val="000000"/>
                </a:solidFill>
                <a:effectLst/>
                <a:latin typeface="Calibri" panose="020F0502020204030204" pitchFamily="34" charset="0"/>
                <a:cs typeface="Calibri" panose="020F0502020204030204" pitchFamily="34" charset="0"/>
              </a:rPr>
              <a:t>“</a:t>
            </a:r>
            <a:r>
              <a:rPr lang="en-US" sz="1800" b="1" i="0" dirty="0">
                <a:solidFill>
                  <a:srgbClr val="000000"/>
                </a:solidFill>
                <a:effectLst/>
                <a:latin typeface="Calibri" panose="020F0502020204030204" pitchFamily="34" charset="0"/>
                <a:cs typeface="Calibri" panose="020F0502020204030204" pitchFamily="34" charset="0"/>
              </a:rPr>
              <a:t>Personal data</a:t>
            </a:r>
            <a:r>
              <a:rPr lang="en-US" sz="1800" b="0" i="0" dirty="0">
                <a:solidFill>
                  <a:srgbClr val="000000"/>
                </a:solidFill>
                <a:effectLst/>
                <a:latin typeface="Calibri" panose="020F0502020204030204" pitchFamily="34" charset="0"/>
                <a:cs typeface="Calibri" panose="020F0502020204030204" pitchFamily="34" charset="0"/>
              </a:rPr>
              <a:t>” is any information that relates to an individual, such as a name, email address, IP address, eye color, political beliefs, and </a:t>
            </a:r>
            <a:r>
              <a:rPr lang="en-US" sz="1800" dirty="0">
                <a:solidFill>
                  <a:srgbClr val="000000"/>
                </a:solidFill>
                <a:latin typeface="Calibri" panose="020F0502020204030204" pitchFamily="34" charset="0"/>
                <a:cs typeface="Calibri" panose="020F0502020204030204" pitchFamily="34" charset="0"/>
              </a:rPr>
              <a:t>etc.</a:t>
            </a:r>
            <a:r>
              <a:rPr lang="en-US" sz="1800" b="0" i="0" dirty="0">
                <a:solidFill>
                  <a:srgbClr val="000000"/>
                </a:solidFill>
                <a:effectLst/>
                <a:latin typeface="Calibri" panose="020F0502020204030204" pitchFamily="34" charset="0"/>
                <a:cs typeface="Calibri" panose="020F0502020204030204" pitchFamily="34" charset="0"/>
              </a:rPr>
              <a:t> </a:t>
            </a:r>
          </a:p>
        </p:txBody>
      </p:sp>
      <p:pic>
        <p:nvPicPr>
          <p:cNvPr id="8" name="Picture 2" descr="Verordnung, Bipr, Daten, Schutz, Sicherheit">
            <a:extLst>
              <a:ext uri="{FF2B5EF4-FFF2-40B4-BE49-F238E27FC236}">
                <a16:creationId xmlns:a16="http://schemas.microsoft.com/office/drawing/2014/main" id="{7CE4775D-8D37-9511-BC2F-65505C04AE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4801" y="1800000"/>
            <a:ext cx="3735554" cy="1751041"/>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364;p26">
            <a:extLst>
              <a:ext uri="{FF2B5EF4-FFF2-40B4-BE49-F238E27FC236}">
                <a16:creationId xmlns:a16="http://schemas.microsoft.com/office/drawing/2014/main" id="{4E976780-87C4-1F1B-10AF-598C357E2D8A}"/>
              </a:ext>
            </a:extLst>
          </p:cNvPr>
          <p:cNvSpPr/>
          <p:nvPr/>
        </p:nvSpPr>
        <p:spPr>
          <a:xfrm>
            <a:off x="10025094" y="6486524"/>
            <a:ext cx="1845261"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Source</a:t>
            </a:r>
            <a:r>
              <a:rPr lang="en-US" sz="1200" b="0" i="0" u="none" strike="noStrike" cap="none" dirty="0">
                <a:solidFill>
                  <a:schemeClr val="dk1"/>
                </a:solidFill>
                <a:latin typeface="Calibri"/>
                <a:ea typeface="Calibri"/>
                <a:cs typeface="Calibri"/>
                <a:sym typeface="Calibri"/>
              </a:rPr>
              <a:t> | </a:t>
            </a:r>
            <a:r>
              <a:rPr lang="en-US" sz="1200" b="0" i="0" u="sng" strike="noStrike" cap="none" dirty="0" err="1">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Pixabay</a:t>
            </a:r>
            <a:r>
              <a:rPr lang="en-US" sz="1200" b="0" i="0" u="sng" strike="noStrike" cap="none"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 license</a:t>
            </a:r>
            <a:endParaRPr lang="en-US" sz="1200" b="0" i="0" u="none" strike="noStrike" cap="none" dirty="0">
              <a:solidFill>
                <a:schemeClr val="dk1"/>
              </a:solidFill>
              <a:latin typeface="Calibri"/>
              <a:ea typeface="Calibri"/>
              <a:cs typeface="Calibri"/>
              <a:sym typeface="Calibri"/>
            </a:endParaRPr>
          </a:p>
        </p:txBody>
      </p:sp>
      <p:sp>
        <p:nvSpPr>
          <p:cNvPr id="4" name="TextBox 3">
            <a:extLst>
              <a:ext uri="{FF2B5EF4-FFF2-40B4-BE49-F238E27FC236}">
                <a16:creationId xmlns:a16="http://schemas.microsoft.com/office/drawing/2014/main" id="{F5F68D6F-ACD7-276F-DFFF-547B98D89523}"/>
              </a:ext>
            </a:extLst>
          </p:cNvPr>
          <p:cNvSpPr txBox="1"/>
          <p:nvPr/>
        </p:nvSpPr>
        <p:spPr>
          <a:xfrm>
            <a:off x="8134801" y="3835767"/>
            <a:ext cx="3735554" cy="2514663"/>
          </a:xfrm>
          <a:prstGeom prst="rect">
            <a:avLst/>
          </a:prstGeom>
          <a:noFill/>
        </p:spPr>
        <p:txBody>
          <a:bodyPr wrap="square">
            <a:spAutoFit/>
          </a:bodyPr>
          <a:lstStyle/>
          <a:p>
            <a:pPr algn="l">
              <a:lnSpc>
                <a:spcPct val="110000"/>
              </a:lnSpc>
              <a:spcAft>
                <a:spcPts val="600"/>
              </a:spcAft>
            </a:pPr>
            <a:r>
              <a:rPr lang="en-US" sz="1800" b="0" i="0" dirty="0">
                <a:solidFill>
                  <a:srgbClr val="000000"/>
                </a:solidFill>
                <a:effectLst/>
                <a:latin typeface="Calibri" panose="020F0502020204030204" pitchFamily="34" charset="0"/>
                <a:cs typeface="Calibri" panose="020F0502020204030204" pitchFamily="34" charset="0"/>
              </a:rPr>
              <a:t>Even if an </a:t>
            </a:r>
            <a:r>
              <a:rPr lang="en-US" sz="1800" b="0" i="0" dirty="0" err="1">
                <a:solidFill>
                  <a:srgbClr val="000000"/>
                </a:solidFill>
                <a:effectLst/>
                <a:latin typeface="Calibri" panose="020F0502020204030204" pitchFamily="34" charset="0"/>
                <a:cs typeface="Calibri" panose="020F0502020204030204" pitchFamily="34" charset="0"/>
              </a:rPr>
              <a:t>organisation</a:t>
            </a:r>
            <a:r>
              <a:rPr lang="en-US" sz="1800" b="0" i="0" dirty="0">
                <a:solidFill>
                  <a:srgbClr val="000000"/>
                </a:solidFill>
                <a:effectLst/>
                <a:latin typeface="Calibri" panose="020F0502020204030204" pitchFamily="34" charset="0"/>
                <a:cs typeface="Calibri" panose="020F0502020204030204" pitchFamily="34" charset="0"/>
              </a:rPr>
              <a:t> has no connection to the EU itself, but processes personal data of people in the EU (for example, through tracking on its website), it still needs to comply with the GDPR. The GDPR is also not limited to for-profit companies.</a:t>
            </a:r>
            <a:endParaRPr lang="el-GR" sz="1800" dirty="0"/>
          </a:p>
        </p:txBody>
      </p:sp>
      <p:sp>
        <p:nvSpPr>
          <p:cNvPr id="2" name="Ορθογώνιο 7">
            <a:extLst>
              <a:ext uri="{FF2B5EF4-FFF2-40B4-BE49-F238E27FC236}">
                <a16:creationId xmlns:a16="http://schemas.microsoft.com/office/drawing/2014/main" id="{574F9AB3-D935-1A67-EE66-DD48476EB75E}"/>
              </a:ext>
            </a:extLst>
          </p:cNvPr>
          <p:cNvSpPr/>
          <p:nvPr/>
        </p:nvSpPr>
        <p:spPr>
          <a:xfrm>
            <a:off x="7134536" y="40640"/>
            <a:ext cx="5016824" cy="398569"/>
          </a:xfrm>
          <a:prstGeom prst="rect">
            <a:avLst/>
          </a:prstGeom>
          <a:noFill/>
        </p:spPr>
        <p:txBody>
          <a:bodyPr vert="horz" lIns="91440" tIns="45720" rIns="91440" bIns="45720" rtlCol="0" anchor="ctr">
            <a:normAutofit/>
          </a:bodyPr>
          <a:lstStyle/>
          <a:p>
            <a:pPr algn="r">
              <a:lnSpc>
                <a:spcPct val="90000"/>
              </a:lnSpc>
              <a:spcBef>
                <a:spcPct val="0"/>
              </a:spcBef>
            </a:pPr>
            <a:r>
              <a:rPr lang="en-US" altLang="el-GR" sz="1400" dirty="0">
                <a:solidFill>
                  <a:srgbClr val="785832"/>
                </a:solidFill>
                <a:ea typeface="+mj-ea"/>
                <a:cs typeface="+mj-cs"/>
              </a:rPr>
              <a:t>2.4 Introduction to Online Safety, Personal Data and Privacy </a:t>
            </a:r>
            <a:endParaRPr lang="en-US" sz="1400" dirty="0">
              <a:solidFill>
                <a:srgbClr val="785832"/>
              </a:solidFill>
              <a:ea typeface="+mj-ea"/>
              <a:cs typeface="+mj-cs"/>
            </a:endParaRPr>
          </a:p>
        </p:txBody>
      </p:sp>
    </p:spTree>
    <p:extLst>
      <p:ext uri="{BB962C8B-B14F-4D97-AF65-F5344CB8AC3E}">
        <p14:creationId xmlns:p14="http://schemas.microsoft.com/office/powerpoint/2010/main" val="298997808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Γραφικό 6" descr="Ντοσιέ μεικτό περίγραμμα">
            <a:extLst>
              <a:ext uri="{FF2B5EF4-FFF2-40B4-BE49-F238E27FC236}">
                <a16:creationId xmlns:a16="http://schemas.microsoft.com/office/drawing/2014/main" id="{CBF29F20-1155-5A48-D04E-0C3DD8A70B5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70692" y="1972232"/>
            <a:ext cx="4105275" cy="4105275"/>
          </a:xfrm>
          <a:prstGeom prst="rect">
            <a:avLst/>
          </a:prstGeom>
        </p:spPr>
      </p:pic>
      <p:sp>
        <p:nvSpPr>
          <p:cNvPr id="5" name="Θέση περιεχομένου 4">
            <a:extLst>
              <a:ext uri="{FF2B5EF4-FFF2-40B4-BE49-F238E27FC236}">
                <a16:creationId xmlns:a16="http://schemas.microsoft.com/office/drawing/2014/main" id="{5D4095D8-5994-96C2-6912-2719C981906F}"/>
              </a:ext>
            </a:extLst>
          </p:cNvPr>
          <p:cNvSpPr>
            <a:spLocks noGrp="1"/>
          </p:cNvSpPr>
          <p:nvPr>
            <p:ph idx="1"/>
          </p:nvPr>
        </p:nvSpPr>
        <p:spPr>
          <a:xfrm>
            <a:off x="1165066" y="2466905"/>
            <a:ext cx="5834370" cy="3486563"/>
          </a:xfrm>
        </p:spPr>
        <p:txBody>
          <a:bodyPr anchor="t">
            <a:normAutofit/>
          </a:bodyPr>
          <a:lstStyle/>
          <a:p>
            <a:pPr marL="0" indent="0">
              <a:buNone/>
            </a:pPr>
            <a:endParaRPr lang="en-US" sz="1800" dirty="0"/>
          </a:p>
          <a:p>
            <a:pPr marL="0" indent="0">
              <a:buNone/>
            </a:pPr>
            <a:endParaRPr lang="en-US" sz="4000" dirty="0">
              <a:solidFill>
                <a:schemeClr val="tx1"/>
              </a:solidFill>
            </a:endParaRPr>
          </a:p>
          <a:p>
            <a:pPr marL="0" indent="0">
              <a:buNone/>
            </a:pPr>
            <a:r>
              <a:rPr lang="en-US" sz="4000" dirty="0"/>
              <a:t>Check your knowledge!</a:t>
            </a:r>
            <a:endParaRPr lang="el-GR" sz="4000" dirty="0"/>
          </a:p>
        </p:txBody>
      </p:sp>
      <p:sp>
        <p:nvSpPr>
          <p:cNvPr id="2" name="Τίτλος 2">
            <a:extLst>
              <a:ext uri="{FF2B5EF4-FFF2-40B4-BE49-F238E27FC236}">
                <a16:creationId xmlns:a16="http://schemas.microsoft.com/office/drawing/2014/main" id="{6E0BFF0F-AF9B-A3F1-B5E9-76A3CCA55D8E}"/>
              </a:ext>
            </a:extLst>
          </p:cNvPr>
          <p:cNvSpPr txBox="1">
            <a:spLocks/>
          </p:cNvSpPr>
          <p:nvPr/>
        </p:nvSpPr>
        <p:spPr>
          <a:xfrm>
            <a:off x="400398" y="38604"/>
            <a:ext cx="7314957" cy="409633"/>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n-US" sz="2000" b="0" dirty="0">
                <a:solidFill>
                  <a:schemeClr val="tx1"/>
                </a:solidFill>
              </a:rPr>
              <a:t>Digital Skills for Improving the Agricultural Business</a:t>
            </a:r>
          </a:p>
        </p:txBody>
      </p:sp>
      <p:sp>
        <p:nvSpPr>
          <p:cNvPr id="3" name="Οβάλ 9">
            <a:extLst>
              <a:ext uri="{FF2B5EF4-FFF2-40B4-BE49-F238E27FC236}">
                <a16:creationId xmlns:a16="http://schemas.microsoft.com/office/drawing/2014/main" id="{086F9D0C-BB50-4CA2-6C1F-728486302C69}"/>
              </a:ext>
            </a:extLst>
          </p:cNvPr>
          <p:cNvSpPr/>
          <p:nvPr/>
        </p:nvSpPr>
        <p:spPr>
          <a:xfrm>
            <a:off x="27710" y="38605"/>
            <a:ext cx="409632" cy="409632"/>
          </a:xfrm>
          <a:prstGeom prst="ellipse">
            <a:avLst/>
          </a:prstGeom>
          <a:solidFill>
            <a:srgbClr val="68B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rPr>
              <a:t>2</a:t>
            </a:r>
            <a:endParaRPr lang="el-GR"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582059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FCB13A"/>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solidFill>
                  <a:srgbClr val="1C2E78"/>
                </a:solidFill>
              </a:rPr>
              <a:t>1. Which of the following passwords is stronger?</a:t>
            </a:r>
          </a:p>
        </p:txBody>
      </p:sp>
      <p:sp>
        <p:nvSpPr>
          <p:cNvPr id="5" name="Ορθογώνιο 4">
            <a:extLst>
              <a:ext uri="{FF2B5EF4-FFF2-40B4-BE49-F238E27FC236}">
                <a16:creationId xmlns:a16="http://schemas.microsoft.com/office/drawing/2014/main" id="{88178301-C8A7-4724-8CF8-344EAE75664C}"/>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A. John1234</a:t>
            </a:r>
          </a:p>
        </p:txBody>
      </p:sp>
      <p:sp>
        <p:nvSpPr>
          <p:cNvPr id="10" name="Ορθογώνιο 9">
            <a:extLst>
              <a:ext uri="{FF2B5EF4-FFF2-40B4-BE49-F238E27FC236}">
                <a16:creationId xmlns:a16="http://schemas.microsoft.com/office/drawing/2014/main" id="{E448F981-31BC-4A5C-A52A-2CB296CA1B95}"/>
              </a:ext>
            </a:extLst>
          </p:cNvPr>
          <p:cNvSpPr/>
          <p:nvPr/>
        </p:nvSpPr>
        <p:spPr>
          <a:xfrm>
            <a:off x="61341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B. John1990</a:t>
            </a:r>
          </a:p>
        </p:txBody>
      </p:sp>
      <p:sp>
        <p:nvSpPr>
          <p:cNvPr id="11" name="Ορθογώνιο 10">
            <a:extLst>
              <a:ext uri="{FF2B5EF4-FFF2-40B4-BE49-F238E27FC236}">
                <a16:creationId xmlns:a16="http://schemas.microsoft.com/office/drawing/2014/main" id="{B08E9EB4-6838-4FCD-B853-E6E51FCAD438}"/>
              </a:ext>
            </a:extLst>
          </p:cNvPr>
          <p:cNvSpPr/>
          <p:nvPr/>
        </p:nvSpPr>
        <p:spPr>
          <a:xfrm>
            <a:off x="2105025" y="37274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C. John051190</a:t>
            </a:r>
          </a:p>
        </p:txBody>
      </p:sp>
      <p:sp>
        <p:nvSpPr>
          <p:cNvPr id="12" name="Ορθογώνιο 11">
            <a:extLst>
              <a:ext uri="{FF2B5EF4-FFF2-40B4-BE49-F238E27FC236}">
                <a16:creationId xmlns:a16="http://schemas.microsoft.com/office/drawing/2014/main" id="{330EFFD1-979D-4EE1-BDD9-918267F048CC}"/>
              </a:ext>
            </a:extLst>
          </p:cNvPr>
          <p:cNvSpPr/>
          <p:nvPr/>
        </p:nvSpPr>
        <p:spPr>
          <a:xfrm>
            <a:off x="6134100" y="37274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D. J0Hn!2nO</a:t>
            </a:r>
          </a:p>
        </p:txBody>
      </p:sp>
      <p:sp>
        <p:nvSpPr>
          <p:cNvPr id="2" name="TextBox 1">
            <a:extLst>
              <a:ext uri="{FF2B5EF4-FFF2-40B4-BE49-F238E27FC236}">
                <a16:creationId xmlns:a16="http://schemas.microsoft.com/office/drawing/2014/main" id="{D5E63C17-BD03-4222-BC8D-E1F551A4DD54}"/>
              </a:ext>
            </a:extLst>
          </p:cNvPr>
          <p:cNvSpPr txBox="1"/>
          <p:nvPr/>
        </p:nvSpPr>
        <p:spPr>
          <a:xfrm>
            <a:off x="2112607" y="1987414"/>
            <a:ext cx="2153859" cy="307777"/>
          </a:xfrm>
          <a:prstGeom prst="rect">
            <a:avLst/>
          </a:prstGeom>
        </p:spPr>
        <p:txBody>
          <a:bodyPr wrap="none" rtlCol="0">
            <a:spAutoFit/>
          </a:bodyPr>
          <a:lstStyle/>
          <a:p>
            <a:pPr algn="l"/>
            <a:r>
              <a:rPr lang="en-US" sz="1400" i="1"/>
              <a:t>Only one answer is correct!</a:t>
            </a:r>
            <a:endParaRPr lang="el-GR" sz="1400" i="1" err="1"/>
          </a:p>
        </p:txBody>
      </p:sp>
    </p:spTree>
    <p:extLst>
      <p:ext uri="{BB962C8B-B14F-4D97-AF65-F5344CB8AC3E}">
        <p14:creationId xmlns:p14="http://schemas.microsoft.com/office/powerpoint/2010/main" val="1462675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C00000"/>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C0000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1"/>
                                        </p:tgtEl>
                                        <p:attrNameLst>
                                          <p:attrName>fillcolor</p:attrName>
                                        </p:attrNameLst>
                                      </p:cBhvr>
                                      <p:to>
                                        <a:srgbClr val="C00000"/>
                                      </p:to>
                                    </p:animClr>
                                    <p:set>
                                      <p:cBhvr>
                                        <p:cTn id="21" dur="2000" fill="hold"/>
                                        <p:tgtEl>
                                          <p:spTgt spid="11"/>
                                        </p:tgtEl>
                                        <p:attrNameLst>
                                          <p:attrName>fill.type</p:attrName>
                                        </p:attrNameLst>
                                      </p:cBhvr>
                                      <p:to>
                                        <p:strVal val="solid"/>
                                      </p:to>
                                    </p:set>
                                    <p:set>
                                      <p:cBhvr>
                                        <p:cTn id="22"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2"/>
                                        </p:tgtEl>
                                        <p:attrNameLst>
                                          <p:attrName>fillcolor</p:attrName>
                                        </p:attrNameLst>
                                      </p:cBhvr>
                                      <p:to>
                                        <a:srgbClr val="538135"/>
                                      </p:to>
                                    </p:animClr>
                                    <p:set>
                                      <p:cBhvr>
                                        <p:cTn id="28" dur="2000" fill="hold"/>
                                        <p:tgtEl>
                                          <p:spTgt spid="12"/>
                                        </p:tgtEl>
                                        <p:attrNameLst>
                                          <p:attrName>fill.type</p:attrName>
                                        </p:attrNameLst>
                                      </p:cBhvr>
                                      <p:to>
                                        <p:strVal val="solid"/>
                                      </p:to>
                                    </p:set>
                                    <p:set>
                                      <p:cBhvr>
                                        <p:cTn id="29"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FCB13A"/>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solidFill>
                  <a:srgbClr val="1C2E78"/>
                </a:solidFill>
              </a:rPr>
              <a:t>2. Which of the following is personal data</a:t>
            </a:r>
          </a:p>
        </p:txBody>
      </p:sp>
      <p:sp>
        <p:nvSpPr>
          <p:cNvPr id="5" name="Ορθογώνιο 4">
            <a:extLst>
              <a:ext uri="{FF2B5EF4-FFF2-40B4-BE49-F238E27FC236}">
                <a16:creationId xmlns:a16="http://schemas.microsoft.com/office/drawing/2014/main" id="{88178301-C8A7-4724-8CF8-344EAE75664C}"/>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A. IP address</a:t>
            </a:r>
          </a:p>
        </p:txBody>
      </p:sp>
      <p:sp>
        <p:nvSpPr>
          <p:cNvPr id="10" name="Ορθογώνιο 9">
            <a:extLst>
              <a:ext uri="{FF2B5EF4-FFF2-40B4-BE49-F238E27FC236}">
                <a16:creationId xmlns:a16="http://schemas.microsoft.com/office/drawing/2014/main" id="{E448F981-31BC-4A5C-A52A-2CB296CA1B95}"/>
              </a:ext>
            </a:extLst>
          </p:cNvPr>
          <p:cNvSpPr/>
          <p:nvPr/>
        </p:nvSpPr>
        <p:spPr>
          <a:xfrm>
            <a:off x="61341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B. E-mail address</a:t>
            </a:r>
          </a:p>
        </p:txBody>
      </p:sp>
      <p:sp>
        <p:nvSpPr>
          <p:cNvPr id="11" name="Ορθογώνιο 10">
            <a:extLst>
              <a:ext uri="{FF2B5EF4-FFF2-40B4-BE49-F238E27FC236}">
                <a16:creationId xmlns:a16="http://schemas.microsoft.com/office/drawing/2014/main" id="{B08E9EB4-6838-4FCD-B853-E6E51FCAD438}"/>
              </a:ext>
            </a:extLst>
          </p:cNvPr>
          <p:cNvSpPr/>
          <p:nvPr/>
        </p:nvSpPr>
        <p:spPr>
          <a:xfrm>
            <a:off x="2105025" y="37274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C. All of them</a:t>
            </a:r>
          </a:p>
        </p:txBody>
      </p:sp>
      <p:sp>
        <p:nvSpPr>
          <p:cNvPr id="12" name="Ορθογώνιο 11">
            <a:extLst>
              <a:ext uri="{FF2B5EF4-FFF2-40B4-BE49-F238E27FC236}">
                <a16:creationId xmlns:a16="http://schemas.microsoft.com/office/drawing/2014/main" id="{330EFFD1-979D-4EE1-BDD9-918267F048CC}"/>
              </a:ext>
            </a:extLst>
          </p:cNvPr>
          <p:cNvSpPr/>
          <p:nvPr/>
        </p:nvSpPr>
        <p:spPr>
          <a:xfrm>
            <a:off x="6134100" y="37274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D. Cookies IDs in the browser</a:t>
            </a:r>
          </a:p>
        </p:txBody>
      </p:sp>
      <p:sp>
        <p:nvSpPr>
          <p:cNvPr id="7" name="TextBox 6">
            <a:extLst>
              <a:ext uri="{FF2B5EF4-FFF2-40B4-BE49-F238E27FC236}">
                <a16:creationId xmlns:a16="http://schemas.microsoft.com/office/drawing/2014/main" id="{2D144F21-E427-4B8F-B9EF-32DFED7D2EDD}"/>
              </a:ext>
            </a:extLst>
          </p:cNvPr>
          <p:cNvSpPr txBox="1"/>
          <p:nvPr/>
        </p:nvSpPr>
        <p:spPr>
          <a:xfrm>
            <a:off x="2112607" y="1987414"/>
            <a:ext cx="2153859" cy="307777"/>
          </a:xfrm>
          <a:prstGeom prst="rect">
            <a:avLst/>
          </a:prstGeom>
        </p:spPr>
        <p:txBody>
          <a:bodyPr wrap="none" rtlCol="0">
            <a:spAutoFit/>
          </a:bodyPr>
          <a:lstStyle/>
          <a:p>
            <a:pPr algn="l"/>
            <a:r>
              <a:rPr lang="en-US" sz="1400" i="1"/>
              <a:t>Only one answer is correct!</a:t>
            </a:r>
            <a:endParaRPr lang="el-GR" sz="1400" i="1" err="1"/>
          </a:p>
        </p:txBody>
      </p:sp>
    </p:spTree>
    <p:extLst>
      <p:ext uri="{BB962C8B-B14F-4D97-AF65-F5344CB8AC3E}">
        <p14:creationId xmlns:p14="http://schemas.microsoft.com/office/powerpoint/2010/main" val="248006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C00000"/>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C0000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1"/>
                                        </p:tgtEl>
                                        <p:attrNameLst>
                                          <p:attrName>fillcolor</p:attrName>
                                        </p:attrNameLst>
                                      </p:cBhvr>
                                      <p:to>
                                        <a:srgbClr val="538135"/>
                                      </p:to>
                                    </p:animClr>
                                    <p:set>
                                      <p:cBhvr>
                                        <p:cTn id="21" dur="2000" fill="hold"/>
                                        <p:tgtEl>
                                          <p:spTgt spid="11"/>
                                        </p:tgtEl>
                                        <p:attrNameLst>
                                          <p:attrName>fill.type</p:attrName>
                                        </p:attrNameLst>
                                      </p:cBhvr>
                                      <p:to>
                                        <p:strVal val="solid"/>
                                      </p:to>
                                    </p:set>
                                    <p:set>
                                      <p:cBhvr>
                                        <p:cTn id="22"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2"/>
                                        </p:tgtEl>
                                        <p:attrNameLst>
                                          <p:attrName>fillcolor</p:attrName>
                                        </p:attrNameLst>
                                      </p:cBhvr>
                                      <p:to>
                                        <a:srgbClr val="C00000"/>
                                      </p:to>
                                    </p:animClr>
                                    <p:set>
                                      <p:cBhvr>
                                        <p:cTn id="28" dur="2000" fill="hold"/>
                                        <p:tgtEl>
                                          <p:spTgt spid="12"/>
                                        </p:tgtEl>
                                        <p:attrNameLst>
                                          <p:attrName>fill.type</p:attrName>
                                        </p:attrNameLst>
                                      </p:cBhvr>
                                      <p:to>
                                        <p:strVal val="solid"/>
                                      </p:to>
                                    </p:set>
                                    <p:set>
                                      <p:cBhvr>
                                        <p:cTn id="29"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DF650D-0B9F-4515-62ED-F1F830332D60}"/>
              </a:ext>
            </a:extLst>
          </p:cNvPr>
          <p:cNvSpPr>
            <a:spLocks noGrp="1"/>
          </p:cNvSpPr>
          <p:nvPr>
            <p:ph type="title"/>
          </p:nvPr>
        </p:nvSpPr>
        <p:spPr>
          <a:xfrm>
            <a:off x="1543616" y="927147"/>
            <a:ext cx="7589367" cy="618346"/>
          </a:xfrm>
        </p:spPr>
        <p:txBody>
          <a:bodyPr/>
          <a:lstStyle/>
          <a:p>
            <a:r>
              <a:rPr lang="en-US" sz="2400" dirty="0"/>
              <a:t>Training methodology and duration</a:t>
            </a:r>
            <a:endParaRPr lang="el-GR" sz="2400" dirty="0"/>
          </a:p>
        </p:txBody>
      </p:sp>
      <p:sp>
        <p:nvSpPr>
          <p:cNvPr id="5" name="Οβάλ 9">
            <a:extLst>
              <a:ext uri="{FF2B5EF4-FFF2-40B4-BE49-F238E27FC236}">
                <a16:creationId xmlns:a16="http://schemas.microsoft.com/office/drawing/2014/main" id="{AAEECCCA-A917-9248-FB1A-E28F090066CC}"/>
              </a:ext>
            </a:extLst>
          </p:cNvPr>
          <p:cNvSpPr/>
          <p:nvPr/>
        </p:nvSpPr>
        <p:spPr>
          <a:xfrm>
            <a:off x="27710" y="38605"/>
            <a:ext cx="409632" cy="409632"/>
          </a:xfrm>
          <a:prstGeom prst="ellipse">
            <a:avLst/>
          </a:prstGeom>
          <a:solidFill>
            <a:srgbClr val="68B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rPr>
              <a:t>1</a:t>
            </a:r>
            <a:endParaRPr lang="el-GR" sz="2000" b="1" dirty="0">
              <a:effectLst>
                <a:outerShdw blurRad="38100" dist="38100" dir="2700000" algn="tl">
                  <a:srgbClr val="000000">
                    <a:alpha val="43137"/>
                  </a:srgbClr>
                </a:outerShdw>
              </a:effectLst>
            </a:endParaRPr>
          </a:p>
        </p:txBody>
      </p:sp>
      <p:sp>
        <p:nvSpPr>
          <p:cNvPr id="6" name="Τίτλος 2">
            <a:extLst>
              <a:ext uri="{FF2B5EF4-FFF2-40B4-BE49-F238E27FC236}">
                <a16:creationId xmlns:a16="http://schemas.microsoft.com/office/drawing/2014/main" id="{462A1C4E-F7EE-3EFA-570E-B4905E9C8D4D}"/>
              </a:ext>
            </a:extLst>
          </p:cNvPr>
          <p:cNvSpPr txBox="1">
            <a:spLocks/>
          </p:cNvSpPr>
          <p:nvPr/>
        </p:nvSpPr>
        <p:spPr>
          <a:xfrm>
            <a:off x="400398" y="38604"/>
            <a:ext cx="7314957" cy="409633"/>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n-US" sz="2000" b="0" dirty="0">
                <a:solidFill>
                  <a:schemeClr val="tx1"/>
                </a:solidFill>
              </a:rPr>
              <a:t>Basic digital literacy skills </a:t>
            </a:r>
          </a:p>
        </p:txBody>
      </p:sp>
      <p:sp>
        <p:nvSpPr>
          <p:cNvPr id="14" name="Θέση περιεχομένου 2">
            <a:extLst>
              <a:ext uri="{FF2B5EF4-FFF2-40B4-BE49-F238E27FC236}">
                <a16:creationId xmlns:a16="http://schemas.microsoft.com/office/drawing/2014/main" id="{C6C20582-C6FF-8A07-30D9-0725134D21FB}"/>
              </a:ext>
            </a:extLst>
          </p:cNvPr>
          <p:cNvSpPr>
            <a:spLocks noGrp="1"/>
          </p:cNvSpPr>
          <p:nvPr>
            <p:ph idx="1"/>
          </p:nvPr>
        </p:nvSpPr>
        <p:spPr>
          <a:xfrm>
            <a:off x="232526" y="3230603"/>
            <a:ext cx="4685712" cy="1830532"/>
          </a:xfrm>
        </p:spPr>
        <p:txBody>
          <a:bodyPr>
            <a:normAutofit/>
          </a:bodyPr>
          <a:lstStyle/>
          <a:p>
            <a:pPr marL="0" indent="0">
              <a:buClr>
                <a:schemeClr val="bg1"/>
              </a:buClr>
              <a:buNone/>
            </a:pPr>
            <a:r>
              <a:rPr lang="en-US" b="1" dirty="0">
                <a:solidFill>
                  <a:srgbClr val="FFC243"/>
                </a:solidFill>
              </a:rPr>
              <a:t>Duration: </a:t>
            </a:r>
            <a:r>
              <a:rPr lang="en-US" dirty="0"/>
              <a:t>4 hours</a:t>
            </a:r>
          </a:p>
          <a:p>
            <a:pPr lvl="1">
              <a:buClr>
                <a:srgbClr val="92D050"/>
              </a:buClr>
              <a:buFont typeface="Wingdings" panose="05000000000000000000" pitchFamily="2" charset="2"/>
              <a:buChar char="§"/>
            </a:pPr>
            <a:r>
              <a:rPr lang="en-US" dirty="0"/>
              <a:t>Face to face session:2 hours</a:t>
            </a:r>
          </a:p>
          <a:p>
            <a:pPr lvl="1">
              <a:buClr>
                <a:srgbClr val="92D050"/>
              </a:buClr>
              <a:buFont typeface="Wingdings" panose="05000000000000000000" pitchFamily="2" charset="2"/>
              <a:buChar char="§"/>
            </a:pPr>
            <a:r>
              <a:rPr lang="en-US" dirty="0"/>
              <a:t>Online training: 2 hours</a:t>
            </a:r>
          </a:p>
          <a:p>
            <a:pPr marL="0" indent="0">
              <a:buNone/>
            </a:pPr>
            <a:endParaRPr lang="el-GR" dirty="0"/>
          </a:p>
        </p:txBody>
      </p:sp>
      <p:sp>
        <p:nvSpPr>
          <p:cNvPr id="15" name="Θέση περιεχομένου 2">
            <a:extLst>
              <a:ext uri="{FF2B5EF4-FFF2-40B4-BE49-F238E27FC236}">
                <a16:creationId xmlns:a16="http://schemas.microsoft.com/office/drawing/2014/main" id="{C2CF8360-F95A-AB7F-2A3D-F68B1A0F414F}"/>
              </a:ext>
            </a:extLst>
          </p:cNvPr>
          <p:cNvSpPr txBox="1">
            <a:spLocks/>
          </p:cNvSpPr>
          <p:nvPr/>
        </p:nvSpPr>
        <p:spPr>
          <a:xfrm>
            <a:off x="4785073" y="2139516"/>
            <a:ext cx="7386220" cy="401270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600"/>
              </a:spcAft>
              <a:buClr>
                <a:srgbClr val="68BC42"/>
              </a:buClr>
              <a:buFont typeface="Wingdings" panose="05000000000000000000" pitchFamily="2" charset="2"/>
              <a:buChar char="ü"/>
              <a:defRPr sz="2400" kern="1200">
                <a:solidFill>
                  <a:schemeClr val="bg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100000"/>
              </a:lnSpc>
              <a:spcBef>
                <a:spcPts val="600"/>
              </a:spcBef>
              <a:spcAft>
                <a:spcPts val="600"/>
              </a:spcAft>
              <a:buClr>
                <a:srgbClr val="68BC42"/>
              </a:buClr>
              <a:buSzPct val="120000"/>
              <a:buFont typeface="Wingdings" panose="05000000000000000000" pitchFamily="2" charset="2"/>
              <a:buChar char="ü"/>
              <a:defRPr sz="2200" kern="1200">
                <a:solidFill>
                  <a:schemeClr val="bg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68BC42"/>
              </a:buClr>
              <a:buFont typeface="Wingdings" panose="05000000000000000000" pitchFamily="2" charset="2"/>
              <a:buChar char="ü"/>
              <a:defRPr sz="2000" kern="1200">
                <a:solidFill>
                  <a:schemeClr val="bg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68BC42"/>
              </a:buClr>
              <a:buFont typeface="Wingdings" panose="05000000000000000000" pitchFamily="2" charset="2"/>
              <a:buChar char="ü"/>
              <a:defRPr sz="2000" kern="1200">
                <a:solidFill>
                  <a:schemeClr val="bg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68BC42"/>
              </a:buClr>
              <a:buFont typeface="Wingdings" panose="05000000000000000000" pitchFamily="2" charset="2"/>
              <a:buChar char="ü"/>
              <a:defRPr sz="2000" kern="1200">
                <a:solidFill>
                  <a:schemeClr val="bg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00"/>
              </a:spcAft>
              <a:buClr>
                <a:schemeClr val="bg1"/>
              </a:buClr>
              <a:buNone/>
            </a:pPr>
            <a:r>
              <a:rPr lang="en-US" b="1" dirty="0">
                <a:solidFill>
                  <a:srgbClr val="FFC243"/>
                </a:solidFill>
              </a:rPr>
              <a:t>Methodology</a:t>
            </a:r>
            <a:r>
              <a:rPr lang="en-US" sz="1800" dirty="0"/>
              <a:t>	</a:t>
            </a:r>
          </a:p>
          <a:p>
            <a:pPr>
              <a:spcAft>
                <a:spcPts val="400"/>
              </a:spcAft>
              <a:buClr>
                <a:srgbClr val="92D050"/>
              </a:buClr>
              <a:buFont typeface="Wingdings" panose="05000000000000000000" pitchFamily="2" charset="2"/>
              <a:buChar char="§"/>
            </a:pPr>
            <a:r>
              <a:rPr lang="en-US" sz="2000" dirty="0"/>
              <a:t>Active and participative</a:t>
            </a:r>
          </a:p>
          <a:p>
            <a:pPr>
              <a:spcAft>
                <a:spcPts val="400"/>
              </a:spcAft>
              <a:buClr>
                <a:srgbClr val="92D050"/>
              </a:buClr>
              <a:buFont typeface="Wingdings" panose="05000000000000000000" pitchFamily="2" charset="2"/>
              <a:buChar char="§"/>
            </a:pPr>
            <a:r>
              <a:rPr lang="en-US" sz="2000" dirty="0"/>
              <a:t>Face to face training:</a:t>
            </a:r>
          </a:p>
          <a:p>
            <a:pPr lvl="1">
              <a:spcAft>
                <a:spcPts val="400"/>
              </a:spcAft>
              <a:buClr>
                <a:srgbClr val="FFDA4C"/>
              </a:buClr>
            </a:pPr>
            <a:r>
              <a:rPr lang="en-US" sz="2000" dirty="0"/>
              <a:t>Dialogue     </a:t>
            </a:r>
            <a:r>
              <a:rPr lang="en-US" sz="2000" dirty="0">
                <a:solidFill>
                  <a:srgbClr val="FFC243"/>
                </a:solidFill>
                <a:sym typeface="Wingdings" panose="05000000000000000000" pitchFamily="2" charset="2"/>
              </a:rPr>
              <a:t></a:t>
            </a:r>
            <a:r>
              <a:rPr lang="en-US" sz="2000" dirty="0"/>
              <a:t> Role playing    </a:t>
            </a:r>
            <a:r>
              <a:rPr lang="en-US" sz="2000" dirty="0">
                <a:solidFill>
                  <a:srgbClr val="FFC243"/>
                </a:solidFill>
                <a:sym typeface="Wingdings" panose="05000000000000000000" pitchFamily="2" charset="2"/>
              </a:rPr>
              <a:t></a:t>
            </a:r>
            <a:r>
              <a:rPr lang="en-US" sz="2000" dirty="0"/>
              <a:t> Teamwork</a:t>
            </a:r>
          </a:p>
          <a:p>
            <a:pPr>
              <a:spcAft>
                <a:spcPts val="400"/>
              </a:spcAft>
              <a:buClr>
                <a:srgbClr val="92D050"/>
              </a:buClr>
              <a:buFont typeface="Wingdings" panose="05000000000000000000" pitchFamily="2" charset="2"/>
              <a:buChar char="§"/>
            </a:pPr>
            <a:r>
              <a:rPr lang="en-US" sz="2000" dirty="0"/>
              <a:t>Online training:</a:t>
            </a:r>
          </a:p>
          <a:p>
            <a:pPr lvl="1">
              <a:spcAft>
                <a:spcPts val="400"/>
              </a:spcAft>
              <a:buClr>
                <a:srgbClr val="FFDA4C"/>
              </a:buClr>
            </a:pPr>
            <a:r>
              <a:rPr lang="en-US" sz="2000" dirty="0"/>
              <a:t>Selected or own produced videos</a:t>
            </a:r>
          </a:p>
          <a:p>
            <a:pPr lvl="1">
              <a:spcAft>
                <a:spcPts val="400"/>
              </a:spcAft>
              <a:buClr>
                <a:srgbClr val="FFDA4C"/>
              </a:buClr>
            </a:pPr>
            <a:r>
              <a:rPr lang="en-US" sz="2000" dirty="0"/>
              <a:t>Practical implementation of some tips agreed in the classroom</a:t>
            </a:r>
          </a:p>
          <a:p>
            <a:pPr lvl="1">
              <a:spcAft>
                <a:spcPts val="400"/>
              </a:spcAft>
              <a:buClr>
                <a:srgbClr val="FFDA4C"/>
              </a:buClr>
            </a:pPr>
            <a:r>
              <a:rPr lang="en-US" sz="2000" dirty="0"/>
              <a:t>Some collaborative work</a:t>
            </a:r>
          </a:p>
          <a:p>
            <a:pPr lvl="1">
              <a:spcAft>
                <a:spcPts val="400"/>
              </a:spcAft>
              <a:buClr>
                <a:srgbClr val="FFDA4C"/>
              </a:buClr>
            </a:pPr>
            <a:r>
              <a:rPr lang="en-US" sz="2000" dirty="0"/>
              <a:t>Simulation </a:t>
            </a:r>
          </a:p>
          <a:p>
            <a:pPr marL="0" indent="0">
              <a:spcAft>
                <a:spcPts val="400"/>
              </a:spcAft>
              <a:buNone/>
            </a:pPr>
            <a:endParaRPr lang="el-GR" sz="1600" dirty="0"/>
          </a:p>
        </p:txBody>
      </p:sp>
      <p:pic>
        <p:nvPicPr>
          <p:cNvPr id="18" name="Γραφικό 17" descr="Κύκλοι με βέλη περίγραμμα">
            <a:extLst>
              <a:ext uri="{FF2B5EF4-FFF2-40B4-BE49-F238E27FC236}">
                <a16:creationId xmlns:a16="http://schemas.microsoft.com/office/drawing/2014/main" id="{66505672-20BF-5770-36C6-173DA6AFC68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365165"/>
            <a:ext cx="1742309" cy="1742309"/>
          </a:xfrm>
          <a:prstGeom prst="rect">
            <a:avLst/>
          </a:prstGeom>
        </p:spPr>
      </p:pic>
    </p:spTree>
    <p:extLst>
      <p:ext uri="{BB962C8B-B14F-4D97-AF65-F5344CB8AC3E}">
        <p14:creationId xmlns:p14="http://schemas.microsoft.com/office/powerpoint/2010/main" val="27381588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FCB13A"/>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solidFill>
                  <a:srgbClr val="1C2E78"/>
                </a:solidFill>
              </a:rPr>
              <a:t>3. The “s” at the end of the http</a:t>
            </a:r>
            <a:r>
              <a:rPr lang="en-US" sz="2800" b="1" dirty="0">
                <a:solidFill>
                  <a:srgbClr val="84C337"/>
                </a:solidFill>
              </a:rPr>
              <a:t>s</a:t>
            </a:r>
            <a:r>
              <a:rPr lang="en-US" sz="2000" b="1" dirty="0">
                <a:solidFill>
                  <a:srgbClr val="785832"/>
                </a:solidFill>
              </a:rPr>
              <a:t> </a:t>
            </a:r>
            <a:r>
              <a:rPr lang="en-US" sz="2000" b="1" dirty="0">
                <a:solidFill>
                  <a:srgbClr val="1C2E78"/>
                </a:solidFill>
              </a:rPr>
              <a:t>means</a:t>
            </a:r>
          </a:p>
        </p:txBody>
      </p:sp>
      <p:sp>
        <p:nvSpPr>
          <p:cNvPr id="5" name="Ορθογώνιο 4">
            <a:extLst>
              <a:ext uri="{FF2B5EF4-FFF2-40B4-BE49-F238E27FC236}">
                <a16:creationId xmlns:a16="http://schemas.microsoft.com/office/drawing/2014/main" id="{88178301-C8A7-4724-8CF8-344EAE75664C}"/>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A. Simple</a:t>
            </a:r>
            <a:endParaRPr lang="el-GR" dirty="0"/>
          </a:p>
        </p:txBody>
      </p:sp>
      <p:sp>
        <p:nvSpPr>
          <p:cNvPr id="10" name="Ορθογώνιο 9">
            <a:extLst>
              <a:ext uri="{FF2B5EF4-FFF2-40B4-BE49-F238E27FC236}">
                <a16:creationId xmlns:a16="http://schemas.microsoft.com/office/drawing/2014/main" id="{E448F981-31BC-4A5C-A52A-2CB296CA1B95}"/>
              </a:ext>
            </a:extLst>
          </p:cNvPr>
          <p:cNvSpPr/>
          <p:nvPr/>
        </p:nvSpPr>
        <p:spPr>
          <a:xfrm>
            <a:off x="61341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B. Secure</a:t>
            </a:r>
            <a:endParaRPr lang="el-GR" dirty="0"/>
          </a:p>
        </p:txBody>
      </p:sp>
      <p:sp>
        <p:nvSpPr>
          <p:cNvPr id="11" name="Ορθογώνιο 10">
            <a:extLst>
              <a:ext uri="{FF2B5EF4-FFF2-40B4-BE49-F238E27FC236}">
                <a16:creationId xmlns:a16="http://schemas.microsoft.com/office/drawing/2014/main" id="{B08E9EB4-6838-4FCD-B853-E6E51FCAD438}"/>
              </a:ext>
            </a:extLst>
          </p:cNvPr>
          <p:cNvSpPr/>
          <p:nvPr/>
        </p:nvSpPr>
        <p:spPr>
          <a:xfrm>
            <a:off x="2105025" y="37274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C. Super</a:t>
            </a:r>
            <a:endParaRPr lang="el-GR" dirty="0"/>
          </a:p>
        </p:txBody>
      </p:sp>
      <p:sp>
        <p:nvSpPr>
          <p:cNvPr id="12" name="Ορθογώνιο 11">
            <a:extLst>
              <a:ext uri="{FF2B5EF4-FFF2-40B4-BE49-F238E27FC236}">
                <a16:creationId xmlns:a16="http://schemas.microsoft.com/office/drawing/2014/main" id="{330EFFD1-979D-4EE1-BDD9-918267F048CC}"/>
              </a:ext>
            </a:extLst>
          </p:cNvPr>
          <p:cNvSpPr/>
          <p:nvPr/>
        </p:nvSpPr>
        <p:spPr>
          <a:xfrm>
            <a:off x="6134100" y="37274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D. Sensitive</a:t>
            </a:r>
            <a:endParaRPr lang="el-GR" dirty="0"/>
          </a:p>
        </p:txBody>
      </p:sp>
      <p:sp>
        <p:nvSpPr>
          <p:cNvPr id="7" name="TextBox 6">
            <a:extLst>
              <a:ext uri="{FF2B5EF4-FFF2-40B4-BE49-F238E27FC236}">
                <a16:creationId xmlns:a16="http://schemas.microsoft.com/office/drawing/2014/main" id="{6ADEDE7A-0913-479F-BB67-E02D145BE5E2}"/>
              </a:ext>
            </a:extLst>
          </p:cNvPr>
          <p:cNvSpPr txBox="1"/>
          <p:nvPr/>
        </p:nvSpPr>
        <p:spPr>
          <a:xfrm>
            <a:off x="2112607" y="1987414"/>
            <a:ext cx="2153859" cy="307777"/>
          </a:xfrm>
          <a:prstGeom prst="rect">
            <a:avLst/>
          </a:prstGeom>
        </p:spPr>
        <p:txBody>
          <a:bodyPr wrap="none" rtlCol="0">
            <a:spAutoFit/>
          </a:bodyPr>
          <a:lstStyle/>
          <a:p>
            <a:pPr algn="l"/>
            <a:r>
              <a:rPr lang="en-US" sz="1400" i="1"/>
              <a:t>Only one answer is correct!</a:t>
            </a:r>
            <a:endParaRPr lang="el-GR" sz="1400" i="1" err="1"/>
          </a:p>
        </p:txBody>
      </p:sp>
    </p:spTree>
    <p:extLst>
      <p:ext uri="{BB962C8B-B14F-4D97-AF65-F5344CB8AC3E}">
        <p14:creationId xmlns:p14="http://schemas.microsoft.com/office/powerpoint/2010/main" val="10453482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C00000"/>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538135"/>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1"/>
                                        </p:tgtEl>
                                        <p:attrNameLst>
                                          <p:attrName>fillcolor</p:attrName>
                                        </p:attrNameLst>
                                      </p:cBhvr>
                                      <p:to>
                                        <a:srgbClr val="C00000"/>
                                      </p:to>
                                    </p:animClr>
                                    <p:set>
                                      <p:cBhvr>
                                        <p:cTn id="21" dur="2000" fill="hold"/>
                                        <p:tgtEl>
                                          <p:spTgt spid="11"/>
                                        </p:tgtEl>
                                        <p:attrNameLst>
                                          <p:attrName>fill.type</p:attrName>
                                        </p:attrNameLst>
                                      </p:cBhvr>
                                      <p:to>
                                        <p:strVal val="solid"/>
                                      </p:to>
                                    </p:set>
                                    <p:set>
                                      <p:cBhvr>
                                        <p:cTn id="22"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2"/>
                                        </p:tgtEl>
                                        <p:attrNameLst>
                                          <p:attrName>fillcolor</p:attrName>
                                        </p:attrNameLst>
                                      </p:cBhvr>
                                      <p:to>
                                        <a:srgbClr val="C01E24"/>
                                      </p:to>
                                    </p:animClr>
                                    <p:set>
                                      <p:cBhvr>
                                        <p:cTn id="28" dur="2000" fill="hold"/>
                                        <p:tgtEl>
                                          <p:spTgt spid="12"/>
                                        </p:tgtEl>
                                        <p:attrNameLst>
                                          <p:attrName>fill.type</p:attrName>
                                        </p:attrNameLst>
                                      </p:cBhvr>
                                      <p:to>
                                        <p:strVal val="solid"/>
                                      </p:to>
                                    </p:set>
                                    <p:set>
                                      <p:cBhvr>
                                        <p:cTn id="29"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70741"/>
            <a:ext cx="7534275" cy="904875"/>
          </a:xfrm>
          <a:prstGeom prst="roundRect">
            <a:avLst/>
          </a:prstGeom>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solidFill>
                  <a:srgbClr val="1C2E78"/>
                </a:solidFill>
              </a:rPr>
              <a:t>4. When the lock symbol appears in the browser it means that the browser has locked the page because it is not secure.</a:t>
            </a:r>
          </a:p>
        </p:txBody>
      </p:sp>
      <p:sp>
        <p:nvSpPr>
          <p:cNvPr id="5" name="Ορθογώνιο 4">
            <a:extLst>
              <a:ext uri="{FF2B5EF4-FFF2-40B4-BE49-F238E27FC236}">
                <a16:creationId xmlns:a16="http://schemas.microsoft.com/office/drawing/2014/main" id="{88178301-C8A7-4724-8CF8-344EAE75664C}"/>
              </a:ext>
            </a:extLst>
          </p:cNvPr>
          <p:cNvSpPr/>
          <p:nvPr/>
        </p:nvSpPr>
        <p:spPr>
          <a:xfrm>
            <a:off x="6213475" y="25463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No, the statement is wrong.</a:t>
            </a:r>
            <a:endParaRPr lang="el-GR" dirty="0"/>
          </a:p>
        </p:txBody>
      </p:sp>
      <p:sp>
        <p:nvSpPr>
          <p:cNvPr id="10" name="Ορθογώνιο 9">
            <a:extLst>
              <a:ext uri="{FF2B5EF4-FFF2-40B4-BE49-F238E27FC236}">
                <a16:creationId xmlns:a16="http://schemas.microsoft.com/office/drawing/2014/main" id="{E448F981-31BC-4A5C-A52A-2CB296CA1B95}"/>
              </a:ext>
            </a:extLst>
          </p:cNvPr>
          <p:cNvSpPr/>
          <p:nvPr/>
        </p:nvSpPr>
        <p:spPr>
          <a:xfrm>
            <a:off x="2105025" y="2503488"/>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Yes, the statement is correct.</a:t>
            </a:r>
            <a:endParaRPr lang="el-GR" dirty="0"/>
          </a:p>
        </p:txBody>
      </p:sp>
    </p:spTree>
    <p:extLst>
      <p:ext uri="{BB962C8B-B14F-4D97-AF65-F5344CB8AC3E}">
        <p14:creationId xmlns:p14="http://schemas.microsoft.com/office/powerpoint/2010/main" val="32051729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538135"/>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C0000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FCB13A"/>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solidFill>
                  <a:srgbClr val="1C2E78"/>
                </a:solidFill>
              </a:rPr>
              <a:t>5. Which of the following is NOT sensitive personal data</a:t>
            </a:r>
          </a:p>
        </p:txBody>
      </p:sp>
      <p:sp>
        <p:nvSpPr>
          <p:cNvPr id="5" name="Ορθογώνιο 4">
            <a:extLst>
              <a:ext uri="{FF2B5EF4-FFF2-40B4-BE49-F238E27FC236}">
                <a16:creationId xmlns:a16="http://schemas.microsoft.com/office/drawing/2014/main" id="{88178301-C8A7-4724-8CF8-344EAE75664C}"/>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A. Photos</a:t>
            </a:r>
          </a:p>
        </p:txBody>
      </p:sp>
      <p:sp>
        <p:nvSpPr>
          <p:cNvPr id="10" name="Ορθογώνιο 9">
            <a:extLst>
              <a:ext uri="{FF2B5EF4-FFF2-40B4-BE49-F238E27FC236}">
                <a16:creationId xmlns:a16="http://schemas.microsoft.com/office/drawing/2014/main" id="{E448F981-31BC-4A5C-A52A-2CB296CA1B95}"/>
              </a:ext>
            </a:extLst>
          </p:cNvPr>
          <p:cNvSpPr/>
          <p:nvPr/>
        </p:nvSpPr>
        <p:spPr>
          <a:xfrm>
            <a:off x="61341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B. Home address</a:t>
            </a:r>
          </a:p>
        </p:txBody>
      </p:sp>
      <p:sp>
        <p:nvSpPr>
          <p:cNvPr id="11" name="Ορθογώνιο 10">
            <a:extLst>
              <a:ext uri="{FF2B5EF4-FFF2-40B4-BE49-F238E27FC236}">
                <a16:creationId xmlns:a16="http://schemas.microsoft.com/office/drawing/2014/main" id="{B08E9EB4-6838-4FCD-B853-E6E51FCAD438}"/>
              </a:ext>
            </a:extLst>
          </p:cNvPr>
          <p:cNvSpPr/>
          <p:nvPr/>
        </p:nvSpPr>
        <p:spPr>
          <a:xfrm>
            <a:off x="2105025" y="37274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C. Health related data</a:t>
            </a:r>
          </a:p>
        </p:txBody>
      </p:sp>
      <p:sp>
        <p:nvSpPr>
          <p:cNvPr id="12" name="Ορθογώνιο 11">
            <a:extLst>
              <a:ext uri="{FF2B5EF4-FFF2-40B4-BE49-F238E27FC236}">
                <a16:creationId xmlns:a16="http://schemas.microsoft.com/office/drawing/2014/main" id="{330EFFD1-979D-4EE1-BDD9-918267F048CC}"/>
              </a:ext>
            </a:extLst>
          </p:cNvPr>
          <p:cNvSpPr/>
          <p:nvPr/>
        </p:nvSpPr>
        <p:spPr>
          <a:xfrm>
            <a:off x="6134100" y="37274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D. Political opinions</a:t>
            </a:r>
          </a:p>
        </p:txBody>
      </p:sp>
      <p:sp>
        <p:nvSpPr>
          <p:cNvPr id="7" name="TextBox 6">
            <a:extLst>
              <a:ext uri="{FF2B5EF4-FFF2-40B4-BE49-F238E27FC236}">
                <a16:creationId xmlns:a16="http://schemas.microsoft.com/office/drawing/2014/main" id="{6ADEDE7A-0913-479F-BB67-E02D145BE5E2}"/>
              </a:ext>
            </a:extLst>
          </p:cNvPr>
          <p:cNvSpPr txBox="1"/>
          <p:nvPr/>
        </p:nvSpPr>
        <p:spPr>
          <a:xfrm>
            <a:off x="2112607" y="1987414"/>
            <a:ext cx="2153859" cy="307777"/>
          </a:xfrm>
          <a:prstGeom prst="rect">
            <a:avLst/>
          </a:prstGeom>
        </p:spPr>
        <p:txBody>
          <a:bodyPr wrap="none" rtlCol="0">
            <a:spAutoFit/>
          </a:bodyPr>
          <a:lstStyle/>
          <a:p>
            <a:pPr algn="l"/>
            <a:r>
              <a:rPr lang="en-US" sz="1400" i="1"/>
              <a:t>Only one answer is correct!</a:t>
            </a:r>
            <a:endParaRPr lang="el-GR" sz="1400" i="1" err="1"/>
          </a:p>
        </p:txBody>
      </p:sp>
    </p:spTree>
    <p:extLst>
      <p:ext uri="{BB962C8B-B14F-4D97-AF65-F5344CB8AC3E}">
        <p14:creationId xmlns:p14="http://schemas.microsoft.com/office/powerpoint/2010/main" val="38617376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C00000"/>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538135"/>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1"/>
                                        </p:tgtEl>
                                        <p:attrNameLst>
                                          <p:attrName>fillcolor</p:attrName>
                                        </p:attrNameLst>
                                      </p:cBhvr>
                                      <p:to>
                                        <a:srgbClr val="C00000"/>
                                      </p:to>
                                    </p:animClr>
                                    <p:set>
                                      <p:cBhvr>
                                        <p:cTn id="21" dur="2000" fill="hold"/>
                                        <p:tgtEl>
                                          <p:spTgt spid="11"/>
                                        </p:tgtEl>
                                        <p:attrNameLst>
                                          <p:attrName>fill.type</p:attrName>
                                        </p:attrNameLst>
                                      </p:cBhvr>
                                      <p:to>
                                        <p:strVal val="solid"/>
                                      </p:to>
                                    </p:set>
                                    <p:set>
                                      <p:cBhvr>
                                        <p:cTn id="22"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2"/>
                                        </p:tgtEl>
                                        <p:attrNameLst>
                                          <p:attrName>fillcolor</p:attrName>
                                        </p:attrNameLst>
                                      </p:cBhvr>
                                      <p:to>
                                        <a:srgbClr val="C01E24"/>
                                      </p:to>
                                    </p:animClr>
                                    <p:set>
                                      <p:cBhvr>
                                        <p:cTn id="28" dur="2000" fill="hold"/>
                                        <p:tgtEl>
                                          <p:spTgt spid="12"/>
                                        </p:tgtEl>
                                        <p:attrNameLst>
                                          <p:attrName>fill.type</p:attrName>
                                        </p:attrNameLst>
                                      </p:cBhvr>
                                      <p:to>
                                        <p:strVal val="solid"/>
                                      </p:to>
                                    </p:set>
                                    <p:set>
                                      <p:cBhvr>
                                        <p:cTn id="29"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70741"/>
            <a:ext cx="7534275" cy="904875"/>
          </a:xfrm>
          <a:prstGeom prst="roundRect">
            <a:avLst/>
          </a:prstGeom>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solidFill>
                  <a:srgbClr val="1C2E78"/>
                </a:solidFill>
              </a:rPr>
              <a:t>6. Can the sender be an indicator of whether an email is spam?</a:t>
            </a:r>
            <a:endParaRPr lang="el-GR" sz="2000" b="1" dirty="0">
              <a:solidFill>
                <a:srgbClr val="1C2E78"/>
              </a:solidFill>
            </a:endParaRPr>
          </a:p>
        </p:txBody>
      </p:sp>
      <p:sp>
        <p:nvSpPr>
          <p:cNvPr id="5" name="Ορθογώνιο 4">
            <a:extLst>
              <a:ext uri="{FF2B5EF4-FFF2-40B4-BE49-F238E27FC236}">
                <a16:creationId xmlns:a16="http://schemas.microsoft.com/office/drawing/2014/main" id="{88178301-C8A7-4724-8CF8-344EAE75664C}"/>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Yes</a:t>
            </a:r>
            <a:endParaRPr lang="el-GR" dirty="0"/>
          </a:p>
        </p:txBody>
      </p:sp>
      <p:sp>
        <p:nvSpPr>
          <p:cNvPr id="10" name="Ορθογώνιο 9">
            <a:extLst>
              <a:ext uri="{FF2B5EF4-FFF2-40B4-BE49-F238E27FC236}">
                <a16:creationId xmlns:a16="http://schemas.microsoft.com/office/drawing/2014/main" id="{E448F981-31BC-4A5C-A52A-2CB296CA1B95}"/>
              </a:ext>
            </a:extLst>
          </p:cNvPr>
          <p:cNvSpPr/>
          <p:nvPr/>
        </p:nvSpPr>
        <p:spPr>
          <a:xfrm>
            <a:off x="61341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No</a:t>
            </a:r>
            <a:endParaRPr lang="el-GR" dirty="0"/>
          </a:p>
        </p:txBody>
      </p:sp>
    </p:spTree>
    <p:extLst>
      <p:ext uri="{BB962C8B-B14F-4D97-AF65-F5344CB8AC3E}">
        <p14:creationId xmlns:p14="http://schemas.microsoft.com/office/powerpoint/2010/main" val="30469839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538135"/>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C0000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de-DE" sz="2000" b="1" dirty="0">
                <a:solidFill>
                  <a:srgbClr val="1C2E78"/>
                </a:solidFill>
              </a:rPr>
              <a:t>7. </a:t>
            </a:r>
            <a:r>
              <a:rPr lang="de-DE" sz="2000" b="1" dirty="0" err="1">
                <a:solidFill>
                  <a:srgbClr val="1C2E78"/>
                </a:solidFill>
              </a:rPr>
              <a:t>What</a:t>
            </a:r>
            <a:r>
              <a:rPr lang="de-DE" sz="2000" b="1" dirty="0">
                <a:solidFill>
                  <a:srgbClr val="1C2E78"/>
                </a:solidFill>
              </a:rPr>
              <a:t> </a:t>
            </a:r>
            <a:r>
              <a:rPr lang="de-DE" sz="2000" b="1" dirty="0" err="1">
                <a:solidFill>
                  <a:srgbClr val="1C2E78"/>
                </a:solidFill>
              </a:rPr>
              <a:t>should</a:t>
            </a:r>
            <a:r>
              <a:rPr lang="de-DE" sz="2000" b="1" dirty="0">
                <a:solidFill>
                  <a:srgbClr val="1C2E78"/>
                </a:solidFill>
              </a:rPr>
              <a:t> </a:t>
            </a:r>
            <a:r>
              <a:rPr lang="de-DE" sz="2000" b="1" dirty="0" err="1">
                <a:solidFill>
                  <a:srgbClr val="1C2E78"/>
                </a:solidFill>
              </a:rPr>
              <a:t>you</a:t>
            </a:r>
            <a:r>
              <a:rPr lang="de-DE" sz="2000" b="1" dirty="0">
                <a:solidFill>
                  <a:srgbClr val="1C2E78"/>
                </a:solidFill>
              </a:rPr>
              <a:t> </a:t>
            </a:r>
            <a:r>
              <a:rPr lang="de-DE" sz="2000" b="1" dirty="0" err="1">
                <a:solidFill>
                  <a:srgbClr val="1C2E78"/>
                </a:solidFill>
              </a:rPr>
              <a:t>never</a:t>
            </a:r>
            <a:r>
              <a:rPr lang="de-DE" sz="2000" b="1" dirty="0">
                <a:solidFill>
                  <a:srgbClr val="1C2E78"/>
                </a:solidFill>
              </a:rPr>
              <a:t> do </a:t>
            </a:r>
            <a:r>
              <a:rPr lang="de-DE" sz="2000" b="1" dirty="0" err="1">
                <a:solidFill>
                  <a:srgbClr val="1C2E78"/>
                </a:solidFill>
              </a:rPr>
              <a:t>if</a:t>
            </a:r>
            <a:r>
              <a:rPr lang="de-DE" sz="2000" b="1" dirty="0">
                <a:solidFill>
                  <a:srgbClr val="1C2E78"/>
                </a:solidFill>
              </a:rPr>
              <a:t> </a:t>
            </a:r>
            <a:r>
              <a:rPr lang="de-DE" sz="2000" b="1" dirty="0" err="1">
                <a:solidFill>
                  <a:srgbClr val="1C2E78"/>
                </a:solidFill>
              </a:rPr>
              <a:t>you</a:t>
            </a:r>
            <a:r>
              <a:rPr lang="de-DE" sz="2000" b="1" dirty="0">
                <a:solidFill>
                  <a:srgbClr val="1C2E78"/>
                </a:solidFill>
              </a:rPr>
              <a:t> </a:t>
            </a:r>
            <a:r>
              <a:rPr lang="de-DE" sz="2000" b="1" dirty="0" err="1">
                <a:solidFill>
                  <a:srgbClr val="1C2E78"/>
                </a:solidFill>
              </a:rPr>
              <a:t>receive</a:t>
            </a:r>
            <a:r>
              <a:rPr lang="de-DE" sz="2000" b="1" dirty="0">
                <a:solidFill>
                  <a:srgbClr val="1C2E78"/>
                </a:solidFill>
              </a:rPr>
              <a:t> a </a:t>
            </a:r>
            <a:r>
              <a:rPr lang="de-DE" sz="2000" b="1" dirty="0" err="1">
                <a:solidFill>
                  <a:srgbClr val="1C2E78"/>
                </a:solidFill>
              </a:rPr>
              <a:t>supposed</a:t>
            </a:r>
            <a:r>
              <a:rPr lang="de-DE" sz="2000" b="1" dirty="0">
                <a:solidFill>
                  <a:srgbClr val="1C2E78"/>
                </a:solidFill>
              </a:rPr>
              <a:t> spam-mail?</a:t>
            </a:r>
            <a:endParaRPr lang="el-GR" sz="2000" b="1" dirty="0">
              <a:solidFill>
                <a:srgbClr val="1C2E78"/>
              </a:solidFill>
            </a:endParaRPr>
          </a:p>
        </p:txBody>
      </p:sp>
      <p:sp>
        <p:nvSpPr>
          <p:cNvPr id="5" name="Ορθογώνιο 4">
            <a:extLst>
              <a:ext uri="{FF2B5EF4-FFF2-40B4-BE49-F238E27FC236}">
                <a16:creationId xmlns:a16="http://schemas.microsoft.com/office/drawing/2014/main" id="{88178301-C8A7-4724-8CF8-344EAE75664C}"/>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A. Delete the e-mail</a:t>
            </a:r>
            <a:endParaRPr lang="el-GR" dirty="0"/>
          </a:p>
        </p:txBody>
      </p:sp>
      <p:sp>
        <p:nvSpPr>
          <p:cNvPr id="10" name="Ορθογώνιο 9">
            <a:extLst>
              <a:ext uri="{FF2B5EF4-FFF2-40B4-BE49-F238E27FC236}">
                <a16:creationId xmlns:a16="http://schemas.microsoft.com/office/drawing/2014/main" id="{E448F981-31BC-4A5C-A52A-2CB296CA1B95}"/>
              </a:ext>
            </a:extLst>
          </p:cNvPr>
          <p:cNvSpPr/>
          <p:nvPr/>
        </p:nvSpPr>
        <p:spPr>
          <a:xfrm>
            <a:off x="61341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B. Check the sender </a:t>
            </a:r>
            <a:endParaRPr lang="el-GR" dirty="0"/>
          </a:p>
        </p:txBody>
      </p:sp>
      <p:sp>
        <p:nvSpPr>
          <p:cNvPr id="11" name="Ορθογώνιο 10">
            <a:extLst>
              <a:ext uri="{FF2B5EF4-FFF2-40B4-BE49-F238E27FC236}">
                <a16:creationId xmlns:a16="http://schemas.microsoft.com/office/drawing/2014/main" id="{B08E9EB4-6838-4FCD-B853-E6E51FCAD438}"/>
              </a:ext>
            </a:extLst>
          </p:cNvPr>
          <p:cNvSpPr/>
          <p:nvPr/>
        </p:nvSpPr>
        <p:spPr>
          <a:xfrm>
            <a:off x="2105025" y="37274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C. Check the reference line</a:t>
            </a:r>
            <a:endParaRPr lang="el-GR" dirty="0"/>
          </a:p>
        </p:txBody>
      </p:sp>
      <p:sp>
        <p:nvSpPr>
          <p:cNvPr id="12" name="Ορθογώνιο 11">
            <a:extLst>
              <a:ext uri="{FF2B5EF4-FFF2-40B4-BE49-F238E27FC236}">
                <a16:creationId xmlns:a16="http://schemas.microsoft.com/office/drawing/2014/main" id="{330EFFD1-979D-4EE1-BDD9-918267F048CC}"/>
              </a:ext>
            </a:extLst>
          </p:cNvPr>
          <p:cNvSpPr/>
          <p:nvPr/>
        </p:nvSpPr>
        <p:spPr>
          <a:xfrm>
            <a:off x="6134100" y="37274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D. Reply and ask if it is a spam-mail</a:t>
            </a:r>
            <a:endParaRPr lang="el-GR" dirty="0"/>
          </a:p>
        </p:txBody>
      </p:sp>
      <p:sp>
        <p:nvSpPr>
          <p:cNvPr id="2" name="TextBox 1">
            <a:extLst>
              <a:ext uri="{FF2B5EF4-FFF2-40B4-BE49-F238E27FC236}">
                <a16:creationId xmlns:a16="http://schemas.microsoft.com/office/drawing/2014/main" id="{D5E63C17-BD03-4222-BC8D-E1F551A4DD54}"/>
              </a:ext>
            </a:extLst>
          </p:cNvPr>
          <p:cNvSpPr txBox="1"/>
          <p:nvPr/>
        </p:nvSpPr>
        <p:spPr>
          <a:xfrm>
            <a:off x="2112607" y="1987414"/>
            <a:ext cx="2153859" cy="307777"/>
          </a:xfrm>
          <a:prstGeom prst="rect">
            <a:avLst/>
          </a:prstGeom>
        </p:spPr>
        <p:txBody>
          <a:bodyPr wrap="none" rtlCol="0">
            <a:spAutoFit/>
          </a:bodyPr>
          <a:lstStyle/>
          <a:p>
            <a:pPr algn="l"/>
            <a:r>
              <a:rPr lang="en-US" sz="1400" i="1" dirty="0"/>
              <a:t>Only one answer is correct!</a:t>
            </a:r>
            <a:endParaRPr lang="el-GR" sz="1400" i="1" dirty="0" err="1"/>
          </a:p>
        </p:txBody>
      </p:sp>
    </p:spTree>
    <p:extLst>
      <p:ext uri="{BB962C8B-B14F-4D97-AF65-F5344CB8AC3E}">
        <p14:creationId xmlns:p14="http://schemas.microsoft.com/office/powerpoint/2010/main" val="11322630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C00000"/>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C0000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1"/>
                                        </p:tgtEl>
                                        <p:attrNameLst>
                                          <p:attrName>fillcolor</p:attrName>
                                        </p:attrNameLst>
                                      </p:cBhvr>
                                      <p:to>
                                        <a:srgbClr val="C00000"/>
                                      </p:to>
                                    </p:animClr>
                                    <p:set>
                                      <p:cBhvr>
                                        <p:cTn id="21" dur="2000" fill="hold"/>
                                        <p:tgtEl>
                                          <p:spTgt spid="11"/>
                                        </p:tgtEl>
                                        <p:attrNameLst>
                                          <p:attrName>fill.type</p:attrName>
                                        </p:attrNameLst>
                                      </p:cBhvr>
                                      <p:to>
                                        <p:strVal val="solid"/>
                                      </p:to>
                                    </p:set>
                                    <p:set>
                                      <p:cBhvr>
                                        <p:cTn id="22"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2"/>
                                        </p:tgtEl>
                                        <p:attrNameLst>
                                          <p:attrName>fillcolor</p:attrName>
                                        </p:attrNameLst>
                                      </p:cBhvr>
                                      <p:to>
                                        <a:srgbClr val="538135"/>
                                      </p:to>
                                    </p:animClr>
                                    <p:set>
                                      <p:cBhvr>
                                        <p:cTn id="28" dur="2000" fill="hold"/>
                                        <p:tgtEl>
                                          <p:spTgt spid="12"/>
                                        </p:tgtEl>
                                        <p:attrNameLst>
                                          <p:attrName>fill.type</p:attrName>
                                        </p:attrNameLst>
                                      </p:cBhvr>
                                      <p:to>
                                        <p:strVal val="solid"/>
                                      </p:to>
                                    </p:set>
                                    <p:set>
                                      <p:cBhvr>
                                        <p:cTn id="29"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058616-C18C-4500-A384-B339255A4986}"/>
              </a:ext>
            </a:extLst>
          </p:cNvPr>
          <p:cNvSpPr>
            <a:spLocks noGrp="1"/>
          </p:cNvSpPr>
          <p:nvPr>
            <p:ph type="title"/>
          </p:nvPr>
        </p:nvSpPr>
        <p:spPr/>
        <p:txBody>
          <a:bodyPr>
            <a:normAutofit/>
          </a:bodyPr>
          <a:lstStyle/>
          <a:p>
            <a:r>
              <a:rPr lang="it-IT" sz="2400" dirty="0"/>
              <a:t>Suggestions for further reading (in English)</a:t>
            </a:r>
            <a:endParaRPr lang="el-GR" sz="2400" dirty="0"/>
          </a:p>
        </p:txBody>
      </p:sp>
      <p:sp>
        <p:nvSpPr>
          <p:cNvPr id="3" name="Θέση περιεχομένου 2">
            <a:extLst>
              <a:ext uri="{FF2B5EF4-FFF2-40B4-BE49-F238E27FC236}">
                <a16:creationId xmlns:a16="http://schemas.microsoft.com/office/drawing/2014/main" id="{2C223045-2011-4DC7-8A60-9FA8F2015EF3}"/>
              </a:ext>
            </a:extLst>
          </p:cNvPr>
          <p:cNvSpPr>
            <a:spLocks noGrp="1"/>
          </p:cNvSpPr>
          <p:nvPr>
            <p:ph idx="1"/>
          </p:nvPr>
        </p:nvSpPr>
        <p:spPr>
          <a:xfrm>
            <a:off x="558000" y="1800000"/>
            <a:ext cx="11634000" cy="4618386"/>
          </a:xfrm>
        </p:spPr>
        <p:txBody>
          <a:bodyPr>
            <a:normAutofit/>
          </a:bodyPr>
          <a:lstStyle/>
          <a:p>
            <a:r>
              <a:rPr lang="en-US" sz="2000" dirty="0" err="1">
                <a:solidFill>
                  <a:srgbClr val="000000"/>
                </a:solidFill>
              </a:rPr>
              <a:t>DigComp</a:t>
            </a:r>
            <a:r>
              <a:rPr lang="en-US" sz="2000" dirty="0">
                <a:solidFill>
                  <a:srgbClr val="000000"/>
                </a:solidFill>
              </a:rPr>
              <a:t> 2.2: The Digital Competence Framework for Citizens, Joint </a:t>
            </a:r>
            <a:r>
              <a:rPr lang="en-US" sz="2000" i="0" dirty="0">
                <a:solidFill>
                  <a:srgbClr val="000000"/>
                </a:solidFill>
                <a:effectLst/>
              </a:rPr>
              <a:t>Research Centre (of EU) Publications. </a:t>
            </a:r>
            <a:r>
              <a:rPr lang="en-US" sz="2000" i="0" dirty="0">
                <a:solidFill>
                  <a:srgbClr val="000000"/>
                </a:solidFill>
                <a:effectLst/>
                <a:hlinkClick r:id="rId3"/>
              </a:rPr>
              <a:t>Link</a:t>
            </a:r>
            <a:endParaRPr lang="en-US" sz="2000" i="0" dirty="0">
              <a:solidFill>
                <a:srgbClr val="000000"/>
              </a:solidFill>
              <a:effectLst/>
            </a:endParaRPr>
          </a:p>
          <a:p>
            <a:r>
              <a:rPr lang="en-GB" sz="2000" dirty="0"/>
              <a:t>E-mail spam, Wikipedia. </a:t>
            </a:r>
            <a:r>
              <a:rPr lang="en-GB" sz="2000" dirty="0">
                <a:hlinkClick r:id="rId4"/>
              </a:rPr>
              <a:t>Link</a:t>
            </a:r>
            <a:endParaRPr lang="en-GB" sz="2000" dirty="0"/>
          </a:p>
          <a:p>
            <a:r>
              <a:rPr lang="en-US" sz="2000" dirty="0"/>
              <a:t>Get started with Gmail for Google Workspace - What you can do with Gmail, </a:t>
            </a:r>
            <a:r>
              <a:rPr lang="it-IT" sz="2000" dirty="0"/>
              <a:t>Google Workspace Learning Center. </a:t>
            </a:r>
            <a:r>
              <a:rPr lang="en-US" sz="2000" dirty="0">
                <a:hlinkClick r:id="rId5"/>
              </a:rPr>
              <a:t>Link</a:t>
            </a:r>
            <a:endParaRPr lang="en-US" sz="2000" dirty="0"/>
          </a:p>
          <a:p>
            <a:r>
              <a:rPr lang="en-GB" sz="2000" dirty="0"/>
              <a:t>Business Email, HP </a:t>
            </a:r>
            <a:r>
              <a:rPr lang="en-GB" sz="2000" i="0" dirty="0">
                <a:effectLst/>
              </a:rPr>
              <a:t>Life. </a:t>
            </a:r>
            <a:r>
              <a:rPr lang="en-GB" sz="2000" i="0" dirty="0">
                <a:effectLst/>
                <a:hlinkClick r:id="rId6"/>
              </a:rPr>
              <a:t>Link</a:t>
            </a:r>
            <a:endParaRPr lang="en-GB" sz="2000" i="0" dirty="0">
              <a:effectLst/>
            </a:endParaRPr>
          </a:p>
          <a:p>
            <a:r>
              <a:rPr lang="en-US" sz="2000" dirty="0"/>
              <a:t>Working with Computers and Devices, </a:t>
            </a:r>
            <a:r>
              <a:rPr lang="en-GB" sz="2000" i="0" dirty="0">
                <a:effectLst/>
              </a:rPr>
              <a:t>LinkedIn </a:t>
            </a:r>
            <a:r>
              <a:rPr lang="en-GB" sz="2000" dirty="0"/>
              <a:t>Learning</a:t>
            </a:r>
            <a:r>
              <a:rPr lang="en-US" sz="2000" i="0" dirty="0">
                <a:effectLst/>
              </a:rPr>
              <a:t>. </a:t>
            </a:r>
            <a:r>
              <a:rPr lang="en-US" sz="2000" i="0" dirty="0">
                <a:effectLst/>
                <a:hlinkClick r:id="rId7"/>
              </a:rPr>
              <a:t>Link</a:t>
            </a:r>
            <a:endParaRPr lang="en-US" sz="2000" i="0" dirty="0">
              <a:effectLst/>
            </a:endParaRPr>
          </a:p>
          <a:p>
            <a:endParaRPr lang="en-GB" sz="2000" i="0" dirty="0">
              <a:effectLst/>
            </a:endParaRPr>
          </a:p>
          <a:p>
            <a:pPr marL="0" indent="0">
              <a:buNone/>
            </a:pPr>
            <a:endParaRPr lang="el-GR" dirty="0"/>
          </a:p>
        </p:txBody>
      </p:sp>
    </p:spTree>
    <p:extLst>
      <p:ext uri="{BB962C8B-B14F-4D97-AF65-F5344CB8AC3E}">
        <p14:creationId xmlns:p14="http://schemas.microsoft.com/office/powerpoint/2010/main" val="373581074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E0B39C0-B902-EB1E-60BF-0BE87358060E}"/>
              </a:ext>
            </a:extLst>
          </p:cNvPr>
          <p:cNvGrpSpPr/>
          <p:nvPr/>
        </p:nvGrpSpPr>
        <p:grpSpPr>
          <a:xfrm>
            <a:off x="0" y="1"/>
            <a:ext cx="12624362" cy="6910372"/>
            <a:chOff x="0" y="0"/>
            <a:chExt cx="12624362" cy="7020335"/>
          </a:xfrm>
          <a:solidFill>
            <a:srgbClr val="26A6FF"/>
          </a:solidFill>
        </p:grpSpPr>
        <p:sp>
          <p:nvSpPr>
            <p:cNvPr id="4" name="Ορθογώνιο 3">
              <a:extLst>
                <a:ext uri="{FF2B5EF4-FFF2-40B4-BE49-F238E27FC236}">
                  <a16:creationId xmlns:a16="http://schemas.microsoft.com/office/drawing/2014/main" id="{AC43CBFE-B657-2888-FD69-2BA8019969E2}"/>
                </a:ext>
              </a:extLst>
            </p:cNvPr>
            <p:cNvSpPr/>
            <p:nvPr/>
          </p:nvSpPr>
          <p:spPr>
            <a:xfrm>
              <a:off x="7876693" y="0"/>
              <a:ext cx="4747669" cy="70203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Ορθογώνιο τρίγωνο 2">
              <a:extLst>
                <a:ext uri="{FF2B5EF4-FFF2-40B4-BE49-F238E27FC236}">
                  <a16:creationId xmlns:a16="http://schemas.microsoft.com/office/drawing/2014/main" id="{E54A3F4C-8910-F632-4288-E3766E4FB297}"/>
                </a:ext>
              </a:extLst>
            </p:cNvPr>
            <p:cNvSpPr/>
            <p:nvPr/>
          </p:nvSpPr>
          <p:spPr>
            <a:xfrm rot="16200000">
              <a:off x="2537791" y="1637769"/>
              <a:ext cx="7004130" cy="373797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0" name="Picture 5">
              <a:extLst>
                <a:ext uri="{FF2B5EF4-FFF2-40B4-BE49-F238E27FC236}">
                  <a16:creationId xmlns:a16="http://schemas.microsoft.com/office/drawing/2014/main" id="{2B4EC7FF-7919-4EE7-8992-C34F2E54819D}"/>
                </a:ext>
              </a:extLst>
            </p:cNvPr>
            <p:cNvPicPr>
              <a:picLocks noChangeAspect="1"/>
            </p:cNvPicPr>
            <p:nvPr/>
          </p:nvPicPr>
          <p:blipFill>
            <a:blip r:embed="rId3"/>
            <a:stretch>
              <a:fillRect/>
            </a:stretch>
          </p:blipFill>
          <p:spPr>
            <a:xfrm>
              <a:off x="7631440" y="1684282"/>
              <a:ext cx="3843990" cy="3843990"/>
            </a:xfrm>
            <a:prstGeom prst="rect">
              <a:avLst/>
            </a:prstGeom>
            <a:grpFill/>
            <a:ln>
              <a:noFill/>
            </a:ln>
          </p:spPr>
        </p:pic>
        <p:sp>
          <p:nvSpPr>
            <p:cNvPr id="24" name="Τίτλος 6">
              <a:extLst>
                <a:ext uri="{FF2B5EF4-FFF2-40B4-BE49-F238E27FC236}">
                  <a16:creationId xmlns:a16="http://schemas.microsoft.com/office/drawing/2014/main" id="{88F39797-8ECA-4CC0-ADFC-28793E1CA72E}"/>
                </a:ext>
              </a:extLst>
            </p:cNvPr>
            <p:cNvSpPr txBox="1">
              <a:spLocks/>
            </p:cNvSpPr>
            <p:nvPr/>
          </p:nvSpPr>
          <p:spPr>
            <a:xfrm>
              <a:off x="0" y="3882628"/>
              <a:ext cx="5391150" cy="1325563"/>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lang="el-GR" sz="2000" kern="1200" dirty="0">
                  <a:solidFill>
                    <a:srgbClr val="7030A0"/>
                  </a:solidFill>
                  <a:latin typeface="Gill Sans Ultra Bold" panose="020B0A02020104020203" pitchFamily="34" charset="0"/>
                  <a:ea typeface="+mj-ea"/>
                  <a:cs typeface="+mj-cs"/>
                </a:defRPr>
              </a:lvl1pPr>
            </a:lstStyle>
            <a:p>
              <a:pPr>
                <a:spcAft>
                  <a:spcPts val="600"/>
                </a:spcAft>
              </a:pPr>
              <a:r>
                <a:rPr lang="en-US" sz="4000" b="1" dirty="0">
                  <a:solidFill>
                    <a:srgbClr val="FFC243"/>
                  </a:solidFill>
                  <a:latin typeface="+mj-lt"/>
                </a:rPr>
                <a:t>Congratulations!</a:t>
              </a:r>
              <a:br>
                <a:rPr lang="en-US" sz="2800" b="1" dirty="0">
                  <a:solidFill>
                    <a:srgbClr val="84C337"/>
                  </a:solidFill>
                  <a:latin typeface="+mj-lt"/>
                </a:rPr>
              </a:br>
              <a:r>
                <a:rPr lang="en-US" sz="2800" b="1" dirty="0">
                  <a:solidFill>
                    <a:srgbClr val="1C2E78"/>
                  </a:solidFill>
                  <a:latin typeface="+mj-lt"/>
                </a:rPr>
                <a:t>You have completed this topic!</a:t>
              </a:r>
            </a:p>
          </p:txBody>
        </p:sp>
      </p:grpSp>
      <p:sp>
        <p:nvSpPr>
          <p:cNvPr id="5" name="Ορθογώνιο 4">
            <a:extLst>
              <a:ext uri="{FF2B5EF4-FFF2-40B4-BE49-F238E27FC236}">
                <a16:creationId xmlns:a16="http://schemas.microsoft.com/office/drawing/2014/main" id="{EB5C0EE0-F4B6-E2AE-F539-BE7CFB848BD8}"/>
              </a:ext>
            </a:extLst>
          </p:cNvPr>
          <p:cNvSpPr/>
          <p:nvPr/>
        </p:nvSpPr>
        <p:spPr>
          <a:xfrm>
            <a:off x="4782319" y="6277950"/>
            <a:ext cx="7745662" cy="632422"/>
          </a:xfrm>
          <a:prstGeom prst="rect">
            <a:avLst/>
          </a:prstGeom>
        </p:spPr>
        <p:txBody>
          <a:bodyPr vert="horz" lIns="91440" tIns="45720" rIns="91440" bIns="45720" rtlCol="0" anchor="ctr">
            <a:normAutofit/>
          </a:bodyPr>
          <a:lstStyle/>
          <a:p>
            <a:pPr>
              <a:lnSpc>
                <a:spcPct val="90000"/>
              </a:lnSpc>
              <a:spcAft>
                <a:spcPts val="600"/>
              </a:spcAft>
            </a:pPr>
            <a:r>
              <a:rPr lang="en-US" sz="1200" b="0" i="0" dirty="0">
                <a:solidFill>
                  <a:schemeClr val="bg1"/>
                </a:solidFill>
                <a:effectLst>
                  <a:outerShdw blurRad="38100" dist="38100" dir="2700000" algn="tl">
                    <a:srgbClr val="000000">
                      <a:alpha val="43137"/>
                    </a:srgbClr>
                  </a:outerShdw>
                </a:effectLst>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2023-1-RO01-KA220-ADU-000157797</a:t>
            </a:r>
            <a:endParaRPr lang="en-US" sz="1200" dirty="0">
              <a:solidFill>
                <a:schemeClr val="bg1"/>
              </a:solidFill>
              <a:effectLst>
                <a:outerShdw blurRad="38100" dist="38100" dir="2700000" algn="tl">
                  <a:srgbClr val="000000">
                    <a:alpha val="43137"/>
                  </a:srgbClr>
                </a:outerShdw>
              </a:effectLst>
              <a:latin typeface="+mj-lt"/>
            </a:endParaRPr>
          </a:p>
        </p:txBody>
      </p:sp>
      <p:pic>
        <p:nvPicPr>
          <p:cNvPr id="10" name="Picture 6">
            <a:extLst>
              <a:ext uri="{FF2B5EF4-FFF2-40B4-BE49-F238E27FC236}">
                <a16:creationId xmlns:a16="http://schemas.microsoft.com/office/drawing/2014/main" id="{90CB93CA-3F7E-BF1B-E493-425B95927BA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386" y="6250154"/>
            <a:ext cx="2822862" cy="607846"/>
          </a:xfrm>
          <a:prstGeom prst="rect">
            <a:avLst/>
          </a:prstGeom>
        </p:spPr>
      </p:pic>
      <p:pic>
        <p:nvPicPr>
          <p:cNvPr id="9" name="Εικόνα 8" descr="Εικόνα που περιέχει γραφικά, γραφιστική, clipart, καρτούν&#10;&#10;Περιγραφή που δημιουργήθηκε αυτόματα">
            <a:extLst>
              <a:ext uri="{FF2B5EF4-FFF2-40B4-BE49-F238E27FC236}">
                <a16:creationId xmlns:a16="http://schemas.microsoft.com/office/drawing/2014/main" id="{601ADAA0-FC03-73D9-AE40-1C4C711736F9}"/>
              </a:ext>
            </a:extLst>
          </p:cNvPr>
          <p:cNvPicPr>
            <a:picLocks noChangeAspect="1"/>
          </p:cNvPicPr>
          <p:nvPr/>
        </p:nvPicPr>
        <p:blipFill rotWithShape="1">
          <a:blip r:embed="rId5">
            <a:extLst>
              <a:ext uri="{28A0092B-C50C-407E-A947-70E740481C1C}">
                <a14:useLocalDpi xmlns:a14="http://schemas.microsoft.com/office/drawing/2010/main" val="0"/>
              </a:ext>
            </a:extLst>
          </a:blip>
          <a:srcRect r="54938"/>
          <a:stretch/>
        </p:blipFill>
        <p:spPr>
          <a:xfrm>
            <a:off x="-33924" y="8958"/>
            <a:ext cx="3635960" cy="3783780"/>
          </a:xfrm>
          <a:prstGeom prst="rect">
            <a:avLst/>
          </a:prstGeom>
        </p:spPr>
      </p:pic>
      <p:pic>
        <p:nvPicPr>
          <p:cNvPr id="11" name="Εικόνα 10" descr="Εικόνα που περιέχει γραφικά, γραφιστική, clipart, καρτούν&#10;&#10;Περιγραφή που δημιουργήθηκε αυτόματα">
            <a:extLst>
              <a:ext uri="{FF2B5EF4-FFF2-40B4-BE49-F238E27FC236}">
                <a16:creationId xmlns:a16="http://schemas.microsoft.com/office/drawing/2014/main" id="{1B03ACE7-E068-9C80-52E6-8436AA1D9819}"/>
              </a:ext>
            </a:extLst>
          </p:cNvPr>
          <p:cNvPicPr>
            <a:picLocks noChangeAspect="1"/>
          </p:cNvPicPr>
          <p:nvPr/>
        </p:nvPicPr>
        <p:blipFill rotWithShape="1">
          <a:blip r:embed="rId5">
            <a:extLst>
              <a:ext uri="{28A0092B-C50C-407E-A947-70E740481C1C}">
                <a14:useLocalDpi xmlns:a14="http://schemas.microsoft.com/office/drawing/2010/main" val="0"/>
              </a:ext>
            </a:extLst>
          </a:blip>
          <a:srcRect l="44200" r="5463"/>
          <a:stretch/>
        </p:blipFill>
        <p:spPr>
          <a:xfrm>
            <a:off x="3397721" y="823363"/>
            <a:ext cx="2375272" cy="2212824"/>
          </a:xfrm>
          <a:prstGeom prst="rect">
            <a:avLst/>
          </a:prstGeom>
        </p:spPr>
      </p:pic>
    </p:spTree>
    <p:extLst>
      <p:ext uri="{BB962C8B-B14F-4D97-AF65-F5344CB8AC3E}">
        <p14:creationId xmlns:p14="http://schemas.microsoft.com/office/powerpoint/2010/main" val="2234862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a:xfrm>
            <a:off x="558000" y="1079999"/>
            <a:ext cx="10515600" cy="1292140"/>
          </a:xfrm>
        </p:spPr>
        <p:txBody>
          <a:bodyPr>
            <a:normAutofit fontScale="90000"/>
          </a:bodyPr>
          <a:lstStyle/>
          <a:p>
            <a:r>
              <a:rPr lang="en-US" altLang="el-GR" sz="2200" dirty="0"/>
              <a:t>Unit 2</a:t>
            </a:r>
            <a:br>
              <a:rPr lang="en-US" altLang="el-GR" dirty="0"/>
            </a:br>
            <a:r>
              <a:rPr lang="en-US" altLang="el-GR" sz="4000" dirty="0"/>
              <a:t>Keeping ICT devices up to date </a:t>
            </a:r>
            <a:br>
              <a:rPr lang="en-US" altLang="el-GR" dirty="0"/>
            </a:br>
            <a:endParaRPr lang="el-GR" dirty="0"/>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a:sym typeface="Arial" panose="020B0604020202020204" pitchFamily="34" charset="0"/>
              </a:rPr>
              <a:t>Objectives</a:t>
            </a: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17620" y="2849843"/>
            <a:ext cx="6557557" cy="4008158"/>
          </a:xfrm>
        </p:spPr>
        <p:txBody>
          <a:bodyPr>
            <a:normAutofit/>
          </a:bodyPr>
          <a:lstStyle/>
          <a:p>
            <a:pPr marL="0" lvl="0" indent="0">
              <a:buNone/>
            </a:pPr>
            <a:r>
              <a:rPr lang="en-US" sz="2000" dirty="0"/>
              <a:t>On completion of this unit you will be able to</a:t>
            </a:r>
          </a:p>
          <a:p>
            <a:pPr lvl="0">
              <a:buFont typeface="Wingdings" panose="05000000000000000000" pitchFamily="2" charset="2"/>
              <a:buChar char="ü"/>
            </a:pPr>
            <a:r>
              <a:rPr lang="en-US" sz="2000" dirty="0"/>
              <a:t>Know the different types of digital equipment</a:t>
            </a:r>
          </a:p>
          <a:p>
            <a:pPr lvl="0">
              <a:buFont typeface="Wingdings" panose="05000000000000000000" pitchFamily="2" charset="2"/>
              <a:buChar char="ü"/>
            </a:pPr>
            <a:r>
              <a:rPr lang="en-US" sz="2000" dirty="0"/>
              <a:t>Be able to choose the right type of device for your needs</a:t>
            </a:r>
          </a:p>
          <a:p>
            <a:pPr lvl="0">
              <a:buFont typeface="Wingdings" panose="05000000000000000000" pitchFamily="2" charset="2"/>
              <a:buChar char="ü"/>
            </a:pPr>
            <a:r>
              <a:rPr lang="en-US" sz="2000" dirty="0"/>
              <a:t>Understand the basic steps you should take to protect your equipment</a:t>
            </a:r>
            <a:endParaRPr lang="el-GR" sz="2000" dirty="0"/>
          </a:p>
        </p:txBody>
      </p:sp>
      <p:sp>
        <p:nvSpPr>
          <p:cNvPr id="7" name="Ορθογώνιο 1">
            <a:extLst>
              <a:ext uri="{FF2B5EF4-FFF2-40B4-BE49-F238E27FC236}">
                <a16:creationId xmlns:a16="http://schemas.microsoft.com/office/drawing/2014/main" id="{BE298AD1-BE35-031A-C9CE-5E22960341D3}"/>
              </a:ext>
            </a:extLst>
          </p:cNvPr>
          <p:cNvSpPr/>
          <p:nvPr/>
        </p:nvSpPr>
        <p:spPr>
          <a:xfrm>
            <a:off x="8533396" y="6547173"/>
            <a:ext cx="2411718" cy="276999"/>
          </a:xfrm>
          <a:prstGeom prst="rect">
            <a:avLst/>
          </a:prstGeom>
        </p:spPr>
        <p:txBody>
          <a:bodyPr wrap="square">
            <a:spAutoFit/>
          </a:bodyPr>
          <a:lstStyle/>
          <a:p>
            <a:pPr algn="r"/>
            <a:r>
              <a:rPr lang="en-US" sz="1200" dirty="0">
                <a:hlinkClick r:id="rId3"/>
              </a:rPr>
              <a:t>Source</a:t>
            </a:r>
            <a:r>
              <a:rPr lang="en-US" sz="1200" dirty="0"/>
              <a:t> | </a:t>
            </a:r>
            <a:r>
              <a:rPr lang="en-US" sz="1200" dirty="0">
                <a:hlinkClick r:id="rId4"/>
              </a:rPr>
              <a:t>Pixabay license</a:t>
            </a:r>
            <a:endParaRPr lang="en-US" sz="1200" dirty="0"/>
          </a:p>
        </p:txBody>
      </p:sp>
      <p:pic>
        <p:nvPicPr>
          <p:cNvPr id="2" name="Picture 1" descr="Shape, icon&#10;&#10;Description automatically generated">
            <a:extLst>
              <a:ext uri="{FF2B5EF4-FFF2-40B4-BE49-F238E27FC236}">
                <a16:creationId xmlns:a16="http://schemas.microsoft.com/office/drawing/2014/main" id="{C27C3497-602F-771D-4287-3045C64F7C96}"/>
              </a:ext>
            </a:extLst>
          </p:cNvPr>
          <p:cNvPicPr>
            <a:picLocks noChangeAspect="1"/>
          </p:cNvPicPr>
          <p:nvPr/>
        </p:nvPicPr>
        <p:blipFill rotWithShape="1">
          <a:blip r:embed="rId5">
            <a:extLst>
              <a:ext uri="{28A0092B-C50C-407E-A947-70E740481C1C}">
                <a14:useLocalDpi xmlns:a14="http://schemas.microsoft.com/office/drawing/2010/main" val="0"/>
              </a:ext>
            </a:extLst>
          </a:blip>
          <a:srcRect l="15479" t="20431" r="20380" b="17511"/>
          <a:stretch/>
        </p:blipFill>
        <p:spPr>
          <a:xfrm>
            <a:off x="8135698" y="2160000"/>
            <a:ext cx="3587754" cy="3471169"/>
          </a:xfrm>
          <a:prstGeom prst="rect">
            <a:avLst/>
          </a:prstGeom>
        </p:spPr>
      </p:pic>
    </p:spTree>
    <p:extLst>
      <p:ext uri="{BB962C8B-B14F-4D97-AF65-F5344CB8AC3E}">
        <p14:creationId xmlns:p14="http://schemas.microsoft.com/office/powerpoint/2010/main" val="2930551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B572E-DD0A-78D4-6AE5-FC67AA8EE6F8}"/>
              </a:ext>
            </a:extLst>
          </p:cNvPr>
          <p:cNvSpPr>
            <a:spLocks noGrp="1"/>
          </p:cNvSpPr>
          <p:nvPr>
            <p:ph type="title"/>
          </p:nvPr>
        </p:nvSpPr>
        <p:spPr/>
        <p:txBody>
          <a:bodyPr/>
          <a:lstStyle/>
          <a:p>
            <a:r>
              <a:rPr lang="en-US" dirty="0"/>
              <a:t>Digital Devices</a:t>
            </a:r>
            <a:endParaRPr lang="el-GR" dirty="0"/>
          </a:p>
        </p:txBody>
      </p:sp>
      <p:sp>
        <p:nvSpPr>
          <p:cNvPr id="3" name="Content Placeholder 2">
            <a:extLst>
              <a:ext uri="{FF2B5EF4-FFF2-40B4-BE49-F238E27FC236}">
                <a16:creationId xmlns:a16="http://schemas.microsoft.com/office/drawing/2014/main" id="{255A711A-30BD-9BA8-BD79-50718BCC39AD}"/>
              </a:ext>
            </a:extLst>
          </p:cNvPr>
          <p:cNvSpPr>
            <a:spLocks noGrp="1"/>
          </p:cNvSpPr>
          <p:nvPr>
            <p:ph idx="1"/>
          </p:nvPr>
        </p:nvSpPr>
        <p:spPr>
          <a:xfrm>
            <a:off x="557999" y="1800000"/>
            <a:ext cx="6899574" cy="4477970"/>
          </a:xfrm>
        </p:spPr>
        <p:txBody>
          <a:bodyPr/>
          <a:lstStyle/>
          <a:p>
            <a:pPr marL="0" indent="0">
              <a:buNone/>
            </a:pPr>
            <a:r>
              <a:rPr lang="en-US" dirty="0"/>
              <a:t>To work in the digital environment, you need a digital device. There are many </a:t>
            </a:r>
            <a:r>
              <a:rPr lang="en-US" b="1" dirty="0"/>
              <a:t>different types </a:t>
            </a:r>
            <a:r>
              <a:rPr lang="en-US" dirty="0"/>
              <a:t>of digital devices.</a:t>
            </a:r>
          </a:p>
          <a:p>
            <a:pPr marL="0" indent="0">
              <a:buNone/>
            </a:pPr>
            <a:r>
              <a:rPr lang="en-US" b="1" dirty="0"/>
              <a:t>Each device has its pros and cons. </a:t>
            </a:r>
          </a:p>
          <a:p>
            <a:pPr marL="0" indent="0">
              <a:buNone/>
            </a:pPr>
            <a:r>
              <a:rPr lang="en-US" dirty="0"/>
              <a:t>Therefore, we will discuss which device is useful for which specific activity and how we should protect it.</a:t>
            </a:r>
            <a:endParaRPr lang="el-GR" dirty="0"/>
          </a:p>
        </p:txBody>
      </p:sp>
      <p:pic>
        <p:nvPicPr>
          <p:cNvPr id="4" name="Google Shape;204;p11" descr="Εικόνα που περιέχει στιγμιότυπο οθόνης&#10;&#10;Η περιγραφή δημιουργήθηκε με πολύ υψηλή αξιοπιστία">
            <a:extLst>
              <a:ext uri="{FF2B5EF4-FFF2-40B4-BE49-F238E27FC236}">
                <a16:creationId xmlns:a16="http://schemas.microsoft.com/office/drawing/2014/main" id="{660CDE5C-693E-E6F0-70DD-6456BBE09168}"/>
              </a:ext>
            </a:extLst>
          </p:cNvPr>
          <p:cNvPicPr preferRelativeResize="0"/>
          <p:nvPr/>
        </p:nvPicPr>
        <p:blipFill rotWithShape="1">
          <a:blip r:embed="rId3">
            <a:alphaModFix/>
          </a:blip>
          <a:srcRect/>
          <a:stretch/>
        </p:blipFill>
        <p:spPr>
          <a:xfrm>
            <a:off x="7574507" y="1800000"/>
            <a:ext cx="4402940" cy="2294328"/>
          </a:xfrm>
          <a:prstGeom prst="rect">
            <a:avLst/>
          </a:prstGeom>
          <a:noFill/>
          <a:ln>
            <a:noFill/>
          </a:ln>
        </p:spPr>
      </p:pic>
      <p:sp>
        <p:nvSpPr>
          <p:cNvPr id="5" name="Google Shape;205;p11">
            <a:extLst>
              <a:ext uri="{FF2B5EF4-FFF2-40B4-BE49-F238E27FC236}">
                <a16:creationId xmlns:a16="http://schemas.microsoft.com/office/drawing/2014/main" id="{844C97DE-9FA5-B30B-8896-302C85BBCF41}"/>
              </a:ext>
            </a:extLst>
          </p:cNvPr>
          <p:cNvSpPr/>
          <p:nvPr/>
        </p:nvSpPr>
        <p:spPr>
          <a:xfrm>
            <a:off x="9717510" y="6557653"/>
            <a:ext cx="241171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de-DE" sz="12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Source</a:t>
            </a:r>
            <a:r>
              <a:rPr lang="de-DE" sz="1200" b="0" i="0" u="none" strike="noStrike" cap="none" dirty="0">
                <a:solidFill>
                  <a:schemeClr val="dk1"/>
                </a:solidFill>
                <a:latin typeface="Calibri"/>
                <a:ea typeface="Calibri"/>
                <a:cs typeface="Calibri"/>
                <a:sym typeface="Calibri"/>
              </a:rPr>
              <a:t> | </a:t>
            </a:r>
            <a:r>
              <a:rPr lang="de-DE" sz="1200" b="0" i="0" u="sng" strike="noStrike" cap="none" dirty="0" err="1">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Pixabay</a:t>
            </a:r>
            <a:r>
              <a:rPr lang="de-DE" sz="1200" b="0" i="0" u="sng" strike="noStrike" cap="none"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 </a:t>
            </a:r>
            <a:r>
              <a:rPr lang="de-DE" sz="1200" b="0" i="0" u="sng" strike="noStrike" cap="none" dirty="0" err="1">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license</a:t>
            </a:r>
            <a:endParaRPr sz="1200" b="0" i="0" u="none" strike="noStrike" cap="none" dirty="0">
              <a:solidFill>
                <a:schemeClr val="dk1"/>
              </a:solidFill>
              <a:latin typeface="Calibri"/>
              <a:ea typeface="Calibri"/>
              <a:cs typeface="Calibri"/>
              <a:sym typeface="Calibri"/>
            </a:endParaRPr>
          </a:p>
        </p:txBody>
      </p:sp>
      <p:sp>
        <p:nvSpPr>
          <p:cNvPr id="6" name="Ορθογώνιο 7">
            <a:extLst>
              <a:ext uri="{FF2B5EF4-FFF2-40B4-BE49-F238E27FC236}">
                <a16:creationId xmlns:a16="http://schemas.microsoft.com/office/drawing/2014/main" id="{8939D8B7-3AF5-7DD5-514C-BCCF13137925}"/>
              </a:ext>
            </a:extLst>
          </p:cNvPr>
          <p:cNvSpPr/>
          <p:nvPr/>
        </p:nvSpPr>
        <p:spPr>
          <a:xfrm>
            <a:off x="8549703" y="0"/>
            <a:ext cx="3636675" cy="398569"/>
          </a:xfrm>
          <a:prstGeom prst="rect">
            <a:avLst/>
          </a:prstGeom>
          <a:solidFill>
            <a:schemeClr val="bg1">
              <a:lumMod val="95000"/>
            </a:schemeClr>
          </a:solidFill>
        </p:spPr>
        <p:txBody>
          <a:bodyPr vert="horz" lIns="91440" tIns="45720" rIns="91440" bIns="45720" rtlCol="0" anchor="ctr">
            <a:normAutofit/>
          </a:bodyPr>
          <a:lstStyle/>
          <a:p>
            <a:pPr algn="r">
              <a:lnSpc>
                <a:spcPct val="90000"/>
              </a:lnSpc>
              <a:spcBef>
                <a:spcPct val="0"/>
              </a:spcBef>
            </a:pPr>
            <a:r>
              <a:rPr lang="en-US" altLang="el-GR" dirty="0">
                <a:solidFill>
                  <a:srgbClr val="1C2E78"/>
                </a:solidFill>
                <a:ea typeface="+mj-ea"/>
                <a:cs typeface="+mj-cs"/>
              </a:rPr>
              <a:t>1.2 Keeping ICT devices up to date </a:t>
            </a:r>
            <a:endParaRPr lang="en-US" dirty="0">
              <a:solidFill>
                <a:srgbClr val="1C2E78"/>
              </a:solidFill>
              <a:ea typeface="+mj-ea"/>
              <a:cs typeface="+mj-cs"/>
            </a:endParaRPr>
          </a:p>
        </p:txBody>
      </p:sp>
    </p:spTree>
    <p:extLst>
      <p:ext uri="{BB962C8B-B14F-4D97-AF65-F5344CB8AC3E}">
        <p14:creationId xmlns:p14="http://schemas.microsoft.com/office/powerpoint/2010/main" val="18621268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Module 2 - Digital Skills for Improving the Agricultural Business_EN"/>
  <p:tag name="ISPRING_PLAYERS_CUSTOMIZATION_2" val="UEsDBBQAAgAIAKl2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CTg5FX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JODkVc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k4ORV3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JODkVc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JODkVe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JODkVc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CTg5FXFQaV5GsAAABvAAAAHAAAAHVuaXZlcnNhbC9sb2NhbF9zZXR0aW5ncy54bWwNyrEKwkAMANC9XxEySB3Uugn2rpujCK0fENogB7mk9ELRv/e2N7x++GaBnbeSTANezx0C62xL0k/A9/Q43RCKky4kphxQDWGITS82k4zsXmOBVejH28S5wvlJuc4XqbOkAu1B/B6PeInNH1BLAwQUAAIACACTg5FXwhuumWgSAAD3TQAAFwAAAHVuaXZlcnNhbC91bml2ZXJzYWwucG5n7Zx7WFNXtsBxbHV81TrO1KKVtNXqtbXGikghkLQWsegoU20FH0nEF9W0oMYkQB6n33QKVq2paMUHIXdERQskWI0B8qpSjUpNqjwigeSoKRwgnESIJJycJGcOIViwnf/m3u+7t4cPPrJ39m/ttddae+21+Q758m8rl04YO3VsWFjYhKT3E1aFhY1qDAt75rM/jsJ7WIbsI/ivEexVSxeHyQwvdeCNZ9LfXfFuWNgF8Thf2rN4e8zO99eyw8Keq+n/GaHPPLclLGzFgaSEdz/MYnRZwFIYebcNQZzV2x8tnqTuOHvlpEP7KHHqoX9+Gh7e5Rg36RP1X8ft2vanT1+SjN2xZ1bsC5EvJtxaWc/9+stzk0pOHe57I2Hkwwja6DUXvmtbf/P8bPE3sxUMcha7kWFXmZpKvqVyLpC0qC+aHBb8+t60JXVk8NVnpo3/C68eFeUqQMwPFsxMyu//7ph2l9+rBFAlGfCbAH/PGbKwo1Ue6JTPjM+GsGchbAyETTjviSsbEdQWhTUiwOsMOJwMbd81MkPEpt9l8wLgzgDp0PyBMfOd+BAzfUe+dh2ETRpTMzU4s8tq95TItYfmJXleG88Kdv0YWZa0o2CQMlbMOk+/WjEqOE1czYnT3CfoeFa++fcDyePLhA62lI/Ul1B7exrXZ2rUSNvJfOrLkkihwR1jS0nHtP9ImxB0ZzacBh+W+n4u9fjqaP66AjKA1P77kS1Nu3tXZCeRDhjCdbHoMD/kkMMbg42sdblRSc7XQmom11bM6tCEIvT+9vDGmZqCEBX3Jr4eT35IfMnW1MNFJWTBg3FkWu9qWm+PBkQ1zscjaY9GkklYn54s190K2aFuQVmS8U46DW0qcPYddGYhRzORo7Vau0pr73FFRA5Y4dGl8ay7o3XsEnO4wfCZ20YL2ORUrYY7Ssk2mbPhPFF7nvahS7Zg2OjIs0LFgy5RFt9erpwnr9r6i9qnJ4pARAIinfp3rOB5973wegYkixpcZGl8WdKqQTep3RVcx17k4RTdf20/R/PV0ARI/+y1JgdfYn/KcKyJLCnaAs3ThZM7ppmcPoNTLehcLc1B9uv69teakqGuIpYBmyxj6Dgy1VMg8HgpsAe5nZUEVoo8PMDTmiJqTWGI7EqRvaeXhrloAKJgoooUk++m1HezNUr567khv/bxGXLSVPtkad8PtUbfj0b1VKNBwlJCoAiFC8SAzyZnUCR2BxPoKuwuvQgwhy3yQJV3m/p05ieQ7BLTd40pQC6Q0AvypmTscbKuOtAp/PWEOn+zTtiv8zRJpPeOWPRYInKnA+7WaJEtmiHCF/S4NQ/oywM7akiBR7VSf5OULgo0NOnIaQOu2Mjgp6LBsI4GXNH52pvez2l9nxeQfFdIAiTgxAIpEj1Upf8NM+sCdl0AQxNxfQ+KnB6Rs5WvhfgMTgSTzjb0PT1FA9PfUKDzoUzQW1/CFD2YrPP11JHQqgKsezaw7G50GuQrYgsMrhhTeiol3dfZBQ7bfQ8LRB2tNSTESCZ5H2EzO0bWx5ik2NUpDKvAdbt2uBndhzGXcYNoNeNuNKDztWHbQ0GXrchTkFASdTcyITsJ9ElUjYP7phy3fS9uQ1Lhb++kXtEEFugCRVLqfbqfbxotV1pz7D1DVHT6X2qkYojRPtI8LVO9C3HSSWqqp8pIL/Kjf8qNCspsC2+sv1HhjqNLUD3RR/T9nvra1+YqSNgNQIR0iP0trSyxv4vsyywwKmOZeiRHxkDzujpbaEd/OaTPJnZUuCfTenVqX4AkcCv034JeOWaqJWG0TGAJhLhYC7ZIQKwT4dl9EUrQFej+SN/gYpbr5VAgPoK5HPuRmZkCBS48OWtzo6KW5Soix/p1eNqoZQb8QLSc8rym+dgRq4aTqCmFwHL0LZhl0XA3xGMNOb4cB1YmlodO4PvCbamri7ekokwASWH4vYxRp3gqd8tN7rQqgy0yR9PLpPoNL3IYFJI0Q4qpME86I9BWyxT1FkHsDCfH3sk2yJVpsFqEZet6AF8nxSTV62FFs4lt71xZVSqH3HyL1SkQ8B2+HMz4MAWATWA2VgoklssM/s1DCpQdj3t901nikXdS7BaZBgjEaYWC6/LItyUUm0Ff4uqucsRRTRadsdyEFKL69LcpxffCxxld4hpzeJ8hlcuXl4KegD/DotP7bXVVboEhW2B1+SIgWx2yLp/SxygpZWOpQ6qjqRopjqoN8hKUospw7ooAHbkUySG7wADb1kNeNmxzlQxMdS+WV2hh8guZRst2sc4IK1CZtgi1O0hSg0JJc4XftcIK7tMeWafaDHefaJ7+MSSTNYvT4kyFLKdc5WQJDX5bs3ijWujoqKTz0EliDy5a5ehGmvlxVKqEZYRaGCrAWQcv3XxZFesRDymbzt/xVnDtcUCiLDIWP7nMpXYHX2msAgSJCr2uBMbFcTzNm1OYRjg+giR1YIV6Wr1YJPhV+N3Ga7PpXNGfbf4oZYRckxPoPhH5tiWxxGXvj50SqLfOJv6bureBCqmx7ECgGzlhjFIaafLpSrGRpaTcMKB0ywpub2+LTr9LxXbswaA4Wm5PSxqPD7t9tISnLeHNyVWwS0z+n/ZEzbfkqN2diJ6Fh9ZiSzWm+slgc7XYLNuc7hgIaVZ4xMmQk6OiY1mjm6vcbr4kAtCtFzON2QI+PD4d14EkZRnQIn16mQrAUCOLx3GQlr84EMjH0vE4lqen1kWnPK3BgrL4ZKKP6CP6fqPPCVWcnZgBekC/pwCz9l6xD00X/fVp3wxadvDm4JO4hEM3nCmikdqt02WHas5fvWkVoWzHusPUzyRsocHTUAXMHVI1U/wP0rH21q+k6Be1mYbl3jZ7IcSWyQ3oR0/OhMAr+OXQ+J+8BlvlaTAEBKDeEc5OUFV0cagR3IgRYJB+smbZvqoFnDmG4ef+WZRo/99ttx/PUyjxW2prnTRwu9YkyyGbgJ7DUrVApBm6N3LkeEVQIPp5KX4Bx+/IOlGDDtECaM9xo6Ctx4waftqDFtZli0vtVmMGs66BlWJhYgqqh+S3AbsRX87QYubIeBbmALE8nsMaKzZWcjlweaRaaFcK0drZ1O7l8lHno61990qZcpmQhuIHpJzjOZEG00O7py9xPn7am9Dil5nphbEmXx3gNpKZFMkV+D2SN1keW9wMI5E3hD8X07o7kUir5Xqlywd762Ckrmqy4wDDI5eKM+Wg1dmoEsLpC1V0Nh9DafZsf0CmcnFAGU3szFPg5STH8QhN/GZoacB0VnATT8s5enP4UcN0Vnp9jgAe/yH2kBkoTXGyc0tdfYu2SCZ1tkziUamWUd9FZkgM7PQjFKcQM/uhQrxMMyN97oDSJMtVuDhWJg+tNtqaez3iTECLUnoceQqXETqwU+mp9sanLHvq4KbwGJJD7eMTU+Qg73pJ5BbJiM7x25SvdC36u0WmsjRwIqSsTCMY+x5eL2RC8Rk2E5Jj+J7Dh0VhlJGmcI2MoXJuYOcq9JBTrgMEImdzFs++qMwSCKdrLg8r/M7gXj5geMSh7dOshFyGP3KmyQzteyKkzEzLdXnpiM4d41Ukm4HlYdb5e5mwQp/BK5e85XAXTwsKxlCwWghD1S5jxwY+6FcsH1qhfbCgTKK6jUsDPCZ+hyDwaVbsjDr/9G0eCSuDd9kSO8Nks2yB9HOt4AV3hq3J5uRgZhVn2nWDZLfHBNKoxWY/qORWkxojdNbWYRGseY6l/AAevzZ9YTWniFZsarjHLaLV1MM29m1YH1Ok9wBLm6sci85KKM0Rzmco+AVi0dd4Ncm3OF6nbMZNlWEq0itHdHV7Yp3CqDKJRy2coPTo/DFy3FN8EMu65TL7LVxI0SzF1KCftl/x9Ox4IH5+d7OSUi0LMC7pjTG2Rn/lnsRq1ORcei5SZimiOdlFNDnIBIAp5ip2V0BjtKGqmwYbauSr67oe9wWUOhoc0ESAHrUJ9uop9wwKD3CwFGSfGXaRwQ5GCecPrelm1Jxw/E+2i69XuGfQekj4PacDVAsGdlh1zgr+U3714yUnSfvQ1r9va9OpruO8iP4cIoCiaszRKcMuMow8BTvdrBQ1K4FrG7nTGleCfgvmbXjExW9RtOdYUFWkWpKxuZA7bAfgV7ClWJ9UHXlQAhmOcafdClzT+VLIJKQ9We3tg5VgYF8aLPAlY000ID2LIv6KtX6Yhj3FLxsruFj3p6l8gQCPIAN4zf1lsu8uRS7Bk8H24mGJjobvRHNVMezLieWVhTdeHqaJh5+qAp5af2yZREeG3d22Cvf1aSQ+pEDTcFjks8FR8LAMcrPCnal1glrXjOlGvafGvJTqnSwX/WDLdvTnXvmLjYYXeVSPmuttzES5vIqvnoLxUmSoKbek1gmJNtH+zbbVmLaC1BL8K+mwgk3DxIs+aM5gsVmUtmKVakj0J8FDUttMxZBccLh+HgEREAEREAEREAEREAEREAEREAEREAEREAEREAEREAEREAEREAEREAEREAEREAEREAEREAEREAEREAEREAH9f4HuYyznQfqZSmXYQUwsv6xMziSrHdwXFt9qXhtXESn5+lUJfeznh17ev+HxoXN7GYuQbN7NiTFtt2PQk9mRPBqp7+Hkbdclb7ZdiWmih60xblpxt/31uQNTpsbvj0oqLq0Izdk7t3HmV7KrmwY0bbiYenhh9dj9A6r+jsC7OJA/8LExRx2dnZ3zzxfNmnpq+Srmkh0Xgv/LEbb++Ql3XjsvH5Syfnbw7S+uDTwerFy5MKHgtHZQaobk473zkoR/eWHgofaW2DvP0/O9g+pVck69Uj2z96PUgYfRfa3iiSY0L1nm9sxjCjuYWGArZzpzPV8C964prBUmvrcnqXNwLQary6L3S/ZPeZCfXq4wNTN416ta0icPVe1tvocEXz1jMLPkFNsGx8Uvc9vz61PSBpZRqPn4+MVvFpxyKVetGarx/a4l+wvLj0yS6L75bkC501NYcN6rZKkW6ak5xCOpx5N2HjdHmRXmqFLa4jH9zM59H3OrhsraV7/pU4+7roz2SZPMEhiw02tLXLeGy32BNUXMzJt46ZACGHBP0p2y3W9sTYAyz5QNWO38NXOhdA2l8YmIi7eWGUX+nZUPA7XYwYPh9MQ9gb1HK51Phq97PP/kjNBY9q1PJko3TJddBrHuBzmA50rto8o7uHTxOQtLBRW7GQl6yaC+h6ewwN23TIl/6GfnzjmxepvXgYLPpVTvwu7Mi8s4iK9taYOjymQ93F65Y+2AD7etLZN4138SdOTyfW1Hjhc5qRGySyDW51I9OlZ1a6+BtFblKXYXJeg/rN0XtP1bggtc5PGKrA2znuh4XnG8/QM09gfKFPJVW9vrM2KBLbAVlf/jpbfI1KN/CbpzU9+m8viFyf69wU9T+j7/VEzrEQddG7vhQSLK39NS2L+mDJln5hvBQLxWcc080RgQjSgJpIQ/UW61FxA9+/OFA+2+mBO2N165OOCC8WvLpgOry/3Z9RFHG1qn/iI+glqFi28bObrf3+KTF3HujsLz31jsDXfEEv3W0HJ29WyCKz+kNGpHfYfrhyx7/5dV3e7uKPtr+B2k+KR9tSBksJWMsiWKL8xzdBeDEVhx+uOVMQr3bbp/9qV5Uu0Y8clSfJpDCj5th/PmHFr4Y84vhl6ylfqHCYPQ8Y5AseXBsuiVyP13L+PIBwq+Q+GZGStbF/LmkhdYtDg03rfjRqZfOm5wVVsvLxodv4OZ93ZP3Trsw/7IMWvczBFN1v3tlatvhRyEboKtraU1TdEkf/y8OrMUdjJJYDAqUlctLPmx8ehylVL6XEqLE3PVATW2xIJJEtoprnwpHH9s8/ljIX8dSi6jx4mElVdv7y73a/xNCfqRg3GVcQZXuPxIaOAFMNVewNK0pz4x3LAdMvdyKotOFbIr74KnbEFXHv3z7TnKVbjua0IKX7i3Ce47uYO5/+Czg0q2LMPtvn5OKBpe3a/IfLPhRHvWv5nC+9HXq4Papd61jCbXrG0dni0OrSuzVGVNotYnPtmE+NKmG94wMfiWcGi3dMWTDf9lXkbriFA+sDQn7xdUbNwC9142SXbN8zQlBHPX+282tona15C+Di6mJEeLVup4yOuFdFm5O7bZXv52AXpgcNoodvye5Ox3grZ/hzyQgnNCKZg1ZXgKhvyo58HL9Px1cPgHofz2fbkLcUE7j81LKncfOBdKmvfXVGu1Vh3fM++lb5fHGs2R/4yf9m0oF4dt/EMoZ4cd+35AcFjYrIrBzxQb8x8dhm3XYZMfzG4Y2xGzE+zvSVqyMkG2eOPf/wVQSwMEFAACAAgAk4ORV+ohDhNLAAAAbAAAABsAAAB1bml2ZXJzYWwvdW5pdmVyc2FsLnBuZy54bWyzsa/IzVEoSy0qzszPs1Uy1DNQsrfj5bIpKEoty0wtV6gAigEFIUBJoRLINUJwyzNTSjKAQiYmFgjBjNTM9IwSoKiBhRlcVB9oKABQSwECAAAUAAIACACpdlBPNmFYAkcDAADhCQAAFAAAAAAAAAABAAAAAAAAAAAAdW5pdmVyc2FsL3BsYXllci54bWxQSwECAAAUAAIACACTg5FXtTf0qBwFAADhEwAAHQAAAAAAAAABAAAAAAB5AwAAdW5pdmVyc2FsL2NvbW1vbl9tZXNzYWdlcy5sbmdQSwECAAAUAAIACACTg5FXFR5gG6MAAAB/AQAALgAAAAAAAAABAAAAAADQCAAAdW5pdmVyc2FsL3BsYXliYWNrX2FuZF9uYXZpZ2F0aW9uX3NldHRpbmdzLnhtbFBLAQIAABQAAgAIAJODkVd0STUfPAQAAAwVAAAnAAAAAAAAAAEAAAAAAL8JAAB1bml2ZXJzYWwvZmxhc2hfcHVibGlzaGluZ19zZXR0aW5ncy54bWxQSwECAAAUAAIACACTg5FXN4uHansDAACsDAAAIQAAAAAAAAABAAAAAABADgAAdW5pdmVyc2FsL2ZsYXNoX3NraW5fc2V0dGluZ3MueG1sUEsBAgAAFAACAAgAk4ORV6avViM2BAAAlhQAACYAAAAAAAAAAQAAAAAA+hEAAHVuaXZlcnNhbC9odG1sX3B1Ymxpc2hpbmdfc2V0dGluZ3MueG1sUEsBAgAAFAACAAgAk4ORVyYPfuiwAQAAbwYAAB8AAAAAAAAAAQAAAAAAdBYAAHVuaXZlcnNhbC9odG1sX3NraW5fc2V0dGluZ3MuanNQSwECAAAUAAIACACTg5FXFQaV5GsAAABvAAAAHAAAAAAAAAABAAAAAABhGAAAdW5pdmVyc2FsL2xvY2FsX3NldHRpbmdzLnhtbFBLAQIAABQAAgAIAJODkVfCG66ZaBIAAPdNAAAXAAAAAAAAAAAAAAAAAAYZAAB1bml2ZXJzYWwvdW5pdmVyc2FsLnBuZ1BLAQIAABQAAgAIAJODkVfqIQ4TSwAAAGwAAAAbAAAAAAAAAAEAAAAAAKMrAAB1bml2ZXJzYWwvdW5pdmVyc2FsLnBuZy54bWxQSwUGAAAAAAoACgAGAwAAJywAAAAA"/>
  <p:tag name="ISPRING_LMS_API_VERSION" val="SCORM 1.2"/>
  <p:tag name="ISPRING_ULTRA_SCORM_COURSE_ID" val="F559DDC6-D73F-4DCD-954E-5CA7779EC214"/>
  <p:tag name="ISPRING_CMI5_LAUNCH_METHOD" val="any window"/>
  <p:tag name="ISPRINGCLOUDFOLDERID" val="1"/>
  <p:tag name="ISPRINGONLINEFOLDERID" val="1"/>
  <p:tag name="ISPRING_OUTPUT_FOLDER" val="[[&quot;\u007F\uFFFD\uFFFD{A396230D-9A3A-426D-B380-67D82CDE4863}&quot;,&quot;C:\\Users\\pantelis\\Documents\\agri\\EN&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PASSING_SCORE" val="0.000000"/>
  <p:tag name="ISPRING_CURRENT_PLAYER_ID" val="universal"/>
  <p:tag name="ISPRING_PRESENTATION_TITLE" val="Module 2 - Digital Skills for Improving the Agricultural Business_EN"/>
  <p:tag name="ISPRING_FIRST_PUBLISH" val="1"/>
  <p:tag name="ISPRING_SCORM_ENDPOINT" val="&lt;endpoint&gt;&lt;enable&gt;0&lt;/enable&gt;&lt;lrs&gt;http://&lt;/lrs&gt;&lt;auth&gt;0&lt;/auth&gt;&lt;login&gt;&lt;/login&gt;&lt;password&gt;&lt;/password&gt;&lt;key&gt;&lt;/key&gt;&lt;name&gt;&lt;/name&gt;&lt;email&gt;&lt;/email&gt;&lt;/endpoint&gt;&#10;"/>
  <p:tag name="ISPRING_SCORM_RATE_QUIZZES" val="0"/>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1656</TotalTime>
  <Words>5704</Words>
  <Application>Microsoft Office PowerPoint</Application>
  <PresentationFormat>Ευρεία οθόνη</PresentationFormat>
  <Paragraphs>637</Paragraphs>
  <Slides>76</Slides>
  <Notes>59</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76</vt:i4>
      </vt:variant>
    </vt:vector>
  </HeadingPairs>
  <TitlesOfParts>
    <vt:vector size="85" baseType="lpstr">
      <vt:lpstr>Arial</vt:lpstr>
      <vt:lpstr>Calibri</vt:lpstr>
      <vt:lpstr>Google Sans Text</vt:lpstr>
      <vt:lpstr>Impact</vt:lpstr>
      <vt:lpstr>Poppins</vt:lpstr>
      <vt:lpstr>Söhne</vt:lpstr>
      <vt:lpstr>Times New Roman</vt:lpstr>
      <vt:lpstr>Wingdings</vt:lpstr>
      <vt:lpstr>Θέμα του Office</vt:lpstr>
      <vt:lpstr>Παρουσίαση του PowerPoint</vt:lpstr>
      <vt:lpstr>Παρουσίαση του PowerPoint</vt:lpstr>
      <vt:lpstr>Topics</vt:lpstr>
      <vt:lpstr>Unit 1 Introduction  </vt:lpstr>
      <vt:lpstr>Competences</vt:lpstr>
      <vt:lpstr>Training content</vt:lpstr>
      <vt:lpstr>Training methodology and duration</vt:lpstr>
      <vt:lpstr>Unit 2 Keeping ICT devices up to date  </vt:lpstr>
      <vt:lpstr>Digital Devices</vt:lpstr>
      <vt:lpstr>Personal Computer</vt:lpstr>
      <vt:lpstr>Smartphone </vt:lpstr>
      <vt:lpstr>Tablet</vt:lpstr>
      <vt:lpstr>Security: Tips for protecting your data and devices</vt:lpstr>
      <vt:lpstr>Unit 4 Learn your smartphone</vt:lpstr>
      <vt:lpstr>Basic terminology </vt:lpstr>
      <vt:lpstr>Basic terminology </vt:lpstr>
      <vt:lpstr>Basic settings</vt:lpstr>
      <vt:lpstr>Using the Mobile device </vt:lpstr>
      <vt:lpstr>Gestures</vt:lpstr>
      <vt:lpstr>Search and download apps</vt:lpstr>
      <vt:lpstr>Παρουσίαση του PowerPoint</vt:lpstr>
      <vt:lpstr>Google account and Google services</vt:lpstr>
      <vt:lpstr>Check for updates</vt:lpstr>
      <vt:lpstr>Παρουσίαση του PowerPoint</vt:lpstr>
      <vt:lpstr>Unit 4 Online navigation</vt:lpstr>
      <vt:lpstr>Devices for Searching</vt:lpstr>
      <vt:lpstr>Step 1: Web browsers</vt:lpstr>
      <vt:lpstr>Step 2: Find the right websites</vt:lpstr>
      <vt:lpstr>Websites</vt:lpstr>
      <vt:lpstr>Search Engines</vt:lpstr>
      <vt:lpstr>How do I find the information I'm interested in?</vt:lpstr>
      <vt:lpstr>Activity: Finding information about "Paying online”</vt:lpstr>
      <vt:lpstr>Is the Website Secure?</vt:lpstr>
      <vt:lpstr>How can I check if "https" is being used?</vt:lpstr>
      <vt:lpstr>Unsecure websites or links</vt:lpstr>
      <vt:lpstr>Is a link safe to visit?</vt:lpstr>
      <vt:lpstr>Activity: Is the link safe to visit?</vt:lpstr>
      <vt:lpstr>Activity: Is the link safe to visit? (2)</vt:lpstr>
      <vt:lpstr>Unit 3 Managing an e-mail account</vt:lpstr>
      <vt:lpstr>Using Email</vt:lpstr>
      <vt:lpstr>Email Account</vt:lpstr>
      <vt:lpstr>Activity: Set up an email account </vt:lpstr>
      <vt:lpstr>Activity: Find Your email account </vt:lpstr>
      <vt:lpstr>How do I send / receive an email?</vt:lpstr>
      <vt:lpstr>Activity: Find information on how to set up your email client with your email account</vt:lpstr>
      <vt:lpstr>Activity: Find information about setting up an email application with your email account</vt:lpstr>
      <vt:lpstr>Activity: Find information on how to send an email using your email account</vt:lpstr>
      <vt:lpstr>Compose and Send an e-mail</vt:lpstr>
      <vt:lpstr>Reply to e-mail</vt:lpstr>
      <vt:lpstr>Read &amp; organize emails</vt:lpstr>
      <vt:lpstr>Παρουσίαση του PowerPoint</vt:lpstr>
      <vt:lpstr>Unit 4 Introduction to Online Safety, Personal Data and Privacy </vt:lpstr>
      <vt:lpstr>Παρουσίαση του PowerPoint</vt:lpstr>
      <vt:lpstr>What is Personal Data?</vt:lpstr>
      <vt:lpstr>Examples of Personal Data</vt:lpstr>
      <vt:lpstr>What Personal Data is considered sensitive?</vt:lpstr>
      <vt:lpstr>Sensitive financial data </vt:lpstr>
      <vt:lpstr>What is Privacy?</vt:lpstr>
      <vt:lpstr>What is Security?</vt:lpstr>
      <vt:lpstr>Security and Privacy</vt:lpstr>
      <vt:lpstr>Spam and phishing</vt:lpstr>
      <vt:lpstr>How do I identify spam?</vt:lpstr>
      <vt:lpstr>What to do or not to do?</vt:lpstr>
      <vt:lpstr>Activity: Is the link safe to visit?</vt:lpstr>
      <vt:lpstr>Activity: Is the link safe to visit? (2)</vt:lpstr>
      <vt:lpstr>What is GDPR and who needs to comply with it?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Suggestions for further reading (in English)</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2 - Digital Skills for Improving the Agricultural Business_EN</dc:title>
  <dc:creator>pantelis bbalaouras</dc:creator>
  <cp:lastModifiedBy>pantelis balaouras</cp:lastModifiedBy>
  <cp:revision>641</cp:revision>
  <dcterms:created xsi:type="dcterms:W3CDTF">2020-06-02T13:31:56Z</dcterms:created>
  <dcterms:modified xsi:type="dcterms:W3CDTF">2024-04-22T10:30:15Z</dcterms:modified>
</cp:coreProperties>
</file>